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Action1.xml" ContentType="application/vnd.ms-office.inkAction+xml"/>
  <Override PartName="/ppt/ink/inkAction2.xml" ContentType="application/vnd.ms-office.inkAction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57" r:id="rId2"/>
    <p:sldId id="258" r:id="rId3"/>
    <p:sldId id="259" r:id="rId4"/>
    <p:sldId id="301" r:id="rId5"/>
    <p:sldId id="262" r:id="rId6"/>
    <p:sldId id="263" r:id="rId7"/>
    <p:sldId id="297" r:id="rId8"/>
    <p:sldId id="299" r:id="rId9"/>
    <p:sldId id="300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mbria Math" panose="02040503050406030204" pitchFamily="18" charset="0"/>
      <p:regular r:id="rId24"/>
    </p:embeddedFont>
    <p:embeddedFont>
      <p:font typeface="Libre Baskerville" panose="020B0604020202020204" charset="0"/>
      <p:regular r:id="rId25"/>
      <p:bold r:id="rId26"/>
      <p:italic r:id="rId27"/>
    </p:embeddedFont>
    <p:embeddedFont>
      <p:font typeface="Amatic SC" panose="020B0604020202020204" charset="-79"/>
      <p:regular r:id="rId28"/>
      <p:bold r:id="rId29"/>
    </p:embeddedFont>
    <p:embeddedFont>
      <p:font typeface="Bookman Old Style" panose="02050604050505020204" pitchFamily="18" charset="0"/>
      <p:regular r:id="rId30"/>
      <p:bold r:id="rId31"/>
      <p:italic r:id="rId32"/>
      <p:boldItalic r:id="rId33"/>
    </p:embeddedFont>
    <p:embeddedFont>
      <p:font typeface="Source Code Pro" panose="020B0604020202020204" charset="0"/>
      <p:regular r:id="rId34"/>
      <p:bold r:id="rId35"/>
      <p:italic r:id="rId36"/>
      <p:boldItalic r:id="rId37"/>
    </p:embeddedFont>
    <p:embeddedFont>
      <p:font typeface="Source Sans Pro" panose="020B0604020202020204" charset="0"/>
      <p:regular r:id="rId38"/>
      <p:bold r:id="rId39"/>
      <p:italic r:id="rId40"/>
      <p:boldItalic r:id="rId41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F3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font" Target="fonts/font21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Relationship Id="rId20" Type="http://schemas.openxmlformats.org/officeDocument/2006/relationships/font" Target="fonts/font1.fntdata"/><Relationship Id="rId41" Type="http://schemas.openxmlformats.org/officeDocument/2006/relationships/font" Target="fonts/font22.fntdata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18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3-03-15T02:33:32.83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92D050"/>
    </inkml:brush>
  </inkml:definitions>
  <iact:action type="add" startTime="56811">
    <iact:property name="dataType"/>
    <iact:actionData xml:id="d0">
      <inkml:trace xmlns:inkml="http://www.w3.org/2003/InkML" xml:id="stk0" contextRef="#ctx0" brushRef="#br0">5842 6865 0,'18'0'32,"1"0"-16,-1 0 0,1 0 8,0 0-16,-1 0 0,1 0 0,18 0 0,0 0 8,-18 0-8,-1 18 0,20-18 8,-20 0-8,38 19 8,-19 18 0,0-37 0,-18 19 0,18-1 0,-18 20-8,18-38 8,-18 18-8,-1-18 8,1 0-8,-1 19 0,1-1 0,0 1 8,-1-19-8,1 0 0,-19 19 0,37-1 8,19 1 0,-38-1 16,1 1-24,0-19 0,-1 19 8,19-19 8,-18 37-16,0-37 6,-1 0 2,1 0 16,-1 18-24,1 1 40,18 0-32,-18-19 24,-19 18-32,19 1 16,-1-1-16,1-18 16,-1 19 0,-18 0 0,19-19-16,0 18 0,-1 19 16,1-18-16,-1 0 0,1-1 0,18 19 0,-18-37 0,-1 19 0,1 0 0,0-1 1,18 1-1,-19-19 0,20 37 8,-20-37-8,1 0 0,-1 19 0,1-1 8,18-18-8,-37 19 0,19-1 0,18 1 0,-18 0 9,-1-19-10,-18 18 2,19-18 7,18 19 0,-18-1-1,-1-18-8,-18 19 1,19-19 0,-1 19 8,1-1 0,0-18-8,-19 19 0,18-19 8,1 18 5,-1 1 11,1-19 0,0 19-16,-1-19 16,1 18-16,-1-18 8,20 19-23,-20 0 22,1-19-7,-1 18-8,1-18 24,0 0 40,18 37-56</inkml:trace>
    </iact:actionData>
  </iact:action>
  <iact:action type="add" startTime="61432">
    <iact:property name="dataType"/>
    <iact:actionData xml:id="d1">
      <inkml:trace xmlns:inkml="http://www.w3.org/2003/InkML" xml:id="stk1" contextRef="#ctx0" brushRef="#br0">6734 6809 0,'19'0'24,"0"0"-17,-1 0 26,1 0-1,-1 0-16,1 0 8,0 18-16,-1-18 8,-18 19-8,38 0 8,-1-1-8,0-18 8,-18 19-8,36 18 0,1-18 8,-19-1-8,1 20 0,17-20 8,-17 1-8,-1-1 8,0 1-8,-18-19 0,36 37 8,-36-37-8,-19 19 0,19-19 0,-1 0 0,1 0 0,-19 18 0,18-18 8,1 0-8,0 0 0,-1 19 0,1 0 16,-1-19 16,1 18-32,0-18 24,-1 0-24,1 19 8,-1-1 16,1 1-16,0-19 8,-1 0-5,-18 19 13,19-19-16,-1 18 0,1 1 8,0-19 8,-19 18-16,18-18 0,1 19 0,-1-19 24,-18 19-32,19-1 8,0 1 8,-1-1-8,1-18 0,0 19-8,-19 0 8,37-19-8,-37 18 16,18-18-8,1 37-8,0-37 16,-19 19-16,18-19 8,1 0-8,-1 19 8,-18-1 0,19-18 0,0 19 8,-1-19-8,1 18-8,-1-18 8,-18 19 0,38 0-8,-1-1 0,-37 1 0,37-19 8,-18 18-8,-1 1 0,1-19 0,-19 19 0,18-19 0,-18 18 0,56 1 0,-37-1 8,18-18 0,-18 19 0,-1-19 0,1 19-8,-1-1 32,1-18-8,0 0-8,18 19 56</inkml:trace>
    </iact:actionData>
  </iact:action>
  <iact:action type="add" startTime="65713">
    <iact:property name="dataType"/>
    <iact:actionData xml:id="d2">
      <inkml:trace xmlns:inkml="http://www.w3.org/2003/InkML" xml:id="stk2" contextRef="#ctx0" brushRef="#br0">7906 6772 0,'19'0'159,"18"18"-142,1 1-1,-38-1 0,18 1-9,1-19 18,-1 19-17,1-19 0,0 18 8,-1 1-15,1-19 14,-1 37-7,1-37 0,0 19 0,-1-19 8,1 18-8,-19 1 0,37-19 0,-37 19 0,56 18 8,-38-19-8,1-18 0,0 19 0,18-19 8,-37 19-8,18-1 8,1 1 0,18 18-8,-18-18 8,-1-19 0,1 37-8,0-19 24,-1 1-24,19 0 8,-18-1 16,0 1-8,-1-19 64,1 18-80,-1-18 24,1 19-16,18 18-8,75 19 8,-94-37-8,20 18 0,-1-19 1,19 20-1,-38-38 0,38 18 0,-19 19 0,1-18 0,-20-19 0,19 19 0,1-1 16,-1 1 8,-19-19-7,1 0-9,0 0 0,18 18 32,-19 1-32,1-19-8,0 19 16,18-19 0,-19 18 0,-18 1-16,19-19 24,0 18 0,-19 1-16,18 0-8,-18-1 27,19-18-19,-19 19 0,0-1 24,18 1-8</inkml:trace>
    </iact:actionData>
  </iact:action>
  <iact:action type="add" startTime="75216">
    <iact:property name="dataType"/>
    <iact:actionData xml:id="d3">
      <inkml:trace xmlns:inkml="http://www.w3.org/2003/InkML" xml:id="stk3" contextRef="#ctx0" brushRef="#br1">8148 6567 0,'-18'0'200,"-1"19"-192,1-1 0,-1 1 0,0-1 0,1 1 0,-1 0 0,1-1 8,-20 19 0,1 1 0,37-20-8,-37 1 0,18-1 0,1 1 0,-20 0 2,1 18-2,0-18 0,18-1 0,1-18 0,-19 37 0,-1-18 8,1 0 0,19-1 0,-20-18 0,38 19-8,-18-19 8,18 18-8,-37-18 8,18 19 0,0-19 0,1 19 8,-1-19-16,-18 18 8,18 1 0,-18-1 8,19 1-8,-20 0-8,20-1 0,-19-18 0,18 19 8,0-1-8,-18 1 8,19 0 8,-20-1-8,20 1 0,-1-19 0,19 18-8,-18-18 16,-1 19 0,19 0 1,-19-19-9,1 18-8,-1 1 8,-18-1 40,37 1-40,-19-19 0,19 19-8,-18-19 8,18 18-8,-38 1 0,20-1 8,-1 1-15,1-19 22,18 19-15,-38-19 0,38 18 0,-18 1 16,-1-1-16,1 1 0,-1-19 0,0 19-7,1-19 22,-1 18-7,1-18-8,-1 0 1,19 19-1,-19-1 0,1-18 0,-1 0 0,19 19 8,-56 0 0,38-1-8,-1-18 8,1 19-8,-20-1 0,20 1 0,-19-19 0,37 19 0,-19-19 0,-37 37 0,38-19 8,-1 1 0,0-19 0,-18 19 0,37-1-8,-18-18 0,-1 19-7,0-19 14,1 37-1,-1-37 2,19 19 0,-18-19 0,18 18-8,-19-18 16</inkml:trace>
    </iact:actionData>
  </iact:action>
  <iact:action type="add" startTime="79286">
    <iact:property name="dataType"/>
    <iact:actionData xml:id="d4">
      <inkml:trace xmlns:inkml="http://www.w3.org/2003/InkML" xml:id="stk4" contextRef="#ctx0" brushRef="#br1">8985 6679 0,'0'18'160,"0"1"-152,-18-19 0,18 37 0,0-18 0,0-1 0,-37 19 0,18 1 8,0-38 0,-18 37-15,37-18 6,-18-19 1,-1 55 0,-18-36 0,37 18 8,-56 0-15,19 1 22,0-20-22,-1 1 6,20 18 1,-1-37 8,-37 37-8,38-18 16,18-1-16,-19-18-7,1 0 6,18 19 1,-19 0 0,0-19 0,19 18 8,-18 1-8,-1-19 0,19 18 0,-18-18 16,-1 19-8,0-19 43,1 19-42,18-1-2,-19-18-1,1 19 34,-1-19-21,0 18-11,1 1 0,-19-19 0,18 19-8,-18-1 8,18 1-8,-18-19 8,18 0 0,1 18 8,-1-18 8,1 19-24,-1 0 8,-18-19 0,18 18 8,-37-18 0,38 19-16,-1-1 0,-18-18 8,37 19 0,-37 0-8,18-19 0,19 18 0,-19-18 0,-18 19 0,0 18 0,18-37 0,-18 19 0,19-1 0,-1-18 0,-18 37 8,18-18-8,1-19 8,-38 37-8,37-37 24,1 19-24,-1-19 8,19 18 0,-19-18-8,1 19 0,-1 0 8,1-1 40,-1 1 26,19 18-13,-19-37-60,19 19 14,-18-19 1,18 18 1</inkml:trace>
    </iact:actionData>
  </iact:action>
  <iact:action type="add" startTime="82548">
    <iact:property name="dataType"/>
    <iact:actionData xml:id="d5">
      <inkml:trace xmlns:inkml="http://www.w3.org/2003/InkML" xml:id="stk5" contextRef="#ctx0" brushRef="#br1">10251 6734 0,'-19'0'240,"0"0"-216,1 0-8,-1 0-15,-18 19 14,18 0-14,1-1 14,-57 19-7,38-18 8,18-19-15,-18 37 6,-19-18 1,19 0 0,0 18 0,0-37 0,-19 18 0,0 1 0,19 0 0,18-1 0,-18 1 0,0-19 0,-19 37 16,38-37-8,-1 0-15,0 19 6,-18-1 9,19 1-8,-1-1 8,-18-18-8,18 19 0,-18 18 0,18-18 16,-18-19-23,37 18 6,-18 1 1,-1-19 16,19 19-16,-19-19 120,1 18-32,18 1-72,-19-1-16,1-18 8,18 19-8,-19-19 0,19 19 16,0-1-16,-19 1 0,1-1 16,-1 1 0,0 0-16,1-1 8,-1 1-8,19-1 8,-18 1-15,-1-19 14,19 37 1,-19-18-15,19-1 14,-18-18-14,-19 38 6,-19-1 17,19 0-23,-1-18 6,20-1 9,-19 1-15,18-1 6,0 1 1,-18 18 0,0-18 0,18-1 0,19 1 0,-37 0 0,19-1 0,-1 1 0,0 0 2,-18-1 6,19 19 0,-20-37-8,20 19 8,-1-19-8,1 19 0,-1-1 16,19 1 266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3-03-15T02:38:27.622"/>
    </inkml:context>
    <inkml:brush xml:id="br0">
      <inkml:brushProperty name="width" value="0.05292" units="cm"/>
      <inkml:brushProperty name="height" value="0.05292" units="cm"/>
      <inkml:brushProperty name="color" value="#92D05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act:action type="add" startTime="46853">
    <iact:property name="dataType"/>
    <iact:actionData xml:id="d0">
      <inkml:trace xmlns:inkml="http://www.w3.org/2003/InkML" xml:id="stk0" contextRef="#ctx0" brushRef="#br0">6530 6400 0,'18'18'208,"38"-18"-200,37 0 0,56 0 0,37 37 0,-37-18 0,-19 0 0,-18-19-7,-1 18 14,-18-18-7,-18 19 0,-38-19-7,-18 18 6,36-18 1,1 0 0,-19 0 0,-18 19 0,18-19 0,1 0 0,-1 0 0,19 0 0,-19 0 0,0 0 8,0 0-15,0 0 6,19 0 1,-37 0 0,18 0 0,19 0 0,-19 0 0,0 0-7,0 0 6,1 0 9,-1 0-15,19 0 6,-19 0 1,19 0 0,-19 0 0,0 0 0,0 0 8,0 0-15,150 0 54,-150 0-47,-19 0 0,1 0-7,0 0 14,-1 0 1,1 0 24,-1 0 21,1 0-22,-19-19-31,19 1 25,18 18-18,-19-19-7,1 19 8,0-18-8,-1 18 8,1 0 16,-1 0 8,1 0-24</inkml:trace>
    </iact:actionData>
  </iact:action>
  <iact:action type="add" startTime="49029">
    <iact:property name="dataType"/>
    <iact:actionData xml:id="d1">
      <inkml:trace xmlns:inkml="http://www.w3.org/2003/InkML" xml:id="stk1" contextRef="#ctx0" brushRef="#br0">6493 6139 0,'0'37'264,"0"-18"-256,0 37 0,18 0 0,1-1 0,-19 1 0,0-19 0,0-18 0,0 0 8,0-1-15,0 1 6,0-1 1,0 1 0,0 0 0,0 18 0,0-19 0,0 1 0,0 0-7,0-1 6,0 19 1,0-18 0,0 18 0,0 0 0,0-18 8,0 0-15,0 18 6,0 0 1,0-18 0,0 18 0,0-18 0,0 36 0,0 1 0,0 0 0,0-37 0,0-1 0,0 1 0,0-1 0,0 1 0,0 0 0,0-1 8,0 1-8,0-1 0,0 1 8,0 0 0,0-1 8,0 1-16,0-1 8,0 1 8,0 0-8,0-1-8,0 1 8,0-1 16,0 1 0,0 0 16</inkml:trace>
    </iact:actionData>
  </iact:action>
  <iact:action type="add" startTime="64230">
    <iact:property name="dataType"/>
    <iact:actionData xml:id="d2">
      <inkml:trace xmlns:inkml="http://www.w3.org/2003/InkML" xml:id="stk2" contextRef="#ctx0" brushRef="#br0">3311 9395 0</inkml:trace>
    </iact:actionData>
  </iact:action>
  <iact:action type="add" startTime="74877">
    <iact:property name="dataType"/>
    <iact:actionData xml:id="d3">
      <inkml:trace xmlns:inkml="http://www.w3.org/2003/InkML" xml:id="stk3" contextRef="#ctx0" brushRef="#br1">7925 6102 0,'-19'19'360,"-18"55"-344,37 0-8,-18 19 0,18-37 0,-19-37 0,19 18-7,-19 0 6,1 19 1,18-19 0,0 0 0,-19 1 0,1-1 0,18 0 0,0 19 0,0-19 0,0 0 0,0 19 0,0 19 0,0-20 0,0 76 8,0-76-8,0-17 0,0-20 0,0 1 0,0-1 0,0 1 0,0 0-7,0-1 6,0 1 1,0-1 0,0 1 0,0 0 0,0 18 8,0-19-8,18 20 8,-18-20-8,0 1 0,0-1 0,0 1 8,0 0-8,0-1 8,0 1 16,19-19 8</inkml:trace>
    </iact:actionData>
  </iact:action>
  <iact:action type="add" startTime="76444">
    <iact:property name="dataType"/>
    <iact:actionData xml:id="d4">
      <inkml:trace xmlns:inkml="http://www.w3.org/2003/InkML" xml:id="stk4" contextRef="#ctx0" brushRef="#br1">5990 6511 0,'19'0'224,"93"-37"-216,55 0 0,93-38 8,-18 20-8,-149 55-7,205-19 6,-93 19 1,-57 0 0,-73 0 0,-1 0 0,-37 0 0,1 0-7,-1 0 6,0 0 9,-18 0-15,-1 0 14,19 0-7,-18 0-7,0 0 6,-1 0 1,38 0 0,-19 0 0,19 0 0,0 0 0,0 0 0,-19 0 0,0 0 0,-18 0 0,-1 0 0,1 0 0,0 0-7,-1 0 30,1 0-23,-1 0 8,1 0-8,18 0 0,19 19 0,-19-1 0,19 19 0,18-18 0,-18-19 0,-37 0-7,55 0 6,-37 19 1,19-19 0,-19 0 8,1 18-15,-20-18 6,1 0 1,0 0 0,18 0 0,0 0 0,-18 0 0,-1 0-7,1 0 14,-1 0-14,-18 19 6,19-19 1,-19 18 0,19-18 0,-1 0 24,1 0-8,-19 19 16,0-38 192</inkml:trace>
    </iact:actionData>
  </iact:action>
  <iact:action type="add" startTime="79326">
    <iact:property name="dataType"/>
    <iact:actionData xml:id="d5">
      <inkml:trace xmlns:inkml="http://www.w3.org/2003/InkML" xml:id="stk5" contextRef="#ctx0" brushRef="#br1">8483 7758 0,'0'37'232,"0"19"-225,19-1 1,-1 1 0,1 0 0,0 0 0,-1 18 0,1-18 1,-19-19-1,0 19 0,18 0 0,20 18-7,-1 38 6,0 37 1,-18 18 0,-1-74 0,-18-37 0,0 0 0,19 0 0,-19 0 0,0-1 0,0-17 0,37 55 0,-37 0 0,19 18 0,-19-36 0,18-1-7,-18 38 6,0-57 9,0-17-15,0-1 6,0 0 1,-18 0 0,18 1 0,0-1 0,0 0 0,0-18 0,0 18 0,0 37 0,-19-18 0,19-19 0,-19 0 0,19 19 0,-18-19 0,-1 19 0,1 19 0,-1-38 0,0 0-7,1-18 14,-1 18-14,1-37 6,-1 18 1,0 1 0,1 0 0,-1-1 0,1-18 0,18 19 0,-19-19 0,-18 18 0,0 1 0,18-19 0,0 0 0,1 19 0,-1-19 0,1 0-7,-1 0 6,0 0 1,1 0 0,-1 0 0,1 0 0,-1 0 0,-18 0 0,18 0 0,1 0 0,-20 0 0,20 0 0,-1 0 16,1 0-8</inkml:trace>
    </iact:actionData>
  </iact:action>
  <iact:action type="add" startTime="80943">
    <iact:property name="dataType"/>
    <iact:actionData xml:id="d6">
      <inkml:trace xmlns:inkml="http://www.w3.org/2003/InkML" xml:id="stk6" contextRef="#ctx0" brushRef="#br1">8204 10567 0,'0'18'320,"-18"1"-312,-1 0 0,19-1 0,-19-18 0,1 0 0,18 19 0,0-1 16,0 1 8,-19-19-24,19 19 16,-18-1-16,18 1 0,-19 18 0,0-18 0,1-1-7,18 19 6,0-18 1,-19-19 0,19 19 0,0-1 8,-18-18 0,18 19-8,18-19 542,1 0-542,-1 18 8,1 1-8,0-19 0,18 0-7,-37 19 6,18-19 1,20 18 0,-20 1 0,1-19 0,-1 18 0,1 1 0,18-19 0,-37 19 0,19-19 8,-19 18-8,18 1-7,1-19 14,-19 19 9,19-19-16,-19 18 112,18-18-88,-18 19 0,0-1 16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597860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96480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48208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06980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650732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90926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658299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d-ID" altLang="id-ID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1624181-0B42-4C71-844A-05CFCFD34ED5}" type="slidenum">
              <a:rPr lang="en-US" altLang="id-ID">
                <a:latin typeface="Calibri" panose="020F0502020204030204" pitchFamily="34" charset="0"/>
              </a:rPr>
              <a:pPr eaLnBrk="1" hangingPunct="1"/>
              <a:t>14</a:t>
            </a:fld>
            <a:endParaRPr lang="en-US" altLang="id-ID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296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d-ID" altLang="id-ID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D7C77DF-46BB-4EA2-A298-A88633FDEDEF}" type="slidenum">
              <a:rPr lang="en-US" altLang="id-ID">
                <a:latin typeface="Calibri" panose="020F0502020204030204" pitchFamily="34" charset="0"/>
              </a:rPr>
              <a:pPr eaLnBrk="1" hangingPunct="1"/>
              <a:t>15</a:t>
            </a:fld>
            <a:endParaRPr lang="en-US" altLang="id-ID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081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d-ID" altLang="id-ID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48C0F5C-42DE-43D7-A9B8-D74211D286EC}" type="slidenum">
              <a:rPr lang="en-US" altLang="id-ID">
                <a:latin typeface="Calibri" panose="020F0502020204030204" pitchFamily="34" charset="0"/>
              </a:rPr>
              <a:pPr eaLnBrk="1" hangingPunct="1"/>
              <a:t>16</a:t>
            </a:fld>
            <a:endParaRPr lang="en-US" altLang="id-ID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996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599" cy="26903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8000"/>
            </a:lvl1pPr>
            <a:lvl2pPr algn="ctr">
              <a:spcBef>
                <a:spcPts val="0"/>
              </a:spcBef>
              <a:buSzPct val="100000"/>
              <a:defRPr sz="8000"/>
            </a:lvl2pPr>
            <a:lvl3pPr algn="ctr">
              <a:spcBef>
                <a:spcPts val="0"/>
              </a:spcBef>
              <a:buSzPct val="100000"/>
              <a:defRPr sz="8000"/>
            </a:lvl3pPr>
            <a:lvl4pPr algn="ctr">
              <a:spcBef>
                <a:spcPts val="0"/>
              </a:spcBef>
              <a:buSzPct val="100000"/>
              <a:defRPr sz="8000"/>
            </a:lvl4pPr>
            <a:lvl5pPr algn="ctr">
              <a:spcBef>
                <a:spcPts val="0"/>
              </a:spcBef>
              <a:buSzPct val="100000"/>
              <a:defRPr sz="8000"/>
            </a:lvl5pPr>
            <a:lvl6pPr algn="ctr">
              <a:spcBef>
                <a:spcPts val="0"/>
              </a:spcBef>
              <a:buSzPct val="100000"/>
              <a:defRPr sz="8000"/>
            </a:lvl6pPr>
            <a:lvl7pPr algn="ctr">
              <a:spcBef>
                <a:spcPts val="0"/>
              </a:spcBef>
              <a:buSzPct val="100000"/>
              <a:defRPr sz="8000"/>
            </a:lvl7pPr>
            <a:lvl8pPr algn="ctr">
              <a:spcBef>
                <a:spcPts val="0"/>
              </a:spcBef>
              <a:buSzPct val="100000"/>
              <a:defRPr sz="8000"/>
            </a:lvl8pPr>
            <a:lvl9pPr algn="ctr">
              <a:spcBef>
                <a:spcPts val="0"/>
              </a:spcBef>
              <a:buSzPct val="100000"/>
              <a:defRPr sz="80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599" cy="706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311700" y="1240275"/>
            <a:ext cx="8520599" cy="1981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914400" y="205977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4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4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4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4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4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57200" algn="l" rtl="0">
              <a:spcBef>
                <a:spcPts val="0"/>
              </a:spcBef>
              <a:spcAft>
                <a:spcPts val="0"/>
              </a:spcAft>
              <a:defRPr sz="4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914400" algn="l" rtl="0">
              <a:spcBef>
                <a:spcPts val="0"/>
              </a:spcBef>
              <a:spcAft>
                <a:spcPts val="0"/>
              </a:spcAft>
              <a:defRPr sz="4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 sz="4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 sz="4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914400" y="1085850"/>
            <a:ext cx="7772400" cy="34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3050" indent="-132715" algn="l" rtl="0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Char char="●"/>
              <a:defRPr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547687" indent="-100647" algn="l" rtl="0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Font typeface="Noto Sans Symbol"/>
              <a:buChar char="●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822325" indent="-130175" algn="l" rtl="0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Font typeface="Noto Sans Symbol"/>
              <a:buChar char="●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096962" indent="-131762" algn="l" rtl="0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Font typeface="Noto Sans Symbol"/>
              <a:buChar char="●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371600" indent="-101600" algn="l" rtl="0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Font typeface="Libre Baskerville"/>
              <a:buChar char="o"/>
              <a:defRPr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645920" indent="-121920" algn="l" rtl="0">
              <a:spcBef>
                <a:spcPts val="370"/>
              </a:spcBef>
              <a:buClr>
                <a:schemeClr val="accent3"/>
              </a:buClr>
              <a:buFont typeface="Libre Baskerville"/>
              <a:buChar char="•"/>
              <a:defRPr sz="1800" baseline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1920240" indent="-116839" algn="l" rtl="0">
              <a:spcBef>
                <a:spcPts val="370"/>
              </a:spcBef>
              <a:buClr>
                <a:schemeClr val="accent2"/>
              </a:buClr>
              <a:buFont typeface="Libre Baskerville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194560" indent="-124460" algn="l" rtl="0">
              <a:spcBef>
                <a:spcPts val="370"/>
              </a:spcBef>
              <a:buClr>
                <a:srgbClr val="E6AFA9"/>
              </a:buClr>
              <a:buFont typeface="Libre Baskerville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468880" indent="-119379" algn="l" rtl="0">
              <a:spcBef>
                <a:spcPts val="370"/>
              </a:spcBef>
              <a:buClr>
                <a:srgbClr val="CAABA9"/>
              </a:buClr>
              <a:buFont typeface="Libre Baskerville"/>
              <a:buChar char="•"/>
              <a:defRPr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6172200" y="4643437"/>
            <a:ext cx="2476500" cy="35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 sz="1400" b="0" i="0" u="none" strike="noStrike" cap="none" baseline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914400" y="4629150"/>
            <a:ext cx="3962399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>
            <a:spLocks noGrp="1"/>
          </p:cNvSpPr>
          <p:nvPr>
            <p:ph type="sldNum" idx="12"/>
          </p:nvPr>
        </p:nvSpPr>
        <p:spPr>
          <a:xfrm>
            <a:off x="146050" y="4657725"/>
            <a:ext cx="457200" cy="3428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lang="en-GB" sz="1400" b="0" i="0" u="none" strike="noStrike" cap="none" baseline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bg>
      <p:bgPr>
        <a:solidFill>
          <a:schemeClr val="dk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499" cy="3538499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899" cy="334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899" cy="334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4000"/>
            </a:lvl1pPr>
            <a:lvl2pPr>
              <a:spcBef>
                <a:spcPts val="0"/>
              </a:spcBef>
              <a:buSzPct val="100000"/>
              <a:defRPr sz="4000"/>
            </a:lvl2pPr>
            <a:lvl3pPr>
              <a:spcBef>
                <a:spcPts val="0"/>
              </a:spcBef>
              <a:buSzPct val="100000"/>
              <a:defRPr sz="4000"/>
            </a:lvl3pPr>
            <a:lvl4pPr>
              <a:spcBef>
                <a:spcPts val="0"/>
              </a:spcBef>
              <a:buSzPct val="100000"/>
              <a:defRPr sz="4000"/>
            </a:lvl4pPr>
            <a:lvl5pPr>
              <a:spcBef>
                <a:spcPts val="0"/>
              </a:spcBef>
              <a:buSzPct val="100000"/>
              <a:defRPr sz="4000"/>
            </a:lvl5pPr>
            <a:lvl6pPr>
              <a:spcBef>
                <a:spcPts val="0"/>
              </a:spcBef>
              <a:buSzPct val="100000"/>
              <a:defRPr sz="4000"/>
            </a:lvl6pPr>
            <a:lvl7pPr>
              <a:spcBef>
                <a:spcPts val="0"/>
              </a:spcBef>
              <a:buSzPct val="100000"/>
              <a:defRPr sz="4000"/>
            </a:lvl7pPr>
            <a:lvl8pPr>
              <a:spcBef>
                <a:spcPts val="0"/>
              </a:spcBef>
              <a:buSzPct val="100000"/>
              <a:defRPr sz="4000"/>
            </a:lvl8pPr>
            <a:lvl9pPr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3000"/>
            </a:lvl1pPr>
            <a:lvl2pPr>
              <a:spcBef>
                <a:spcPts val="0"/>
              </a:spcBef>
              <a:buSzPct val="100000"/>
              <a:defRPr sz="3000"/>
            </a:lvl2pPr>
            <a:lvl3pPr>
              <a:spcBef>
                <a:spcPts val="0"/>
              </a:spcBef>
              <a:buSzPct val="100000"/>
              <a:defRPr sz="3000"/>
            </a:lvl3pPr>
            <a:lvl4pPr>
              <a:spcBef>
                <a:spcPts val="0"/>
              </a:spcBef>
              <a:buSzPct val="100000"/>
              <a:defRPr sz="3000"/>
            </a:lvl4pPr>
            <a:lvl5pPr>
              <a:spcBef>
                <a:spcPts val="0"/>
              </a:spcBef>
              <a:buSzPct val="100000"/>
              <a:defRPr sz="3000"/>
            </a:lvl5pPr>
            <a:lvl6pPr>
              <a:spcBef>
                <a:spcPts val="0"/>
              </a:spcBef>
              <a:buSzPct val="100000"/>
              <a:defRPr sz="3000"/>
            </a:lvl6pPr>
            <a:lvl7pPr>
              <a:spcBef>
                <a:spcPts val="0"/>
              </a:spcBef>
              <a:buSzPct val="100000"/>
              <a:defRPr sz="3000"/>
            </a:lvl7pPr>
            <a:lvl8pPr>
              <a:spcBef>
                <a:spcPts val="0"/>
              </a:spcBef>
              <a:buSzPct val="100000"/>
              <a:defRPr sz="3000"/>
            </a:lvl8pPr>
            <a:lvl9pPr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7" name="Shape 3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5400"/>
            </a:lvl1pPr>
            <a:lvl2pPr algn="ctr">
              <a:spcBef>
                <a:spcPts val="0"/>
              </a:spcBef>
              <a:buSzPct val="100000"/>
              <a:defRPr sz="5400"/>
            </a:lvl2pPr>
            <a:lvl3pPr algn="ctr">
              <a:spcBef>
                <a:spcPts val="0"/>
              </a:spcBef>
              <a:buSzPct val="100000"/>
              <a:defRPr sz="5400"/>
            </a:lvl3pPr>
            <a:lvl4pPr algn="ctr">
              <a:spcBef>
                <a:spcPts val="0"/>
              </a:spcBef>
              <a:buSzPct val="100000"/>
              <a:defRPr sz="5400"/>
            </a:lvl4pPr>
            <a:lvl5pPr algn="ctr">
              <a:spcBef>
                <a:spcPts val="0"/>
              </a:spcBef>
              <a:buSzPct val="100000"/>
              <a:defRPr sz="5400"/>
            </a:lvl5pPr>
            <a:lvl6pPr algn="ctr">
              <a:spcBef>
                <a:spcPts val="0"/>
              </a:spcBef>
              <a:buSzPct val="100000"/>
              <a:defRPr sz="5400"/>
            </a:lvl6pPr>
            <a:lvl7pPr algn="ctr">
              <a:spcBef>
                <a:spcPts val="0"/>
              </a:spcBef>
              <a:buSzPct val="100000"/>
              <a:defRPr sz="5400"/>
            </a:lvl7pPr>
            <a:lvl8pPr algn="ctr">
              <a:spcBef>
                <a:spcPts val="0"/>
              </a:spcBef>
              <a:buSzPct val="100000"/>
              <a:defRPr sz="5400"/>
            </a:lvl8pPr>
            <a:lvl9pPr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ubTitle" idx="1"/>
          </p:nvPr>
        </p:nvSpPr>
        <p:spPr>
          <a:xfrm>
            <a:off x="265500" y="2845222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-GB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witsakinah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1/relationships/inkAction" Target="../ink/inkAction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25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8.bin"/><Relationship Id="rId17" Type="http://schemas.openxmlformats.org/officeDocument/2006/relationships/image" Target="../media/image18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5" Type="http://schemas.openxmlformats.org/officeDocument/2006/relationships/image" Target="../media/image26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9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microsoft.com/office/2011/relationships/inkAction" Target="../ink/inkAction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41616">
              <a:srgbClr val="9B9B9B"/>
            </a:gs>
            <a:gs pos="10000">
              <a:schemeClr val="accent1">
                <a:lumMod val="45000"/>
                <a:lumOff val="55000"/>
              </a:schemeClr>
            </a:gs>
            <a:gs pos="49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311700" y="228600"/>
            <a:ext cx="8520599" cy="26822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None/>
            </a:pPr>
            <a:endParaRPr sz="2600" b="0" i="0" u="none" strike="noStrike" cap="none" baseline="0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"/>
              <a:buNone/>
            </a:pPr>
            <a:r>
              <a:rPr lang="en-GB" sz="3200" dirty="0" smtClean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MATRIKS </a:t>
            </a:r>
            <a:r>
              <a:rPr lang="en-GB" sz="3200" dirty="0" smtClean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(BAGIAN 2)</a:t>
            </a:r>
            <a:endParaRPr lang="en-GB" sz="3200" dirty="0" smtClean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"/>
              <a:buNone/>
            </a:pPr>
            <a:r>
              <a:rPr lang="en-GB" sz="3200" dirty="0" smtClean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DETERMINAN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"/>
              <a:buNone/>
            </a:pPr>
            <a:endParaRPr lang="en-GB" sz="4000" dirty="0" smtClean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"/>
              <a:buNone/>
            </a:pPr>
            <a:endParaRPr lang="id-ID" sz="4000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" name="Shape 65"/>
          <p:cNvSpPr txBox="1">
            <a:spLocks/>
          </p:cNvSpPr>
          <p:nvPr/>
        </p:nvSpPr>
        <p:spPr>
          <a:xfrm>
            <a:off x="2803792" y="3683674"/>
            <a:ext cx="6028507" cy="110251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sz="8000" b="1" i="0" u="none" strike="noStrike" cap="none" baseline="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  <a:rtl val="0"/>
              </a:defRPr>
            </a:lvl1pPr>
            <a:lvl2pPr algn="ctr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80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algn="ctr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80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algn="ctr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80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algn="ctr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80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algn="ctr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80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algn="ctr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80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algn="ctr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80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algn="ctr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80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>
              <a:buClr>
                <a:srgbClr val="FFFFFF"/>
              </a:buClr>
              <a:buSzPct val="25000"/>
              <a:buFont typeface="Source Sans Pro"/>
              <a:buNone/>
            </a:pPr>
            <a:r>
              <a:rPr lang="en-GB" sz="2800" b="0" dirty="0" err="1" smtClea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Awit</a:t>
            </a:r>
            <a:r>
              <a:rPr lang="en-GB" sz="2800" b="0" dirty="0" smtClea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GB" sz="2800" b="0" dirty="0" err="1" smtClea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M.Sakinah</a:t>
            </a:r>
            <a:r>
              <a:rPr lang="en-GB" sz="2800" b="0" dirty="0" smtClea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GB" sz="2800" b="0" dirty="0" err="1" smtClea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M.Stat</a:t>
            </a:r>
            <a:endParaRPr lang="en-GB" sz="2800" b="0" dirty="0" smtClean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buClr>
                <a:srgbClr val="FFFFFF"/>
              </a:buClr>
              <a:buSzPct val="25000"/>
              <a:buFont typeface="Source Sans Pro"/>
              <a:buNone/>
            </a:pPr>
            <a:r>
              <a:rPr lang="en-GB" sz="2800" b="0" dirty="0" smtClea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awitsakinah@gmail.com</a:t>
            </a:r>
            <a:r>
              <a:rPr lang="en-GB" sz="2800" b="0" dirty="0" smtClean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lang="en-GB" sz="2800" b="0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slow" advTm="18421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073" y="0"/>
            <a:ext cx="7772400" cy="8574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Minor</a:t>
            </a:r>
            <a:endParaRPr lang="id-ID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841" y="857400"/>
            <a:ext cx="6575261" cy="38055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99971" y="1167788"/>
            <a:ext cx="4133131" cy="341523"/>
          </a:xfrm>
          <a:prstGeom prst="rect">
            <a:avLst/>
          </a:prstGeom>
          <a:solidFill>
            <a:schemeClr val="accent5">
              <a:lumMod val="60000"/>
              <a:lumOff val="4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1457841" y="1509311"/>
            <a:ext cx="3907373" cy="341523"/>
          </a:xfrm>
          <a:prstGeom prst="rect">
            <a:avLst/>
          </a:prstGeom>
          <a:solidFill>
            <a:schemeClr val="accent5">
              <a:lumMod val="60000"/>
              <a:lumOff val="4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mc:AlternateContent xmlns:mc="http://schemas.openxmlformats.org/markup-compatibility/2006">
        <mc:Choice xmlns:p14="http://schemas.microsoft.com/office/powerpoint/2010/main" xmlns:iact="http://schemas.microsoft.com/office/powerpoint/2014/inkAction" Requires="p14 iact">
          <p:contentPart p14:bwMode="auto" r:id="rId3">
            <p14:nvContentPartPr>
              <p14:cNvPr id="3" name="Ink 2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191960" y="2196720"/>
              <a:ext cx="2203920" cy="1835280"/>
            </p14:xfrm>
          </p:contentPart>
        </mc:Choice>
        <mc:Fallback>
          <p:pic>
            <p:nvPicPr>
              <p:cNvPr id="3" name="Ink 2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82600" y="2187360"/>
                <a:ext cx="2222640" cy="185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477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3423"/>
    </mc:Choice>
    <mc:Fallback>
      <p:transition spd="slow" advTm="1134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1644" x="6369050" y="4748213"/>
          <p14:tracePt t="1651" x="6167438" y="4735513"/>
          <p14:tracePt t="1669" x="5792788" y="4748213"/>
          <p14:tracePt t="1675" x="5626100" y="4754563"/>
          <p14:tracePt t="1687" x="5324475" y="4775200"/>
          <p14:tracePt t="1702" x="5122863" y="4802188"/>
          <p14:tracePt t="1719" x="4935538" y="4808538"/>
          <p14:tracePt t="1737" x="4748213" y="4808538"/>
          <p14:tracePt t="1751" x="4681538" y="4814888"/>
          <p14:tracePt t="1768" x="4648200" y="4814888"/>
          <p14:tracePt t="1786" x="4633913" y="4814888"/>
          <p14:tracePt t="1802" x="4627563" y="4814888"/>
          <p14:tracePt t="1850" x="4621213" y="4814888"/>
          <p14:tracePt t="1857" x="4614863" y="4814888"/>
          <p14:tracePt t="1872" x="4608513" y="4802188"/>
          <p14:tracePt t="1887" x="4581525" y="4781550"/>
          <p14:tracePt t="1901" x="4548188" y="4727575"/>
          <p14:tracePt t="1918" x="4479925" y="4587875"/>
          <p14:tracePt t="1936" x="4373563" y="4313238"/>
          <p14:tracePt t="1951" x="4325938" y="4165600"/>
          <p14:tracePt t="1968" x="4313238" y="4065588"/>
          <p14:tracePt t="1971" x="4313238" y="4032250"/>
          <p14:tracePt t="1987" x="4313238" y="3998913"/>
          <p14:tracePt t="2002" x="4313238" y="3957638"/>
          <p14:tracePt t="2019" x="4313238" y="3951288"/>
          <p14:tracePt t="2377" x="4313238" y="3824288"/>
          <p14:tracePt t="2386" x="4313238" y="3690938"/>
          <p14:tracePt t="2392" x="4292600" y="3502025"/>
          <p14:tracePt t="2401" x="4286250" y="3355975"/>
          <p14:tracePt t="2418" x="4273550" y="3033713"/>
          <p14:tracePt t="2437" x="4265613" y="2644775"/>
          <p14:tracePt t="2451" x="4259263" y="2498725"/>
          <p14:tracePt t="2469" x="4232275" y="2390775"/>
          <p14:tracePt t="2487" x="4232275" y="2378075"/>
          <p14:tracePt t="2605" x="4225925" y="2378075"/>
          <p14:tracePt t="2705" x="4219575" y="2378075"/>
          <p14:tracePt t="2712" x="4219575" y="2370138"/>
          <p14:tracePt t="7080" x="4225925" y="2370138"/>
          <p14:tracePt t="7094" x="4232275" y="2370138"/>
          <p14:tracePt t="7166" x="4213225" y="2370138"/>
          <p14:tracePt t="7172" x="4179888" y="2370138"/>
          <p14:tracePt t="7181" x="4144963" y="2370138"/>
          <p14:tracePt t="7197" x="4017963" y="2363788"/>
          <p14:tracePt t="7217" x="3663950" y="2363788"/>
          <p14:tracePt t="7231" x="3422650" y="2357438"/>
          <p14:tracePt t="7247" x="3154363" y="2370138"/>
          <p14:tracePt t="7265" x="2819400" y="2397125"/>
          <p14:tracePt t="7281" x="2605088" y="2424113"/>
          <p14:tracePt t="7297" x="2444750" y="2444750"/>
          <p14:tracePt t="7315" x="2309813" y="2471738"/>
          <p14:tracePt t="7331" x="2290763" y="2471738"/>
          <p14:tracePt t="7351" x="2270125" y="2471738"/>
          <p14:tracePt t="7368" x="2263775" y="2478088"/>
          <p14:tracePt t="7381" x="2251075" y="2484438"/>
          <p14:tracePt t="7397" x="2216150" y="2498725"/>
          <p14:tracePt t="7415" x="2109788" y="2532063"/>
          <p14:tracePt t="7430" x="2016125" y="2559050"/>
          <p14:tracePt t="7451" x="1916113" y="2592388"/>
          <p14:tracePt t="7464" x="1874838" y="2605088"/>
          <p14:tracePt t="7480" x="1855788" y="2605088"/>
          <p14:tracePt t="7497" x="1841500" y="2611438"/>
          <p14:tracePt t="7501" x="1835150" y="2611438"/>
          <p14:tracePt t="7518" x="1828800" y="2611438"/>
          <p14:tracePt t="7536" x="1822450" y="2611438"/>
          <p14:tracePt t="7650" x="1822450" y="2598738"/>
          <p14:tracePt t="7658" x="1822450" y="2592388"/>
          <p14:tracePt t="7668" x="1835150" y="2584450"/>
          <p14:tracePt t="7680" x="1855788" y="2544763"/>
          <p14:tracePt t="7697" x="1868488" y="2517775"/>
          <p14:tracePt t="7714" x="1881188" y="2478088"/>
          <p14:tracePt t="7730" x="1881188" y="2465388"/>
          <p14:tracePt t="7747" x="1881188" y="2451100"/>
          <p14:tracePt t="7749" x="1881188" y="2444750"/>
          <p14:tracePt t="7764" x="1881188" y="2430463"/>
          <p14:tracePt t="7780" x="1881188" y="2417763"/>
          <p14:tracePt t="7797" x="1874838" y="2405063"/>
          <p14:tracePt t="7816" x="1868488" y="2390775"/>
          <p14:tracePt t="7830" x="1862138" y="2378075"/>
          <p14:tracePt t="7847" x="1855788" y="2378075"/>
          <p14:tracePt t="7864" x="1847850" y="2370138"/>
          <p14:tracePt t="7880" x="1841500" y="2370138"/>
          <p14:tracePt t="7897" x="1835150" y="2363788"/>
          <p14:tracePt t="7914" x="1814513" y="2363788"/>
          <p14:tracePt t="7930" x="1801813" y="2363788"/>
          <p14:tracePt t="7947" x="1781175" y="2363788"/>
          <p14:tracePt t="7949" x="1774825" y="2363788"/>
          <p14:tracePt t="7966" x="1747838" y="2370138"/>
          <p14:tracePt t="7980" x="1735138" y="2370138"/>
          <p14:tracePt t="7997" x="1720850" y="2384425"/>
          <p14:tracePt t="7999" x="1714500" y="2390775"/>
          <p14:tracePt t="8013" x="1701800" y="2417763"/>
          <p14:tracePt t="8030" x="1701800" y="2438400"/>
          <p14:tracePt t="8047" x="1701800" y="2451100"/>
          <p14:tracePt t="8049" x="1701800" y="2457450"/>
          <p14:tracePt t="8066" x="1701800" y="2478088"/>
          <p14:tracePt t="8080" x="1701800" y="2498725"/>
          <p14:tracePt t="8097" x="1708150" y="2517775"/>
          <p14:tracePt t="8099" x="1714500" y="2524125"/>
          <p14:tracePt t="8116" x="1727200" y="2544763"/>
          <p14:tracePt t="8130" x="1747838" y="2565400"/>
          <p14:tracePt t="8147" x="1762125" y="2578100"/>
          <p14:tracePt t="8163" x="1768475" y="2592388"/>
          <p14:tracePt t="8180" x="1774825" y="2592388"/>
          <p14:tracePt t="8197" x="1781175" y="2598738"/>
          <p14:tracePt t="8216" x="1795463" y="2598738"/>
          <p14:tracePt t="8230" x="1801813" y="2598738"/>
          <p14:tracePt t="8247" x="1835150" y="2598738"/>
          <p14:tracePt t="8249" x="1855788" y="2592388"/>
          <p14:tracePt t="8266" x="1889125" y="2584450"/>
          <p14:tracePt t="8280" x="2028825" y="2544763"/>
          <p14:tracePt t="8298" x="2116138" y="2517775"/>
          <p14:tracePt t="8313" x="2130425" y="2517775"/>
          <p14:tracePt t="8335" x="2136775" y="2517775"/>
          <p14:tracePt t="8370" x="2136775" y="2511425"/>
          <p14:tracePt t="8391" x="2136775" y="2505075"/>
          <p14:tracePt t="8405" x="2136775" y="2490788"/>
          <p14:tracePt t="8415" x="2136775" y="2484438"/>
          <p14:tracePt t="8419" x="2130425" y="2478088"/>
          <p14:tracePt t="8430" x="2130425" y="2471738"/>
          <p14:tracePt t="8451" x="2122488" y="2465388"/>
          <p14:tracePt t="8463" x="2116138" y="2451100"/>
          <p14:tracePt t="8480" x="2103438" y="2438400"/>
          <p14:tracePt t="8498" x="2076450" y="2430463"/>
          <p14:tracePt t="8515" x="2070100" y="2430463"/>
          <p14:tracePt t="8530" x="2070100" y="2424113"/>
          <p14:tracePt t="8547" x="2062163" y="2424113"/>
          <p14:tracePt t="8565" x="2055813" y="2424113"/>
          <p14:tracePt t="8580" x="2049463" y="2424113"/>
          <p14:tracePt t="8613" x="2043113" y="2424113"/>
          <p14:tracePt t="8626" x="2036763" y="2424113"/>
          <p14:tracePt t="8648" x="2028825" y="2424113"/>
          <p14:tracePt t="9461" x="2028825" y="2417763"/>
          <p14:tracePt t="9488" x="2036763" y="2417763"/>
          <p14:tracePt t="9497" x="2049463" y="2411413"/>
          <p14:tracePt t="9503" x="2062163" y="2405063"/>
          <p14:tracePt t="9513" x="2089150" y="2397125"/>
          <p14:tracePt t="9529" x="2143125" y="2370138"/>
          <p14:tracePt t="9532" x="2170113" y="2363788"/>
          <p14:tracePt t="9547" x="2224088" y="2336800"/>
          <p14:tracePt t="9564" x="2270125" y="2317750"/>
          <p14:tracePt t="9579" x="2297113" y="2303463"/>
          <p14:tracePt t="9581" x="2303463" y="2290763"/>
          <p14:tracePt t="9596" x="2317750" y="2290763"/>
          <p14:tracePt t="9612" x="2317750" y="2284413"/>
          <p14:tracePt t="9629" x="2324100" y="2284413"/>
          <p14:tracePt t="9647" x="2330450" y="2276475"/>
          <p14:tracePt t="9667" x="2336800" y="2276475"/>
          <p14:tracePt t="9752" x="2336800" y="2270125"/>
          <p14:tracePt t="9887" x="2330450" y="2270125"/>
          <p14:tracePt t="9902" x="2324100" y="2270125"/>
          <p14:tracePt t="9923" x="2317750" y="2270125"/>
          <p14:tracePt t="9937" x="2309813" y="2270125"/>
          <p14:tracePt t="9947" x="2303463" y="2270125"/>
          <p14:tracePt t="9959" x="2297113" y="2263775"/>
          <p14:tracePt t="9973" x="2290763" y="2263775"/>
          <p14:tracePt t="9987" x="2284413" y="2263775"/>
          <p14:tracePt t="10009" x="2276475" y="2263775"/>
          <p14:tracePt t="10016" x="2270125" y="2257425"/>
          <p14:tracePt t="10166" x="2276475" y="2257425"/>
          <p14:tracePt t="10187" x="2284413" y="2263775"/>
          <p14:tracePt t="10195" x="2290763" y="2263775"/>
          <p14:tracePt t="10202" x="2297113" y="2270125"/>
          <p14:tracePt t="10212" x="2303463" y="2276475"/>
          <p14:tracePt t="10230" x="2324100" y="2290763"/>
          <p14:tracePt t="10248" x="2336800" y="2297113"/>
          <p14:tracePt t="10262" x="2344738" y="2309813"/>
          <p14:tracePt t="10267" x="2351088" y="2309813"/>
          <p14:tracePt t="10281" x="2357438" y="2317750"/>
          <p14:tracePt t="10301" x="2357438" y="2324100"/>
          <p14:tracePt t="10316" x="2363788" y="2324100"/>
          <p14:tracePt t="10358" x="2363788" y="2330450"/>
          <p14:tracePt t="10373" x="2370138" y="2330450"/>
          <p14:tracePt t="10382" x="2378075" y="2336800"/>
          <p14:tracePt t="10401" x="2384425" y="2344738"/>
          <p14:tracePt t="10412" x="2390775" y="2351088"/>
          <p14:tracePt t="10430" x="2405063" y="2363788"/>
          <p14:tracePt t="10445" x="2411413" y="2363788"/>
          <p14:tracePt t="10462" x="2417763" y="2370138"/>
          <p14:tracePt t="10482" x="2430463" y="2370138"/>
          <p14:tracePt t="10495" x="2430463" y="2378075"/>
          <p14:tracePt t="10512" x="2444750" y="2384425"/>
          <p14:tracePt t="10516" x="2451100" y="2384425"/>
          <p14:tracePt t="10530" x="2465388" y="2390775"/>
          <p14:tracePt t="10547" x="2471738" y="2390775"/>
          <p14:tracePt t="10561" x="2478088" y="2390775"/>
          <p14:tracePt t="10579" x="2498725" y="2405063"/>
          <p14:tracePt t="10595" x="2505075" y="2405063"/>
          <p14:tracePt t="10611" x="2511425" y="2405063"/>
          <p14:tracePt t="10628" x="2517775" y="2405063"/>
          <p14:tracePt t="10645" x="2524125" y="2405063"/>
          <p14:tracePt t="12176" x="2532063" y="2405063"/>
          <p14:tracePt t="12189" x="2538413" y="2405063"/>
          <p14:tracePt t="12225" x="2544763" y="2405063"/>
          <p14:tracePt t="12232" x="2551113" y="2405063"/>
          <p14:tracePt t="12243" x="2559050" y="2405063"/>
          <p14:tracePt t="12262" x="2625725" y="2405063"/>
          <p14:tracePt t="12279" x="2671763" y="2397125"/>
          <p14:tracePt t="12283" x="2692400" y="2397125"/>
          <p14:tracePt t="12299" x="2719388" y="2397125"/>
          <p14:tracePt t="12313" x="2732088" y="2397125"/>
          <p14:tracePt t="12340" x="2738438" y="2397125"/>
          <p14:tracePt t="12610" x="2732088" y="2397125"/>
          <p14:tracePt t="12625" x="2725738" y="2397125"/>
          <p14:tracePt t="12668" x="2719388" y="2397125"/>
          <p14:tracePt t="12681" x="2705100" y="2390775"/>
          <p14:tracePt t="12688" x="2698750" y="2390775"/>
          <p14:tracePt t="12699" x="2692400" y="2384425"/>
          <p14:tracePt t="12710" x="2665413" y="2384425"/>
          <p14:tracePt t="12731" x="2638425" y="2370138"/>
          <p14:tracePt t="12732" x="2625725" y="2370138"/>
          <p14:tracePt t="12748" x="2598738" y="2357438"/>
          <p14:tracePt t="12752" x="2592388" y="2357438"/>
          <p14:tracePt t="12762" x="2578100" y="2357438"/>
          <p14:tracePt t="12777" x="2571750" y="2351088"/>
          <p14:tracePt t="12796" x="2559050" y="2344738"/>
          <p14:tracePt t="12811" x="2551113" y="2344738"/>
          <p14:tracePt t="12831" x="2544763" y="2336800"/>
          <p14:tracePt t="12952" x="2538413" y="2336800"/>
          <p14:tracePt t="13088" x="2532063" y="2336800"/>
          <p14:tracePt t="13102" x="2524125" y="2336800"/>
          <p14:tracePt t="13117" x="2517775" y="2330450"/>
          <p14:tracePt t="13133" x="2505075" y="2330450"/>
          <p14:tracePt t="13138" x="2490788" y="2330450"/>
          <p14:tracePt t="13152" x="2484438" y="2330450"/>
          <p14:tracePt t="13159" x="2471738" y="2330450"/>
          <p14:tracePt t="13176" x="2465388" y="2330450"/>
          <p14:tracePt t="13195" x="2444750" y="2330450"/>
          <p14:tracePt t="13216" x="2438400" y="2330450"/>
          <p14:tracePt t="13236" x="2430463" y="2330450"/>
          <p14:tracePt t="13251" x="2424113" y="2330450"/>
          <p14:tracePt t="13286" x="2417763" y="2330450"/>
          <p14:tracePt t="13308" x="2411413" y="2330450"/>
          <p14:tracePt t="13329" x="2405063" y="2330450"/>
          <p14:tracePt t="13336" x="2397125" y="2330450"/>
          <p14:tracePt t="15631" x="2405063" y="2330450"/>
          <p14:tracePt t="15645" x="2411413" y="2330450"/>
          <p14:tracePt t="16131" x="2411413" y="2336800"/>
          <p14:tracePt t="16524" x="2430463" y="2336800"/>
          <p14:tracePt t="16529" x="2471738" y="2336800"/>
          <p14:tracePt t="16540" x="2524125" y="2330450"/>
          <p14:tracePt t="16559" x="2705100" y="2324100"/>
          <p14:tracePt t="16574" x="2765425" y="2317750"/>
          <p14:tracePt t="16595" x="2806700" y="2317750"/>
          <p14:tracePt t="16615" x="2813050" y="2317750"/>
          <p14:tracePt t="16879" x="2806700" y="2317750"/>
          <p14:tracePt t="16993" x="2798763" y="2317750"/>
          <p14:tracePt t="17784" x="2833688" y="2317750"/>
          <p14:tracePt t="17792" x="2873375" y="2317750"/>
          <p14:tracePt t="17797" x="2919413" y="2317750"/>
          <p14:tracePt t="17806" x="2967038" y="2317750"/>
          <p14:tracePt t="17823" x="3048000" y="2317750"/>
          <p14:tracePt t="17827" x="3081338" y="2317750"/>
          <p14:tracePt t="17841" x="3148013" y="2317750"/>
          <p14:tracePt t="17857" x="3201988" y="2317750"/>
          <p14:tracePt t="17873" x="3241675" y="2317750"/>
          <p14:tracePt t="17876" x="3254375" y="2324100"/>
          <p14:tracePt t="17890" x="3275013" y="2324100"/>
          <p14:tracePt t="17907" x="3295650" y="2330450"/>
          <p14:tracePt t="17926" x="3314700" y="2330450"/>
          <p14:tracePt t="17939" x="3322638" y="2336800"/>
          <p14:tracePt t="17956" x="3328988" y="2336800"/>
          <p14:tracePt t="17990" x="3335338" y="2336800"/>
          <p14:tracePt t="18724" x="3328988" y="2336800"/>
          <p14:tracePt t="19039" x="3314700" y="2336800"/>
          <p14:tracePt t="19045" x="3302000" y="2336800"/>
          <p14:tracePt t="19059" x="3262313" y="2336800"/>
          <p14:tracePt t="19072" x="3208338" y="2336800"/>
          <p14:tracePt t="19088" x="2960688" y="2363788"/>
          <p14:tracePt t="19105" x="2665413" y="2451100"/>
          <p14:tracePt t="19125" x="2417763" y="2544763"/>
          <p14:tracePt t="19138" x="2336800" y="2584450"/>
          <p14:tracePt t="19155" x="2297113" y="2605088"/>
          <p14:tracePt t="19160" x="2290763" y="2611438"/>
          <p14:tracePt t="19174" x="2276475" y="2611438"/>
          <p14:tracePt t="19189" x="2263775" y="2611438"/>
          <p14:tracePt t="19238" x="2257425" y="2611438"/>
          <p14:tracePt t="19302" x="2251075" y="2611438"/>
          <p14:tracePt t="19346" x="2243138" y="2611438"/>
          <p14:tracePt t="19361" x="2236788" y="2619375"/>
          <p14:tracePt t="19367" x="2230438" y="2619375"/>
          <p14:tracePt t="19377" x="2224088" y="2619375"/>
          <p14:tracePt t="19394" x="2216150" y="2619375"/>
          <p14:tracePt t="19415" x="2216150" y="2625725"/>
          <p14:tracePt t="19829" x="2224088" y="2625725"/>
          <p14:tracePt t="19900" x="2224088" y="2619375"/>
          <p14:tracePt t="19923" x="2230438" y="2619375"/>
          <p14:tracePt t="20036" x="2236788" y="2619375"/>
          <p14:tracePt t="20143" x="2243138" y="2619375"/>
          <p14:tracePt t="20179" x="2257425" y="2619375"/>
          <p14:tracePt t="20185" x="2263775" y="2611438"/>
          <p14:tracePt t="20193" x="2276475" y="2611438"/>
          <p14:tracePt t="20209" x="2317750" y="2605088"/>
          <p14:tracePt t="20221" x="2351088" y="2598738"/>
          <p14:tracePt t="20238" x="2384425" y="2598738"/>
          <p14:tracePt t="20259" x="2430463" y="2598738"/>
          <p14:tracePt t="20271" x="2451100" y="2598738"/>
          <p14:tracePt t="20287" x="2465388" y="2598738"/>
          <p14:tracePt t="20305" x="2484438" y="2598738"/>
          <p14:tracePt t="20323" x="2498725" y="2598738"/>
          <p14:tracePt t="20339" x="2517775" y="2598738"/>
          <p14:tracePt t="20343" x="2538413" y="2598738"/>
          <p14:tracePt t="20359" x="2584450" y="2598738"/>
          <p14:tracePt t="20372" x="2625725" y="2592388"/>
          <p14:tracePt t="20387" x="2659063" y="2592388"/>
          <p14:tracePt t="20408" x="2698750" y="2592388"/>
          <p14:tracePt t="20420" x="2713038" y="2592388"/>
          <p14:tracePt t="20437" x="2725738" y="2592388"/>
          <p14:tracePt t="20455" x="2746375" y="2592388"/>
          <p14:tracePt t="20470" x="2759075" y="2592388"/>
          <p14:tracePt t="20487" x="2773363" y="2592388"/>
          <p14:tracePt t="20507" x="2786063" y="2592388"/>
          <p14:tracePt t="20520" x="2798763" y="2592388"/>
          <p14:tracePt t="20537" x="2806700" y="2592388"/>
          <p14:tracePt t="20555" x="2819400" y="2592388"/>
          <p14:tracePt t="20570" x="2825750" y="2592388"/>
          <p14:tracePt t="20587" x="2840038" y="2592388"/>
          <p14:tracePt t="20604" x="2846388" y="2592388"/>
          <p14:tracePt t="20727" x="2840038" y="2592388"/>
          <p14:tracePt t="20756" x="2833688" y="2592388"/>
          <p14:tracePt t="20813" x="2825750" y="2592388"/>
          <p14:tracePt t="21746" x="2840038" y="2592388"/>
          <p14:tracePt t="21755" x="2867025" y="2592388"/>
          <p14:tracePt t="21761" x="2919413" y="2592388"/>
          <p14:tracePt t="21769" x="2973388" y="2592388"/>
          <p14:tracePt t="21789" x="3108325" y="2592388"/>
          <p14:tracePt t="21806" x="3160713" y="2598738"/>
          <p14:tracePt t="21810" x="3175000" y="2598738"/>
          <p14:tracePt t="21820" x="3181350" y="2598738"/>
          <p14:tracePt t="21836" x="3194050" y="2598738"/>
          <p14:tracePt t="21855" x="3201988" y="2598738"/>
          <p14:tracePt t="21869" x="3208338" y="2598738"/>
          <p14:tracePt t="21895" x="3214688" y="2598738"/>
          <p14:tracePt t="21904" x="3221038" y="2598738"/>
          <p14:tracePt t="21919" x="3221038" y="2605088"/>
          <p14:tracePt t="21938" x="3235325" y="2605088"/>
          <p14:tracePt t="21955" x="3241675" y="2611438"/>
          <p14:tracePt t="21974" x="3248025" y="2611438"/>
          <p14:tracePt t="22766" x="3241675" y="2611438"/>
          <p14:tracePt t="22773" x="3227388" y="2611438"/>
          <p14:tracePt t="22789" x="3127375" y="2619375"/>
          <p14:tracePt t="22803" x="2987675" y="2638425"/>
          <p14:tracePt t="22819" x="2840038" y="2665413"/>
          <p14:tracePt t="22839" x="2638425" y="2725738"/>
          <p14:tracePt t="22845" x="2571750" y="2746375"/>
          <p14:tracePt t="22855" x="2511425" y="2759075"/>
          <p14:tracePt t="22869" x="2430463" y="2779713"/>
          <p14:tracePt t="22886" x="2378075" y="2798763"/>
          <p14:tracePt t="22902" x="2351088" y="2806700"/>
          <p14:tracePt t="22918" x="2336800" y="2813050"/>
          <p14:tracePt t="22937" x="2303463" y="2813050"/>
          <p14:tracePt t="22952" x="2290763" y="2819400"/>
          <p14:tracePt t="22969" x="2270125" y="2819400"/>
          <p14:tracePt t="22971" x="2263775" y="2819400"/>
          <p14:tracePt t="22987" x="2251075" y="2825750"/>
          <p14:tracePt t="23002" x="2236788" y="2825750"/>
          <p14:tracePt t="23022" x="2230438" y="2825750"/>
          <p14:tracePt t="23044" x="2224088" y="2825750"/>
          <p14:tracePt t="23102" x="2216150" y="2825750"/>
          <p14:tracePt t="23215" x="2224088" y="2825750"/>
          <p14:tracePt t="23250" x="2230438" y="2825750"/>
          <p14:tracePt t="23272" x="2236788" y="2825750"/>
          <p14:tracePt t="23279" x="2243138" y="2825750"/>
          <p14:tracePt t="23290" x="2251075" y="2825750"/>
          <p14:tracePt t="23302" x="2270125" y="2833688"/>
          <p14:tracePt t="23318" x="2297113" y="2833688"/>
          <p14:tracePt t="23322" x="2309813" y="2833688"/>
          <p14:tracePt t="23337" x="2336800" y="2833688"/>
          <p14:tracePt t="23353" x="2363788" y="2833688"/>
          <p14:tracePt t="23371" x="2397125" y="2833688"/>
          <p14:tracePt t="23387" x="2417763" y="2833688"/>
          <p14:tracePt t="23401" x="2438400" y="2833688"/>
          <p14:tracePt t="23420" x="2511425" y="2819400"/>
          <p14:tracePt t="23435" x="2559050" y="2813050"/>
          <p14:tracePt t="23451" x="2619375" y="2806700"/>
          <p14:tracePt t="23468" x="2665413" y="2806700"/>
          <p14:tracePt t="23470" x="2686050" y="2806700"/>
          <p14:tracePt t="23485" x="2752725" y="2792413"/>
          <p14:tracePt t="23501" x="2819400" y="2779713"/>
          <p14:tracePt t="23518" x="2859088" y="2773363"/>
          <p14:tracePt t="23520" x="2879725" y="2765425"/>
          <p14:tracePt t="23537" x="2927350" y="2765425"/>
          <p14:tracePt t="23551" x="2973388" y="2765425"/>
          <p14:tracePt t="23568" x="3000375" y="2765425"/>
          <p14:tracePt t="23570" x="3006725" y="2765425"/>
          <p14:tracePt t="23585" x="3027363" y="2765425"/>
          <p14:tracePt t="23601" x="3040063" y="2765425"/>
          <p14:tracePt t="23618" x="3048000" y="2765425"/>
          <p14:tracePt t="23635" x="3054350" y="2765425"/>
          <p14:tracePt t="23651" x="3060700" y="2765425"/>
          <p14:tracePt t="24462" x="3073400" y="2765425"/>
          <p14:tracePt t="24470" x="3094038" y="2765425"/>
          <p14:tracePt t="24476" x="3108325" y="2773363"/>
          <p14:tracePt t="24485" x="3121025" y="2773363"/>
          <p14:tracePt t="24501" x="3133725" y="2779713"/>
          <p14:tracePt t="24518" x="3154363" y="2786063"/>
          <p14:tracePt t="24536" x="3160713" y="2792413"/>
          <p14:tracePt t="24551" x="3167063" y="2792413"/>
          <p14:tracePt t="24611" x="3175000" y="2792413"/>
          <p14:tracePt t="24618" x="3175000" y="2798763"/>
          <p14:tracePt t="26102" x="3167063" y="2798763"/>
          <p14:tracePt t="26195" x="3160713" y="2798763"/>
          <p14:tracePt t="26393" x="3154363" y="2798763"/>
          <p14:tracePt t="26407" x="3154363" y="2792413"/>
          <p14:tracePt t="26694" x="3160713" y="2792413"/>
          <p14:tracePt t="26719" x="3167063" y="2792413"/>
          <p14:tracePt t="26736" x="3175000" y="2792413"/>
          <p14:tracePt t="26744" x="3181350" y="2792413"/>
          <p14:tracePt t="26753" x="3187700" y="2798763"/>
          <p14:tracePt t="26766" x="3221038" y="2806700"/>
          <p14:tracePt t="26783" x="3275013" y="2813050"/>
          <p14:tracePt t="26786" x="3295650" y="2819400"/>
          <p14:tracePt t="26799" x="3328988" y="2833688"/>
          <p14:tracePt t="26816" x="3355975" y="2846388"/>
          <p14:tracePt t="26833" x="3368675" y="2852738"/>
          <p14:tracePt t="26835" x="3375025" y="2852738"/>
          <p14:tracePt t="26850" x="3381375" y="2852738"/>
          <p14:tracePt t="26867" x="3389313" y="2859088"/>
          <p14:tracePt t="26935" x="3395663" y="2859088"/>
          <p14:tracePt t="26977" x="3402013" y="2859088"/>
          <p14:tracePt t="26985" x="3408363" y="2859088"/>
          <p14:tracePt t="26992" x="3416300" y="2859088"/>
          <p14:tracePt t="27000" x="3422650" y="2859088"/>
          <p14:tracePt t="27017" x="3441700" y="2867025"/>
          <p14:tracePt t="27035" x="3476625" y="2867025"/>
          <p14:tracePt t="27050" x="3489325" y="2867025"/>
          <p14:tracePt t="27065" x="3502025" y="2867025"/>
          <p14:tracePt t="27082" x="3509963" y="2867025"/>
          <p14:tracePt t="27099" x="3509963" y="2873375"/>
          <p14:tracePt t="27115" x="3516313" y="2873375"/>
          <p14:tracePt t="27391" x="3509963" y="2873375"/>
          <p14:tracePt t="27570" x="3502025" y="2873375"/>
          <p14:tracePt t="28440" x="3502025" y="2867025"/>
          <p14:tracePt t="32203" x="3455988" y="2867025"/>
          <p14:tracePt t="32210" x="3348038" y="2867025"/>
          <p14:tracePt t="32219" x="3248025" y="2859088"/>
          <p14:tracePt t="32229" x="3160713" y="2859088"/>
          <p14:tracePt t="32249" x="2940050" y="2859088"/>
          <p14:tracePt t="32262" x="2792413" y="2859088"/>
          <p14:tracePt t="32278" x="2659063" y="2894013"/>
          <p14:tracePt t="32281" x="2592388" y="2919413"/>
          <p14:tracePt t="32296" x="2484438" y="2952750"/>
          <p14:tracePt t="32311" x="2390775" y="2979738"/>
          <p14:tracePt t="32328" x="2297113" y="3000375"/>
          <p14:tracePt t="32331" x="2263775" y="3021013"/>
          <p14:tracePt t="32347" x="2203450" y="3040063"/>
          <p14:tracePt t="32361" x="2109788" y="3067050"/>
          <p14:tracePt t="32378" x="2049463" y="3094038"/>
          <p14:tracePt t="32381" x="1955800" y="3133725"/>
          <p14:tracePt t="32395" x="1874838" y="3167063"/>
          <p14:tracePt t="32411" x="1822450" y="3187700"/>
          <p14:tracePt t="32428" x="1781175" y="3208338"/>
          <p14:tracePt t="32445" x="1720850" y="3235325"/>
          <p14:tracePt t="32461" x="1674813" y="3241675"/>
          <p14:tracePt t="32478" x="1627188" y="3262313"/>
          <p14:tracePt t="32480" x="1600200" y="3268663"/>
          <p14:tracePt t="32497" x="1560513" y="3302000"/>
          <p14:tracePt t="32511" x="1520825" y="3328988"/>
          <p14:tracePt t="32528" x="1500188" y="3341688"/>
          <p14:tracePt t="32531" x="1487488" y="3355975"/>
          <p14:tracePt t="32544" x="1473200" y="3362325"/>
          <p14:tracePt t="32561" x="1452563" y="3375025"/>
          <p14:tracePt t="32578" x="1439863" y="3381375"/>
          <p14:tracePt t="32580" x="1433513" y="3381375"/>
          <p14:tracePt t="32594" x="1427163" y="3395663"/>
          <p14:tracePt t="32611" x="1427163" y="3402013"/>
          <p14:tracePt t="32629" x="1412875" y="3408363"/>
          <p14:tracePt t="32965" x="1419225" y="3408363"/>
          <p14:tracePt t="32986" x="1427163" y="3408363"/>
          <p14:tracePt t="32994" x="1433513" y="3408363"/>
          <p14:tracePt t="33001" x="1439863" y="3416300"/>
          <p14:tracePt t="33011" x="1460500" y="3416300"/>
          <p14:tracePt t="33029" x="1547813" y="3435350"/>
          <p14:tracePt t="33044" x="1641475" y="3455988"/>
          <p14:tracePt t="33061" x="1708150" y="3468688"/>
          <p14:tracePt t="33079" x="1754188" y="3482975"/>
          <p14:tracePt t="33101" x="1762125" y="3489325"/>
          <p14:tracePt t="33116" x="1768475" y="3489325"/>
          <p14:tracePt t="33250" x="1774825" y="3489325"/>
          <p14:tracePt t="33308" x="1781175" y="3489325"/>
          <p14:tracePt t="33346" x="1787525" y="3489325"/>
          <p14:tracePt t="33486" x="1781175" y="3489325"/>
          <p14:tracePt t="34255" x="1822450" y="3449638"/>
          <p14:tracePt t="34263" x="1868488" y="3402013"/>
          <p14:tracePt t="34269" x="1922463" y="3355975"/>
          <p14:tracePt t="34277" x="1949450" y="3314700"/>
          <p14:tracePt t="34294" x="2009775" y="3221038"/>
          <p14:tracePt t="34311" x="2055813" y="3127375"/>
          <p14:tracePt t="34327" x="2070100" y="3073400"/>
          <p14:tracePt t="34344" x="2082800" y="3033713"/>
          <p14:tracePt t="34364" x="2103438" y="2952750"/>
          <p14:tracePt t="34379" x="2103438" y="2906713"/>
          <p14:tracePt t="34397" x="2103438" y="2859088"/>
          <p14:tracePt t="34411" x="2103438" y="2840038"/>
          <p14:tracePt t="34426" x="2103438" y="2825750"/>
          <p14:tracePt t="34443" x="2103438" y="2813050"/>
          <p14:tracePt t="34461" x="2103438" y="2798763"/>
          <p14:tracePt t="34476" x="2103438" y="2792413"/>
          <p14:tracePt t="34504" x="2103438" y="2786063"/>
          <p14:tracePt t="34540" x="2109788" y="2773363"/>
          <p14:tracePt t="34554" x="2116138" y="2759075"/>
          <p14:tracePt t="34562" x="2116138" y="2746375"/>
          <p14:tracePt t="34576" x="2122488" y="2732088"/>
          <p14:tracePt t="34593" x="2122488" y="2719388"/>
          <p14:tracePt t="34611" x="2122488" y="2713038"/>
          <p14:tracePt t="34633" x="2122488" y="2719388"/>
          <p14:tracePt t="34643" x="2116138" y="2725738"/>
          <p14:tracePt t="34661" x="1962150" y="3006725"/>
          <p14:tracePt t="34678" x="1747838" y="3381375"/>
          <p14:tracePt t="34697" x="1473200" y="4005263"/>
          <p14:tracePt t="34711" x="1393825" y="4313238"/>
          <p14:tracePt t="34727" x="1325563" y="4567238"/>
          <p14:tracePt t="34743" x="1306513" y="4714875"/>
          <p14:tracePt t="34761" x="1279525" y="4875213"/>
          <p14:tracePt t="37686" x="0" y="0"/>
        </p14:tracePtLst>
        <p14:tracePtLst>
          <p14:tracePt t="96370" x="588963" y="3770313"/>
          <p14:tracePt t="96867" x="595313" y="3803650"/>
          <p14:tracePt t="96874" x="622300" y="3844925"/>
          <p14:tracePt t="96883" x="776288" y="4017963"/>
          <p14:tracePt t="96896" x="1092200" y="4171950"/>
          <p14:tracePt t="96912" x="1608138" y="4273550"/>
          <p14:tracePt t="96931" x="2659063" y="4373563"/>
          <p14:tracePt t="96950" x="3570288" y="4440238"/>
          <p14:tracePt t="96952" x="3978275" y="4479925"/>
          <p14:tracePt t="96962" x="4340225" y="4494213"/>
          <p14:tracePt t="96980" x="5043488" y="4473575"/>
          <p14:tracePt t="96997" x="5270500" y="4440238"/>
          <p14:tracePt t="97012" x="5411788" y="4379913"/>
          <p14:tracePt t="97017" x="5457825" y="4352925"/>
          <p14:tracePt t="97030" x="5505450" y="4325938"/>
          <p14:tracePt t="97045" x="5511800" y="4325938"/>
          <p14:tracePt t="97295" x="5599113" y="4333875"/>
          <p14:tracePt t="97302" x="5738813" y="4346575"/>
          <p14:tracePt t="97312" x="5873750" y="4367213"/>
          <p14:tracePt t="97330" x="6094413" y="4400550"/>
          <p14:tracePt t="97349" x="6148388" y="4413250"/>
          <p14:tracePt t="97362" x="6188075" y="4427538"/>
          <p14:tracePt t="97366" x="6202363" y="4427538"/>
          <p14:tracePt t="97380" x="6221413" y="4433888"/>
          <p14:tracePt t="97397" x="6235700" y="4440238"/>
          <p14:tracePt t="97411" x="6242050" y="4440238"/>
          <p14:tracePt t="97675" x="6235700" y="4440238"/>
          <p14:tracePt t="97681" x="6227763" y="4440238"/>
          <p14:tracePt t="97701" x="6215063" y="4440238"/>
          <p14:tracePt t="97721" x="6202363" y="4440238"/>
          <p14:tracePt t="97730" x="6202363" y="4433888"/>
          <p14:tracePt t="97744" x="6142038" y="4406900"/>
          <p14:tracePt t="97761" x="5900738" y="4319588"/>
          <p14:tracePt t="97779" x="5270500" y="4032250"/>
          <p14:tracePt t="97796" x="4814888" y="3784600"/>
          <p14:tracePt t="97811" x="4265613" y="3522663"/>
          <p14:tracePt t="97829" x="3549650" y="3208338"/>
          <p14:tracePt t="97847" x="3308350" y="3087688"/>
          <p14:tracePt t="97861" x="3187700" y="3013075"/>
          <p14:tracePt t="97879" x="3141663" y="2979738"/>
          <p14:tracePt t="98143" x="3073400" y="2967038"/>
          <p14:tracePt t="98150" x="2979738" y="2940050"/>
          <p14:tracePt t="98161" x="2879725" y="2919413"/>
          <p14:tracePt t="98179" x="2686050" y="2879725"/>
          <p14:tracePt t="98194" x="2619375" y="2859088"/>
          <p14:tracePt t="98211" x="2584450" y="2846388"/>
          <p14:tracePt t="98215" x="2571750" y="2840038"/>
          <p14:tracePt t="98228" x="2559050" y="2825750"/>
          <p14:tracePt t="98247" x="2551113" y="2825750"/>
          <p14:tracePt t="98261" x="2544763" y="2825750"/>
          <p14:tracePt t="98277" x="2538413" y="2825750"/>
          <p14:tracePt t="98300" x="2532063" y="2825750"/>
          <p14:tracePt t="98311" x="2524125" y="2825750"/>
          <p14:tracePt t="98328" x="2517775" y="2825750"/>
          <p14:tracePt t="98345" x="2511425" y="2825750"/>
          <p14:tracePt t="98361" x="2505075" y="2825750"/>
          <p14:tracePt t="98378" x="2484438" y="2819400"/>
          <p14:tracePt t="98396" x="2457450" y="2813050"/>
          <p14:tracePt t="98398" x="2438400" y="2813050"/>
          <p14:tracePt t="98410" x="2411413" y="2806700"/>
          <p14:tracePt t="98428" x="2363788" y="2786063"/>
          <p14:tracePt t="98444" x="2336800" y="2773363"/>
          <p14:tracePt t="98460" x="2324100" y="2765425"/>
          <p14:tracePt t="98477" x="2317750" y="2759075"/>
          <p14:tracePt t="98494" x="2309813" y="2759075"/>
          <p14:tracePt t="98542" x="2309813" y="2752725"/>
          <p14:tracePt t="98606" x="2303463" y="2746375"/>
          <p14:tracePt t="98620" x="2303463" y="2738438"/>
          <p14:tracePt t="98656" x="2303463" y="2732088"/>
          <p14:tracePt t="98663" x="2297113" y="2732088"/>
          <p14:tracePt t="98691" x="2297113" y="2725738"/>
          <p14:tracePt t="98720" x="2290763" y="2725738"/>
          <p14:tracePt t="98727" x="2290763" y="2719388"/>
          <p14:tracePt t="98756" x="2290763" y="2713038"/>
          <p14:tracePt t="99306" x="2303463" y="2713038"/>
          <p14:tracePt t="99314" x="2330450" y="2713038"/>
          <p14:tracePt t="99329" x="2363788" y="2713038"/>
          <p14:tracePt t="99330" x="2411413" y="2705100"/>
          <p14:tracePt t="99346" x="2505075" y="2698750"/>
          <p14:tracePt t="99362" x="2571750" y="2692400"/>
          <p14:tracePt t="99382" x="2619375" y="2686050"/>
          <p14:tracePt t="99397" x="2638425" y="2686050"/>
          <p14:tracePt t="99410" x="2644775" y="2686050"/>
          <p14:tracePt t="99428" x="2686050" y="2686050"/>
          <p14:tracePt t="99449" x="2738438" y="2686050"/>
          <p14:tracePt t="99460" x="2759075" y="2686050"/>
          <p14:tracePt t="99476" x="2798763" y="2686050"/>
          <p14:tracePt t="99493" x="2840038" y="2686050"/>
          <p14:tracePt t="99511" x="2886075" y="2686050"/>
          <p14:tracePt t="99527" x="2906713" y="2686050"/>
          <p14:tracePt t="99545" x="2933700" y="2692400"/>
          <p14:tracePt t="99559" x="2960688" y="2692400"/>
          <p14:tracePt t="99576" x="3000375" y="2692400"/>
          <p14:tracePt t="99593" x="3033713" y="2692400"/>
          <p14:tracePt t="99595" x="3048000" y="2692400"/>
          <p14:tracePt t="99610" x="3073400" y="2692400"/>
          <p14:tracePt t="99626" x="3087688" y="2692400"/>
          <p14:tracePt t="99643" x="3114675" y="2686050"/>
          <p14:tracePt t="99659" x="3141663" y="2686050"/>
          <p14:tracePt t="99677" x="3160713" y="2686050"/>
          <p14:tracePt t="99679" x="3167063" y="2686050"/>
          <p14:tracePt t="99697" x="3187700" y="2686050"/>
          <p14:tracePt t="99709" x="3214688" y="2686050"/>
          <p14:tracePt t="99726" x="3235325" y="2686050"/>
          <p14:tracePt t="99743" x="3268663" y="2698750"/>
          <p14:tracePt t="99760" x="3281363" y="2698750"/>
          <p14:tracePt t="99762" x="3295650" y="2698750"/>
          <p14:tracePt t="99777" x="3308350" y="2705100"/>
          <p14:tracePt t="99793" x="3314700" y="2713038"/>
          <p14:tracePt t="99809" x="3322638" y="2713038"/>
          <p14:tracePt t="99827" x="3322638" y="2719388"/>
          <p14:tracePt t="99847" x="3328988" y="2719388"/>
          <p14:tracePt t="99861" x="3335338" y="2719388"/>
          <p14:tracePt t="99883" x="3341688" y="2725738"/>
          <p14:tracePt t="99893" x="3355975" y="2725738"/>
          <p14:tracePt t="99909" x="3368675" y="2732088"/>
          <p14:tracePt t="99926" x="3389313" y="2732088"/>
          <p14:tracePt t="99929" x="3395663" y="2732088"/>
          <p14:tracePt t="99944" x="3408363" y="2732088"/>
          <p14:tracePt t="99960" x="3416300" y="2732088"/>
          <p14:tracePt t="99977" x="3422650" y="2738438"/>
          <p14:tracePt t="100005" x="3429000" y="2738438"/>
          <p14:tracePt t="100295" x="3422650" y="2732088"/>
          <p14:tracePt t="100306" x="3422650" y="2725738"/>
          <p14:tracePt t="100313" x="3395663" y="2725738"/>
          <p14:tracePt t="100326" x="3262313" y="2713038"/>
          <p14:tracePt t="100346" x="2946400" y="2713038"/>
          <p14:tracePt t="100360" x="2786063" y="2719388"/>
          <p14:tracePt t="100380" x="2638425" y="2725738"/>
          <p14:tracePt t="100393" x="2619375" y="2725738"/>
          <p14:tracePt t="100409" x="2598738" y="2725738"/>
          <p14:tracePt t="100427" x="2592388" y="2725738"/>
          <p14:tracePt t="100580" x="2598738" y="2725738"/>
          <p14:tracePt t="100587" x="2619375" y="2725738"/>
          <p14:tracePt t="100596" x="2652713" y="2719388"/>
          <p14:tracePt t="100610" x="2773363" y="2705100"/>
          <p14:tracePt t="100625" x="2946400" y="2692400"/>
          <p14:tracePt t="100644" x="3214688" y="2692400"/>
          <p14:tracePt t="100659" x="3281363" y="2698750"/>
          <p14:tracePt t="100677" x="3295650" y="2705100"/>
          <p14:tracePt t="100681" x="3302000" y="2705100"/>
          <p14:tracePt t="100701" x="3302000" y="2713038"/>
          <p14:tracePt t="100844" x="3302000" y="2698750"/>
          <p14:tracePt t="100851" x="3302000" y="2686050"/>
          <p14:tracePt t="100859" x="3302000" y="2665413"/>
          <p14:tracePt t="100875" x="3308350" y="2625725"/>
          <p14:tracePt t="100892" x="3322638" y="2592388"/>
          <p14:tracePt t="100895" x="3322638" y="2578100"/>
          <p14:tracePt t="100908" x="3328988" y="2538413"/>
          <p14:tracePt t="100925" x="3335338" y="2524125"/>
          <p14:tracePt t="100942" x="3335338" y="2505075"/>
          <p14:tracePt t="100945" x="3335338" y="2498725"/>
          <p14:tracePt t="100958" x="3341688" y="2465388"/>
          <p14:tracePt t="100977" x="3355975" y="2430463"/>
          <p14:tracePt t="100979" x="3355975" y="2417763"/>
          <p14:tracePt t="100995" x="3355975" y="2384425"/>
          <p14:tracePt t="101008" x="3355975" y="2357438"/>
          <p14:tracePt t="101025" x="3355975" y="2344738"/>
          <p14:tracePt t="101045" x="3355975" y="2324100"/>
          <p14:tracePt t="101059" x="3348038" y="2317750"/>
          <p14:tracePt t="101079" x="3348038" y="2309813"/>
          <p14:tracePt t="101092" x="3341688" y="2309813"/>
          <p14:tracePt t="101110" x="3335338" y="2303463"/>
          <p14:tracePt t="101136" x="3328988" y="2303463"/>
          <p14:tracePt t="101165" x="3322638" y="2297113"/>
          <p14:tracePt t="101186" x="3314700" y="2297113"/>
          <p14:tracePt t="101194" x="3308350" y="2297113"/>
          <p14:tracePt t="101208" x="3302000" y="2290763"/>
          <p14:tracePt t="101223" x="3295650" y="2290763"/>
          <p14:tracePt t="101229" x="3287713" y="2284413"/>
          <p14:tracePt t="101243" x="3275013" y="2276475"/>
          <p14:tracePt t="101258" x="3268663" y="2270125"/>
          <p14:tracePt t="101277" x="3262313" y="2263775"/>
          <p14:tracePt t="101295" x="3254375" y="2257425"/>
          <p14:tracePt t="101309" x="3254375" y="2251075"/>
          <p14:tracePt t="101329" x="3254375" y="2243138"/>
          <p14:tracePt t="101358" x="3254375" y="2236788"/>
          <p14:tracePt t="101395" x="3254375" y="2230438"/>
          <p14:tracePt t="101478" x="3248025" y="2230438"/>
          <p14:tracePt t="101807" x="3248025" y="2236788"/>
          <p14:tracePt t="101814" x="3248025" y="2243138"/>
          <p14:tracePt t="101826" x="3254375" y="2263775"/>
          <p14:tracePt t="101841" x="3254375" y="2284413"/>
          <p14:tracePt t="101858" x="3254375" y="2309813"/>
          <p14:tracePt t="101877" x="3262313" y="2330450"/>
          <p14:tracePt t="101892" x="3262313" y="2357438"/>
          <p14:tracePt t="101908" x="3268663" y="2370138"/>
          <p14:tracePt t="101924" x="3268663" y="2390775"/>
          <p14:tracePt t="101942" x="3268663" y="2411413"/>
          <p14:tracePt t="101958" x="3268663" y="2424113"/>
          <p14:tracePt t="101961" x="3275013" y="2438400"/>
          <p14:tracePt t="101978" x="3275013" y="2451100"/>
          <p14:tracePt t="101993" x="3281363" y="2478088"/>
          <p14:tracePt t="102008" x="3281363" y="2498725"/>
          <p14:tracePt t="102026" x="3287713" y="2517775"/>
          <p14:tracePt t="102041" x="3287713" y="2532063"/>
          <p14:tracePt t="102058" x="3295650" y="2544763"/>
          <p14:tracePt t="102061" x="3295650" y="2551113"/>
          <p14:tracePt t="102075" x="3295650" y="2571750"/>
          <p14:tracePt t="102093" x="3308350" y="2598738"/>
          <p14:tracePt t="102108" x="3308350" y="2619375"/>
          <p14:tracePt t="102127" x="3308350" y="2638425"/>
          <p14:tracePt t="102141" x="3308350" y="2644775"/>
          <p14:tracePt t="102158" x="3308350" y="2659063"/>
          <p14:tracePt t="102178" x="3308350" y="2679700"/>
          <p14:tracePt t="102191" x="3308350" y="2692400"/>
          <p14:tracePt t="102208" x="3308350" y="2713038"/>
          <p14:tracePt t="102231" x="3308350" y="2719388"/>
          <p14:tracePt t="102247" x="3308350" y="2725738"/>
          <p14:tracePt t="102262" x="3308350" y="2732088"/>
          <p14:tracePt t="102286" x="3308350" y="2738438"/>
          <p14:tracePt t="102325" x="3308350" y="2746375"/>
          <p14:tracePt t="102403" x="3308350" y="2752725"/>
          <p14:tracePt t="103882" x="3308350" y="2746375"/>
          <p14:tracePt t="104760" x="3241675" y="2725738"/>
          <p14:tracePt t="104767" x="3114675" y="2679700"/>
          <p14:tracePt t="104774" x="2913063" y="2638425"/>
          <p14:tracePt t="104789" x="2713038" y="2584450"/>
          <p14:tracePt t="104805" x="2605088" y="2551113"/>
          <p14:tracePt t="104823" x="2457450" y="2498725"/>
          <p14:tracePt t="104839" x="2390775" y="2471738"/>
          <p14:tracePt t="104859" x="2344738" y="2438400"/>
          <p14:tracePt t="104873" x="2324100" y="2430463"/>
          <p14:tracePt t="104889" x="2303463" y="2417763"/>
          <p14:tracePt t="104908" x="2297113" y="2405063"/>
          <p14:tracePt t="104925" x="2290763" y="2390775"/>
          <p14:tracePt t="104939" x="2284413" y="2384425"/>
          <p14:tracePt t="104956" x="2276475" y="2370138"/>
          <p14:tracePt t="104972" x="2270125" y="2363788"/>
          <p14:tracePt t="104989" x="2263775" y="2357438"/>
          <p14:tracePt t="105008" x="2257425" y="2344738"/>
          <p14:tracePt t="105024" x="2251075" y="2336800"/>
          <p14:tracePt t="105039" x="2243138" y="2330450"/>
          <p14:tracePt t="105057" x="2230438" y="2317750"/>
          <p14:tracePt t="105072" x="2224088" y="2317750"/>
          <p14:tracePt t="105514" x="2224088" y="2309813"/>
          <p14:tracePt t="105585" x="2230438" y="2309813"/>
          <p14:tracePt t="105856" x="2236788" y="2309813"/>
          <p14:tracePt t="105892" x="2243138" y="2309813"/>
          <p14:tracePt t="105907" x="2251075" y="2309813"/>
          <p14:tracePt t="105914" x="2263775" y="2309813"/>
          <p14:tracePt t="105921" x="2284413" y="2303463"/>
          <p14:tracePt t="105938" x="2324100" y="2297113"/>
          <p14:tracePt t="105956" x="2397125" y="2290763"/>
          <p14:tracePt t="105971" x="2424113" y="2290763"/>
          <p14:tracePt t="105988" x="2438400" y="2290763"/>
          <p14:tracePt t="106006" x="2451100" y="2290763"/>
          <p14:tracePt t="106369" x="2451100" y="2297113"/>
          <p14:tracePt t="106398" x="2451100" y="2303463"/>
          <p14:tracePt t="106412" x="2451100" y="2309813"/>
          <p14:tracePt t="106419" x="2457450" y="2309813"/>
          <p14:tracePt t="106427" x="2478088" y="2317750"/>
          <p14:tracePt t="106438" x="2490788" y="2330450"/>
          <p14:tracePt t="106457" x="2544763" y="2363788"/>
          <p14:tracePt t="106471" x="2565400" y="2378075"/>
          <p14:tracePt t="106488" x="2592388" y="2390775"/>
          <p14:tracePt t="106507" x="2611438" y="2397125"/>
          <p14:tracePt t="106521" x="2619375" y="2405063"/>
          <p14:tracePt t="106537" x="2619375" y="2411413"/>
          <p14:tracePt t="106555" x="2632075" y="2411413"/>
          <p14:tracePt t="106626" x="2638425" y="2405063"/>
          <p14:tracePt t="106655" x="2638425" y="2397125"/>
          <p14:tracePt t="106668" x="2644775" y="2397125"/>
          <p14:tracePt t="106676" x="2644775" y="2390775"/>
          <p14:tracePt t="106711" x="2644775" y="2384425"/>
          <p14:tracePt t="107382" x="2679700" y="2378075"/>
          <p14:tracePt t="107389" x="2713038" y="2378075"/>
          <p14:tracePt t="107404" x="2792413" y="2363788"/>
          <p14:tracePt t="107420" x="2867025" y="2357438"/>
          <p14:tracePt t="107439" x="2894013" y="2357438"/>
          <p14:tracePt t="107453" x="2900363" y="2357438"/>
          <p14:tracePt t="107881" x="2852738" y="2370138"/>
          <p14:tracePt t="107888" x="2779713" y="2397125"/>
          <p14:tracePt t="107907" x="2679700" y="2438400"/>
          <p14:tracePt t="107910" x="2644775" y="2457450"/>
          <p14:tracePt t="107920" x="2611438" y="2484438"/>
          <p14:tracePt t="107940" x="2544763" y="2524125"/>
          <p14:tracePt t="107957" x="2524125" y="2538413"/>
          <p14:tracePt t="107959" x="2511425" y="2544763"/>
          <p14:tracePt t="107970" x="2505075" y="2544763"/>
          <p14:tracePt t="107987" x="2498725" y="2544763"/>
          <p14:tracePt t="108003" x="2490788" y="2559050"/>
          <p14:tracePt t="108020" x="2471738" y="2565400"/>
          <p14:tracePt t="108038" x="2417763" y="2592388"/>
          <p14:tracePt t="108055" x="2397125" y="2605088"/>
          <p14:tracePt t="108070" x="2378075" y="2611438"/>
          <p14:tracePt t="108087" x="2363788" y="2611438"/>
          <p14:tracePt t="108109" x="2357438" y="2611438"/>
          <p14:tracePt t="108130" x="2351088" y="2611438"/>
          <p14:tracePt t="108138" x="2344738" y="2619375"/>
          <p14:tracePt t="108153" x="2330450" y="2619375"/>
          <p14:tracePt t="108170" x="2309813" y="2619375"/>
          <p14:tracePt t="108187" x="2284413" y="2619375"/>
          <p14:tracePt t="108206" x="2270125" y="2619375"/>
          <p14:tracePt t="108220" x="2251075" y="2619375"/>
          <p14:tracePt t="108237" x="2236788" y="2619375"/>
          <p14:tracePt t="108255" x="2230438" y="2619375"/>
          <p14:tracePt t="108270" x="2216150" y="2619375"/>
          <p14:tracePt t="108287" x="2203450" y="2619375"/>
          <p14:tracePt t="108303" x="2190750" y="2619375"/>
          <p14:tracePt t="108320" x="2182813" y="2611438"/>
          <p14:tracePt t="108337" x="2176463" y="2611438"/>
          <p14:tracePt t="108356" x="2170113" y="2611438"/>
          <p14:tracePt t="108370" x="2163763" y="2611438"/>
          <p14:tracePt t="108401" x="2163763" y="2605088"/>
          <p14:tracePt t="108729" x="2170113" y="2605088"/>
          <p14:tracePt t="108751" x="2176463" y="2605088"/>
          <p14:tracePt t="108759" x="2182813" y="2605088"/>
          <p14:tracePt t="108769" x="2203450" y="2605088"/>
          <p14:tracePt t="108788" x="2297113" y="2584450"/>
          <p14:tracePt t="108805" x="2370138" y="2584450"/>
          <p14:tracePt t="108819" x="2424113" y="2584450"/>
          <p14:tracePt t="108822" x="2451100" y="2584450"/>
          <p14:tracePt t="108836" x="2471738" y="2584450"/>
          <p14:tracePt t="108853" x="2484438" y="2584450"/>
          <p14:tracePt t="108872" x="2490788" y="2592388"/>
          <p14:tracePt t="108929" x="2498725" y="2592388"/>
          <p14:tracePt t="108957" x="2505075" y="2592388"/>
          <p14:tracePt t="108973" x="2505075" y="2598738"/>
          <p14:tracePt t="109000" x="2511425" y="2598738"/>
          <p14:tracePt t="109022" x="2517775" y="2598738"/>
          <p14:tracePt t="109043" x="2524125" y="2598738"/>
          <p14:tracePt t="109050" x="2532063" y="2598738"/>
          <p14:tracePt t="109064" x="2538413" y="2598738"/>
          <p14:tracePt t="109101" x="2544763" y="2598738"/>
          <p14:tracePt t="109214" x="2538413" y="2598738"/>
          <p14:tracePt t="109242" x="2532063" y="2598738"/>
          <p14:tracePt t="109278" x="2524125" y="2598738"/>
          <p14:tracePt t="109742" x="2538413" y="2598738"/>
          <p14:tracePt t="109750" x="2565400" y="2598738"/>
          <p14:tracePt t="109757" x="2611438" y="2598738"/>
          <p14:tracePt t="109770" x="2692400" y="2598738"/>
          <p14:tracePt t="109788" x="2732088" y="2598738"/>
          <p14:tracePt t="109791" x="2746375" y="2598738"/>
          <p14:tracePt t="109807" x="2752725" y="2598738"/>
          <p14:tracePt t="110192" x="2798763" y="2598738"/>
          <p14:tracePt t="110200" x="2867025" y="2605088"/>
          <p14:tracePt t="110207" x="2933700" y="2605088"/>
          <p14:tracePt t="110220" x="2994025" y="2611438"/>
          <p14:tracePt t="110238" x="3027363" y="2619375"/>
          <p14:tracePt t="110252" x="3033713" y="2619375"/>
          <p14:tracePt t="110601" x="3027363" y="2619375"/>
          <p14:tracePt t="110642" x="3021013" y="2619375"/>
          <p14:tracePt t="111275" x="3094038" y="2619375"/>
          <p14:tracePt t="111281" x="3322638" y="2605088"/>
          <p14:tracePt t="111291" x="3489325" y="2598738"/>
          <p14:tracePt t="111304" x="3810000" y="2578100"/>
          <p14:tracePt t="111319" x="4098925" y="2578100"/>
          <p14:tracePt t="111334" x="4379913" y="2578100"/>
          <p14:tracePt t="111354" x="4721225" y="2578100"/>
          <p14:tracePt t="111370" x="4902200" y="2578100"/>
          <p14:tracePt t="111388" x="5116513" y="2565400"/>
          <p14:tracePt t="111402" x="5224463" y="2565400"/>
          <p14:tracePt t="111417" x="5297488" y="2565400"/>
          <p14:tracePt t="111434" x="5337175" y="2565400"/>
          <p14:tracePt t="111452" x="5370513" y="2559050"/>
          <p14:tracePt t="111467" x="5384800" y="2559050"/>
          <p14:tracePt t="111484" x="5391150" y="2559050"/>
          <p14:tracePt t="111509" x="5397500" y="2559050"/>
          <p14:tracePt t="111788" x="5430838" y="2584450"/>
          <p14:tracePt t="111795" x="5499100" y="2632075"/>
          <p14:tracePt t="111804" x="5572125" y="2665413"/>
          <p14:tracePt t="111819" x="5799138" y="2725738"/>
          <p14:tracePt t="111839" x="6154738" y="2792413"/>
          <p14:tracePt t="111852" x="6369050" y="2806700"/>
          <p14:tracePt t="111867" x="6516688" y="2813050"/>
          <p14:tracePt t="111883" x="6643688" y="2806700"/>
          <p14:tracePt t="111901" x="6716713" y="2798763"/>
          <p14:tracePt t="111917" x="6731000" y="2792413"/>
          <p14:tracePt t="111933" x="6731000" y="2786063"/>
          <p14:tracePt t="111951" x="6716713" y="2759075"/>
          <p14:tracePt t="111967" x="6683375" y="2713038"/>
          <p14:tracePt t="111987" x="6570663" y="2605088"/>
          <p14:tracePt t="112001" x="6510338" y="2551113"/>
          <p14:tracePt t="112017" x="6489700" y="2538413"/>
          <p14:tracePt t="112033" x="6489700" y="2532063"/>
          <p14:tracePt t="112050" x="6483350" y="2532063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236" y="377099"/>
            <a:ext cx="6222981" cy="445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22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5001"/>
    </mc:Choice>
    <mc:Fallback>
      <p:transition spd="slow" advTm="75001"/>
    </mc:Fallback>
  </mc:AlternateContent>
  <p:timing>
    <p:tnLst>
      <p:par>
        <p:cTn id="1" dur="indefinite" restart="never" nodeType="tmRoot"/>
      </p:par>
    </p:tnLst>
  </p:timing>
  <p:extLst>
    <p:ext uri="{3A86A75C-4F4B-4683-9AE1-C65F6400EC91}">
      <p14:laserTraceLst xmlns:p14="http://schemas.microsoft.com/office/powerpoint/2010/main">
        <p14:tracePtLst>
          <p14:tracePt t="5321" x="6342063" y="2524125"/>
          <p14:tracePt t="5328" x="6115050" y="2478088"/>
          <p14:tracePt t="5338" x="5826125" y="2411413"/>
          <p14:tracePt t="5356" x="4956175" y="2176463"/>
          <p14:tracePt t="5371" x="4386263" y="1976438"/>
          <p14:tracePt t="5379" x="4125913" y="1874838"/>
          <p14:tracePt t="5388" x="3905250" y="1781175"/>
          <p14:tracePt t="5408" x="3362325" y="1587500"/>
          <p14:tracePt t="5423" x="3194050" y="1493838"/>
          <p14:tracePt t="5437" x="3108325" y="1452563"/>
          <p14:tracePt t="5455" x="3073400" y="1439863"/>
          <p14:tracePt t="5521" x="3081338" y="1439863"/>
          <p14:tracePt t="5728" x="2973388" y="1406525"/>
          <p14:tracePt t="5734" x="2819400" y="1346200"/>
          <p14:tracePt t="5742" x="2705100" y="1312863"/>
          <p14:tracePt t="5757" x="2551113" y="1258888"/>
          <p14:tracePt t="5770" x="2411413" y="1212850"/>
          <p14:tracePt t="5791" x="2297113" y="1171575"/>
          <p14:tracePt t="5805" x="2270125" y="1158875"/>
          <p14:tracePt t="5820" x="2251075" y="1152525"/>
          <p14:tracePt t="5837" x="2243138" y="1144588"/>
          <p14:tracePt t="5854" x="2236788" y="1144588"/>
          <p14:tracePt t="5875" x="2230438" y="1144588"/>
          <p14:tracePt t="5887" x="2230438" y="1138238"/>
          <p14:tracePt t="5906" x="2224088" y="1138238"/>
          <p14:tracePt t="5933" x="2216150" y="1131888"/>
          <p14:tracePt t="5941" x="2209800" y="1125538"/>
          <p14:tracePt t="5958" x="2197100" y="1119188"/>
          <p14:tracePt t="5970" x="2176463" y="1111250"/>
          <p14:tracePt t="5991" x="2143125" y="1098550"/>
          <p14:tracePt t="6004" x="2122488" y="1084263"/>
          <p14:tracePt t="6020" x="2116138" y="1077913"/>
          <p14:tracePt t="6037" x="2103438" y="1071563"/>
          <p14:tracePt t="6054" x="2095500" y="1065213"/>
          <p14:tracePt t="6204" x="2103438" y="1065213"/>
          <p14:tracePt t="6211" x="2116138" y="1065213"/>
          <p14:tracePt t="6220" x="2136775" y="1058863"/>
          <p14:tracePt t="6237" x="2203450" y="1044575"/>
          <p14:tracePt t="6239" x="2236788" y="1044575"/>
          <p14:tracePt t="6254" x="2324100" y="1031875"/>
          <p14:tracePt t="6272" x="2363788" y="1031875"/>
          <p14:tracePt t="6287" x="2390775" y="1031875"/>
          <p14:tracePt t="6291" x="2397125" y="1031875"/>
          <p14:tracePt t="6318" x="2405063" y="1031875"/>
          <p14:tracePt t="6332" x="2411413" y="1031875"/>
          <p14:tracePt t="6496" x="2417763" y="1031875"/>
          <p14:tracePt t="6603" x="2424113" y="1031875"/>
          <p14:tracePt t="6617" x="2424113" y="1023938"/>
          <p14:tracePt t="6639" x="2430463" y="1023938"/>
          <p14:tracePt t="6646" x="2438400" y="1023938"/>
          <p14:tracePt t="6655" x="2465388" y="1011238"/>
          <p14:tracePt t="6670" x="2517775" y="990600"/>
          <p14:tracePt t="6686" x="2544763" y="977900"/>
          <p14:tracePt t="6689" x="2559050" y="971550"/>
          <p14:tracePt t="6704" x="2578100" y="971550"/>
          <p14:tracePt t="6723" x="2592388" y="971550"/>
          <p14:tracePt t="6737" x="2598738" y="971550"/>
          <p14:tracePt t="6753" x="2605088" y="971550"/>
          <p14:tracePt t="6775" x="2611438" y="971550"/>
          <p14:tracePt t="7032" x="2619375" y="971550"/>
          <p14:tracePt t="7053" x="2625725" y="977900"/>
          <p14:tracePt t="7074" x="2625725" y="984250"/>
          <p14:tracePt t="7080" x="2632075" y="984250"/>
          <p14:tracePt t="7101" x="2632075" y="990600"/>
          <p14:tracePt t="7116" x="2638425" y="990600"/>
          <p14:tracePt t="7138" x="2638425" y="998538"/>
          <p14:tracePt t="7166" x="2644775" y="998538"/>
          <p14:tracePt t="7259" x="2652713" y="998538"/>
          <p14:tracePt t="7707" x="2644775" y="998538"/>
          <p14:tracePt t="7736" x="2652713" y="998538"/>
          <p14:tracePt t="9440" x="2659063" y="998538"/>
          <p14:tracePt t="9447" x="2686050" y="998538"/>
          <p14:tracePt t="9455" x="2713038" y="998538"/>
          <p14:tracePt t="9468" x="2759075" y="998538"/>
          <p14:tracePt t="9484" x="2786063" y="1004888"/>
          <p14:tracePt t="9504" x="2806700" y="1004888"/>
          <p14:tracePt t="9519" x="2825750" y="1004888"/>
          <p14:tracePt t="9534" x="2833688" y="1004888"/>
          <p14:tracePt t="9551" x="2846388" y="1004888"/>
          <p14:tracePt t="9567" x="2852738" y="1004888"/>
          <p14:tracePt t="9584" x="2859088" y="1004888"/>
          <p14:tracePt t="9603" x="2873375" y="1004888"/>
          <p14:tracePt t="9619" x="2879725" y="1004888"/>
          <p14:tracePt t="9634" x="2894013" y="1004888"/>
          <p14:tracePt t="9651" x="2906713" y="1004888"/>
          <p14:tracePt t="9668" x="2940050" y="1004888"/>
          <p14:tracePt t="9684" x="2952750" y="1004888"/>
          <p14:tracePt t="9701" x="2967038" y="1004888"/>
          <p14:tracePt t="9703" x="2973388" y="1004888"/>
          <p14:tracePt t="9718" x="2987675" y="1004888"/>
          <p14:tracePt t="9734" x="3006725" y="1004888"/>
          <p14:tracePt t="9754" x="3027363" y="1004888"/>
          <p14:tracePt t="9769" x="3040063" y="1004888"/>
          <p14:tracePt t="9784" x="3054350" y="1004888"/>
          <p14:tracePt t="9801" x="3060700" y="1004888"/>
          <p14:tracePt t="9818" x="3067050" y="1004888"/>
          <p14:tracePt t="9834" x="3081338" y="1004888"/>
          <p14:tracePt t="9851" x="3094038" y="1004888"/>
          <p14:tracePt t="9853" x="3100388" y="1004888"/>
          <p14:tracePt t="9868" x="3121025" y="998538"/>
          <p14:tracePt t="9884" x="3141663" y="990600"/>
          <p14:tracePt t="9904" x="3167063" y="984250"/>
          <p14:tracePt t="9917" x="3201988" y="977900"/>
          <p14:tracePt t="9934" x="3221038" y="965200"/>
          <p14:tracePt t="9953" x="3248025" y="965200"/>
          <p14:tracePt t="9967" x="3262313" y="957263"/>
          <p14:tracePt t="9984" x="3275013" y="957263"/>
          <p14:tracePt t="10001" x="3281363" y="957263"/>
          <p14:tracePt t="10017" x="3295650" y="957263"/>
          <p14:tracePt t="10035" x="3302000" y="957263"/>
          <p14:tracePt t="10054" x="3314700" y="957263"/>
          <p14:tracePt t="10067" x="3328988" y="950913"/>
          <p14:tracePt t="10084" x="3335338" y="950913"/>
          <p14:tracePt t="10101" x="3348038" y="950913"/>
          <p14:tracePt t="10103" x="3355975" y="944563"/>
          <p14:tracePt t="10117" x="3362325" y="944563"/>
          <p14:tracePt t="10134" x="3368675" y="944563"/>
          <p14:tracePt t="10153" x="3375025" y="944563"/>
          <p14:tracePt t="10167" x="3381375" y="938213"/>
          <p14:tracePt t="10552" x="3389313" y="938213"/>
          <p14:tracePt t="10560" x="3408363" y="938213"/>
          <p14:tracePt t="10570" x="3441700" y="938213"/>
          <p14:tracePt t="10589" x="3516313" y="950913"/>
          <p14:tracePt t="10604" x="3549650" y="957263"/>
          <p14:tracePt t="10617" x="3562350" y="957263"/>
          <p14:tracePt t="10634" x="3576638" y="965200"/>
          <p14:tracePt t="10654" x="3582988" y="971550"/>
          <p14:tracePt t="10667" x="3589338" y="971550"/>
          <p14:tracePt t="10695" x="3595688" y="971550"/>
          <p14:tracePt t="11280" x="3622675" y="990600"/>
          <p14:tracePt t="11287" x="3663950" y="1023938"/>
          <p14:tracePt t="11302" x="3770313" y="1084263"/>
          <p14:tracePt t="11316" x="3863975" y="1131888"/>
          <p14:tracePt t="11337" x="4098925" y="1179513"/>
          <p14:tracePt t="11353" x="4246563" y="1212850"/>
          <p14:tracePt t="11366" x="4373563" y="1231900"/>
          <p14:tracePt t="11383" x="4500563" y="1246188"/>
          <p14:tracePt t="11401" x="4727575" y="1246188"/>
          <p14:tracePt t="11416" x="4856163" y="1246188"/>
          <p14:tracePt t="11433" x="4989513" y="1246188"/>
          <p14:tracePt t="11436" x="5062538" y="1231900"/>
          <p14:tracePt t="11450" x="5191125" y="1212850"/>
          <p14:tracePt t="11468" x="5310188" y="1171575"/>
          <p14:tracePt t="11485" x="5524500" y="1077913"/>
          <p14:tracePt t="11502" x="5611813" y="1017588"/>
          <p14:tracePt t="11516" x="5672138" y="971550"/>
          <p14:tracePt t="11533" x="5719763" y="923925"/>
          <p14:tracePt t="11535" x="5738813" y="896938"/>
          <p14:tracePt t="11550" x="5773738" y="836613"/>
          <p14:tracePt t="11566" x="5807075" y="776288"/>
          <p14:tracePt t="11583" x="5813425" y="742950"/>
          <p14:tracePt t="11585" x="5819775" y="723900"/>
          <p14:tracePt t="11600" x="5819775" y="690563"/>
          <p14:tracePt t="11616" x="5799138" y="669925"/>
          <p14:tracePt t="11636" x="5713413" y="615950"/>
          <p14:tracePt t="11652" x="5572125" y="555625"/>
          <p14:tracePt t="11666" x="5418138" y="509588"/>
          <p14:tracePt t="11683" x="5297488" y="476250"/>
          <p14:tracePt t="11700" x="5116513" y="468313"/>
          <p14:tracePt t="11716" x="4989513" y="501650"/>
          <p14:tracePt t="11733" x="4875213" y="555625"/>
          <p14:tracePt t="11735" x="4829175" y="576263"/>
          <p14:tracePt t="11750" x="4741863" y="615950"/>
          <p14:tracePt t="11766" x="4694238" y="649288"/>
          <p14:tracePt t="11785" x="4654550" y="696913"/>
          <p14:tracePt t="11802" x="4633913" y="763588"/>
          <p14:tracePt t="11816" x="4627563" y="823913"/>
          <p14:tracePt t="11832" x="4648200" y="884238"/>
          <p14:tracePt t="11836" x="4675188" y="911225"/>
          <p14:tracePt t="11849" x="4741863" y="971550"/>
          <p14:tracePt t="11866" x="4868863" y="1011238"/>
          <p14:tracePt t="11884" x="5156200" y="1044575"/>
          <p14:tracePt t="11899" x="5303838" y="1044575"/>
          <p14:tracePt t="11916" x="5424488" y="1023938"/>
          <p14:tracePt t="11921" x="5465763" y="1011238"/>
          <p14:tracePt t="11935" x="5511800" y="998538"/>
          <p14:tracePt t="11952" x="5532438" y="984250"/>
          <p14:tracePt t="11966" x="5538788" y="977900"/>
          <p14:tracePt t="11982" x="5538788" y="971550"/>
          <p14:tracePt t="12000" x="5538788" y="965200"/>
          <p14:tracePt t="12020" x="5532438" y="957263"/>
          <p14:tracePt t="12034" x="5505450" y="944563"/>
          <p14:tracePt t="12049" x="5457825" y="923925"/>
          <p14:tracePt t="12066" x="5418138" y="923925"/>
          <p14:tracePt t="12085" x="5370513" y="923925"/>
          <p14:tracePt t="12099" x="5345113" y="938213"/>
          <p14:tracePt t="12116" x="5324475" y="944563"/>
          <p14:tracePt t="12133" x="5303838" y="957263"/>
          <p14:tracePt t="12149" x="5303838" y="965200"/>
          <p14:tracePt t="12166" x="5291138" y="971550"/>
          <p14:tracePt t="12219" x="5291138" y="977900"/>
          <p14:tracePt t="12769" x="5176838" y="1011238"/>
          <p14:tracePt t="12776" x="4962525" y="1071563"/>
          <p14:tracePt t="12787" x="4741863" y="1138238"/>
          <p14:tracePt t="12799" x="4238625" y="1333500"/>
          <p14:tracePt t="12815" x="3776663" y="1587500"/>
          <p14:tracePt t="12819" x="3582988" y="1693863"/>
          <p14:tracePt t="12833" x="3167063" y="1868488"/>
          <p14:tracePt t="12849" x="2813050" y="2009775"/>
          <p14:tracePt t="12865" x="2538413" y="2136775"/>
          <p14:tracePt t="12884" x="2270125" y="2243138"/>
          <p14:tracePt t="12899" x="2116138" y="2303463"/>
          <p14:tracePt t="12919" x="1995488" y="2344738"/>
          <p14:tracePt t="12938" x="1962150" y="2351088"/>
          <p14:tracePt t="12942" x="1949450" y="2351088"/>
          <p14:tracePt t="12953" x="1941513" y="2351088"/>
          <p14:tracePt t="12965" x="1935163" y="2351088"/>
          <p14:tracePt t="12983" x="1916113" y="2351088"/>
          <p14:tracePt t="12998" x="1901825" y="2351088"/>
          <p14:tracePt t="13015" x="1881188" y="2357438"/>
          <p14:tracePt t="13018" x="1874838" y="2357438"/>
          <p14:tracePt t="13033" x="1847850" y="2363788"/>
          <p14:tracePt t="13048" x="1814513" y="2384425"/>
          <p14:tracePt t="13065" x="1768475" y="2411413"/>
          <p14:tracePt t="13067" x="1754188" y="2424113"/>
          <p14:tracePt t="13084" x="1720850" y="2451100"/>
          <p14:tracePt t="13098" x="1693863" y="2471738"/>
          <p14:tracePt t="13115" x="1681163" y="2490788"/>
          <p14:tracePt t="13117" x="1666875" y="2498725"/>
          <p14:tracePt t="13132" x="1654175" y="2511425"/>
          <p14:tracePt t="13148" x="1647825" y="2511425"/>
          <p14:tracePt t="13165" x="1647825" y="2517775"/>
          <p14:tracePt t="13181" x="1641475" y="2517775"/>
          <p14:tracePt t="13224" x="1633538" y="2517775"/>
          <p14:tracePt t="13288" x="1627188" y="2511425"/>
          <p14:tracePt t="13303" x="1620838" y="2511425"/>
          <p14:tracePt t="13310" x="1620838" y="2505075"/>
          <p14:tracePt t="13318" x="1614488" y="2498725"/>
          <p14:tracePt t="13331" x="1600200" y="2490788"/>
          <p14:tracePt t="13348" x="1593850" y="2490788"/>
          <p14:tracePt t="13365" x="1587500" y="2484438"/>
          <p14:tracePt t="13383" x="1581150" y="2484438"/>
          <p14:tracePt t="13399" x="1573213" y="2478088"/>
          <p14:tracePt t="13415" x="1566863" y="2471738"/>
          <p14:tracePt t="13433" x="1560513" y="2471738"/>
          <p14:tracePt t="13616" x="1560513" y="2465388"/>
          <p14:tracePt t="14387" x="1593850" y="2465388"/>
          <p14:tracePt t="14394" x="1654175" y="2465388"/>
          <p14:tracePt t="14401" x="1701800" y="2465388"/>
          <p14:tracePt t="14415" x="1795463" y="2471738"/>
          <p14:tracePt t="14431" x="1862138" y="2478088"/>
          <p14:tracePt t="14447" x="1908175" y="2484438"/>
          <p14:tracePt t="14465" x="1949450" y="2498725"/>
          <p14:tracePt t="14481" x="1955800" y="2498725"/>
          <p14:tracePt t="14498" x="1962150" y="2498725"/>
          <p14:tracePt t="14964" x="1962150" y="2505075"/>
          <p14:tracePt t="14971" x="1968500" y="2505075"/>
          <p14:tracePt t="14986" x="1976438" y="2505075"/>
          <p14:tracePt t="14997" x="1982788" y="2511425"/>
          <p14:tracePt t="15014" x="2022475" y="2517775"/>
          <p14:tracePt t="15031" x="2043113" y="2517775"/>
          <p14:tracePt t="15047" x="2070100" y="2524125"/>
          <p14:tracePt t="15067" x="2082800" y="2532063"/>
          <p14:tracePt t="15084" x="2089150" y="2532063"/>
          <p14:tracePt t="15099" x="2095500" y="2532063"/>
          <p14:tracePt t="15263" x="2103438" y="2532063"/>
          <p14:tracePt t="15300" x="2109788" y="2532063"/>
          <p14:tracePt t="15314" x="2116138" y="2532063"/>
          <p14:tracePt t="15349" x="2122488" y="2532063"/>
          <p14:tracePt t="15371" x="2130425" y="2532063"/>
          <p14:tracePt t="15399" x="2136775" y="2532063"/>
          <p14:tracePt t="15413" x="2143125" y="2532063"/>
          <p14:tracePt t="15450" x="2149475" y="2532063"/>
          <p14:tracePt t="15521" x="2149475" y="2524125"/>
          <p14:tracePt t="15827" x="2190750" y="2524125"/>
          <p14:tracePt t="15834" x="2236788" y="2517775"/>
          <p14:tracePt t="15849" x="2297113" y="2517775"/>
          <p14:tracePt t="15863" x="2330450" y="2517775"/>
          <p14:tracePt t="15880" x="2351088" y="2517775"/>
          <p14:tracePt t="15905" x="2357438" y="2517775"/>
          <p14:tracePt t="16968" x="2390775" y="2517775"/>
          <p14:tracePt t="16974" x="2465388" y="2517775"/>
          <p14:tracePt t="16983" x="2538413" y="2517775"/>
          <p14:tracePt t="16997" x="2679700" y="2511425"/>
          <p14:tracePt t="17013" x="2798763" y="2498725"/>
          <p14:tracePt t="17032" x="2913063" y="2498725"/>
          <p14:tracePt t="17047" x="2973388" y="2505075"/>
          <p14:tracePt t="17062" x="3021013" y="2505075"/>
          <p14:tracePt t="17081" x="3081338" y="2505075"/>
          <p14:tracePt t="17096" x="3108325" y="2505075"/>
          <p14:tracePt t="17115" x="3121025" y="2505075"/>
          <p14:tracePt t="17128" x="3133725" y="2505075"/>
          <p14:tracePt t="17132" x="3141663" y="2505075"/>
          <p14:tracePt t="17145" x="3148013" y="2505075"/>
          <p14:tracePt t="17162" x="3167063" y="2505075"/>
          <p14:tracePt t="17179" x="3187700" y="2498725"/>
          <p14:tracePt t="17181" x="3208338" y="2498725"/>
          <p14:tracePt t="17196" x="3227388" y="2498725"/>
          <p14:tracePt t="17212" x="3254375" y="2490788"/>
          <p14:tracePt t="17229" x="3287713" y="2484438"/>
          <p14:tracePt t="17231" x="3308350" y="2484438"/>
          <p14:tracePt t="17245" x="3328988" y="2484438"/>
          <p14:tracePt t="17264" x="3375025" y="2484438"/>
          <p14:tracePt t="17266" x="3389313" y="2484438"/>
          <p14:tracePt t="17278" x="3408363" y="2484438"/>
          <p14:tracePt t="17295" x="3435350" y="2484438"/>
          <p14:tracePt t="17312" x="3449638" y="2484438"/>
          <p14:tracePt t="17328" x="3462338" y="2484438"/>
          <p14:tracePt t="17346" x="3482975" y="2484438"/>
          <p14:tracePt t="17362" x="3502025" y="2484438"/>
          <p14:tracePt t="17378" x="3516313" y="2484438"/>
          <p14:tracePt t="17381" x="3529013" y="2484438"/>
          <p14:tracePt t="17395" x="3556000" y="2484438"/>
          <p14:tracePt t="17414" x="3576638" y="2484438"/>
          <p14:tracePt t="17416" x="3589338" y="2484438"/>
          <p14:tracePt t="17428" x="3609975" y="2484438"/>
          <p14:tracePt t="17433" x="3630613" y="2484438"/>
          <p14:tracePt t="17446" x="3649663" y="2484438"/>
          <p14:tracePt t="17461" x="3697288" y="2478088"/>
          <p14:tracePt t="17480" x="3763963" y="2478088"/>
          <p14:tracePt t="17495" x="3790950" y="2478088"/>
          <p14:tracePt t="17511" x="3824288" y="2478088"/>
          <p14:tracePt t="17528" x="3851275" y="2478088"/>
          <p14:tracePt t="17531" x="3857625" y="2478088"/>
          <p14:tracePt t="17545" x="3878263" y="2478088"/>
          <p14:tracePt t="17564" x="3890963" y="2478088"/>
          <p14:tracePt t="17579" x="3897313" y="2478088"/>
          <p14:tracePt t="17595" x="3911600" y="2478088"/>
          <p14:tracePt t="17611" x="3917950" y="2478088"/>
          <p14:tracePt t="17629" x="3924300" y="2478088"/>
          <p14:tracePt t="17932" x="3951288" y="2478088"/>
          <p14:tracePt t="17937" x="3998913" y="2478088"/>
          <p14:tracePt t="17947" x="4051300" y="2478088"/>
          <p14:tracePt t="17966" x="4171950" y="2484438"/>
          <p14:tracePt t="17981" x="4252913" y="2498725"/>
          <p14:tracePt t="17996" x="4306888" y="2498725"/>
          <p14:tracePt t="18015" x="4359275" y="2505075"/>
          <p14:tracePt t="18031" x="4400550" y="2505075"/>
          <p14:tracePt t="18046" x="4433888" y="2505075"/>
          <p14:tracePt t="18061" x="4473575" y="2498725"/>
          <p14:tracePt t="18080" x="4540250" y="2498725"/>
          <p14:tracePt t="18098" x="4581525" y="2498725"/>
          <p14:tracePt t="18115" x="4648200" y="2498725"/>
          <p14:tracePt t="18130" x="4687888" y="2498725"/>
          <p14:tracePt t="18146" x="4727575" y="2498725"/>
          <p14:tracePt t="18164" x="4802188" y="2498725"/>
          <p14:tracePt t="18179" x="4856163" y="2498725"/>
          <p14:tracePt t="18194" x="4889500" y="2498725"/>
          <p14:tracePt t="18211" x="4916488" y="2490788"/>
          <p14:tracePt t="18229" x="4949825" y="2490788"/>
          <p14:tracePt t="18244" x="4962525" y="2484438"/>
          <p14:tracePt t="18264" x="4995863" y="2484438"/>
          <p14:tracePt t="18278" x="5016500" y="2478088"/>
          <p14:tracePt t="18294" x="5029200" y="2478088"/>
          <p14:tracePt t="18314" x="5049838" y="2471738"/>
          <p14:tracePt t="18329" x="5056188" y="2471738"/>
          <p14:tracePt t="18344" x="5062538" y="2465388"/>
          <p14:tracePt t="18365" x="5070475" y="2465388"/>
          <p14:tracePt t="18421" x="5070475" y="2457450"/>
          <p14:tracePt t="18800" x="5076825" y="2457450"/>
          <p14:tracePt t="18807" x="5103813" y="2457450"/>
          <p14:tracePt t="18814" x="5143500" y="2457450"/>
          <p14:tracePt t="18829" x="5216525" y="2457450"/>
          <p14:tracePt t="18847" x="5297488" y="2457450"/>
          <p14:tracePt t="18850" x="5330825" y="2457450"/>
          <p14:tracePt t="18865" x="5370513" y="2457450"/>
          <p14:tracePt t="18879" x="5397500" y="2457450"/>
          <p14:tracePt t="18894" x="5418138" y="2457450"/>
          <p14:tracePt t="18914" x="5445125" y="2457450"/>
          <p14:tracePt t="18930" x="5465763" y="2457450"/>
          <p14:tracePt t="18944" x="5478463" y="2457450"/>
          <p14:tracePt t="18963" x="5499100" y="2457450"/>
          <p14:tracePt t="18977" x="5505450" y="2457450"/>
          <p14:tracePt t="18994" x="5511800" y="2457450"/>
          <p14:tracePt t="19014" x="5532438" y="2451100"/>
          <p14:tracePt t="19027" x="5545138" y="2451100"/>
          <p14:tracePt t="19044" x="5565775" y="2451100"/>
          <p14:tracePt t="19060" x="5578475" y="2444750"/>
          <p14:tracePt t="19063" x="5584825" y="2444750"/>
          <p14:tracePt t="19078" x="5599113" y="2444750"/>
          <p14:tracePt t="19093" x="5611813" y="2444750"/>
          <p14:tracePt t="19113" x="5632450" y="2444750"/>
          <p14:tracePt t="19128" x="5659438" y="2444750"/>
          <p14:tracePt t="19144" x="5672138" y="2438400"/>
          <p14:tracePt t="19164" x="5705475" y="2438400"/>
          <p14:tracePt t="19177" x="5726113" y="2438400"/>
          <p14:tracePt t="19193" x="5738813" y="2438400"/>
          <p14:tracePt t="19211" x="5753100" y="2430463"/>
          <p14:tracePt t="19213" x="5759450" y="2430463"/>
          <p14:tracePt t="19228" x="5773738" y="2424113"/>
          <p14:tracePt t="19244" x="5786438" y="2424113"/>
          <p14:tracePt t="19261" x="5799138" y="2424113"/>
          <p14:tracePt t="19277" x="5813425" y="2424113"/>
          <p14:tracePt t="19294" x="5826125" y="2424113"/>
          <p14:tracePt t="19314" x="5853113" y="2424113"/>
          <p14:tracePt t="19327" x="5873750" y="2424113"/>
          <p14:tracePt t="19343" x="5900738" y="2424113"/>
          <p14:tracePt t="19360" x="5934075" y="2424113"/>
          <p14:tracePt t="19363" x="5953125" y="2417763"/>
          <p14:tracePt t="19377" x="6007100" y="2411413"/>
          <p14:tracePt t="19394" x="6061075" y="2405063"/>
          <p14:tracePt t="19410" x="6100763" y="2405063"/>
          <p14:tracePt t="19412" x="6121400" y="2405063"/>
          <p14:tracePt t="19427" x="6148388" y="2405063"/>
          <p14:tracePt t="19444" x="6161088" y="2405063"/>
          <p14:tracePt t="19465" x="6188075" y="2405063"/>
          <p14:tracePt t="19477" x="6208713" y="2397125"/>
          <p14:tracePt t="19493" x="6221413" y="2397125"/>
          <p14:tracePt t="19511" x="6235700" y="2390775"/>
          <p14:tracePt t="19527" x="6242050" y="2390775"/>
          <p14:tracePt t="19543" x="6254750" y="2390775"/>
          <p14:tracePt t="19570" x="6262688" y="2390775"/>
          <p14:tracePt t="19684" x="6269038" y="2390775"/>
          <p14:tracePt t="19698" x="6275388" y="2390775"/>
          <p14:tracePt t="19705" x="6281738" y="2390775"/>
          <p14:tracePt t="19715" x="6288088" y="2390775"/>
          <p14:tracePt t="19729" x="6308725" y="2390775"/>
          <p14:tracePt t="19748" x="6356350" y="2390775"/>
          <p14:tracePt t="19764" x="6375400" y="2397125"/>
          <p14:tracePt t="19777" x="6416675" y="2405063"/>
          <p14:tracePt t="19793" x="6442075" y="2405063"/>
          <p14:tracePt t="19812" x="6477000" y="2411413"/>
          <p14:tracePt t="19827" x="6489700" y="2411413"/>
          <p14:tracePt t="19847" x="6496050" y="2417763"/>
          <p14:tracePt t="19864" x="6502400" y="2417763"/>
          <p14:tracePt t="20432" x="6416675" y="2424113"/>
          <p14:tracePt t="20439" x="6302375" y="2430463"/>
          <p14:tracePt t="20447" x="6202363" y="2430463"/>
          <p14:tracePt t="20464" x="6054725" y="2451100"/>
          <p14:tracePt t="20476" x="5919788" y="2451100"/>
          <p14:tracePt t="20493" x="5826125" y="2457450"/>
          <p14:tracePt t="20511" x="5773738" y="2457450"/>
          <p14:tracePt t="20526" x="5765800" y="2457450"/>
          <p14:tracePt t="20611" x="5759450" y="2457450"/>
          <p14:tracePt t="20668" x="5753100" y="2457450"/>
          <p14:tracePt t="20689" x="5746750" y="2457450"/>
          <p14:tracePt t="20696" x="5732463" y="2451100"/>
          <p14:tracePt t="20710" x="5659438" y="2444750"/>
          <p14:tracePt t="20726" x="5532438" y="2444750"/>
          <p14:tracePt t="20745" x="5391150" y="2438400"/>
          <p14:tracePt t="20746" x="5330825" y="2430463"/>
          <p14:tracePt t="20762" x="5270500" y="2424113"/>
          <p14:tracePt t="20776" x="5224463" y="2417763"/>
          <p14:tracePt t="20792" x="5203825" y="2417763"/>
          <p14:tracePt t="20795" x="5197475" y="2417763"/>
          <p14:tracePt t="20809" x="5191125" y="2411413"/>
          <p14:tracePt t="20826" x="5183188" y="2411413"/>
          <p14:tracePt t="22221" x="5237163" y="2411413"/>
          <p14:tracePt t="22229" x="5318125" y="2411413"/>
          <p14:tracePt t="22243" x="5451475" y="2424113"/>
          <p14:tracePt t="22258" x="5572125" y="2438400"/>
          <p14:tracePt t="22274" x="5699125" y="2457450"/>
          <p14:tracePt t="22292" x="5859463" y="2465388"/>
          <p14:tracePt t="22308" x="5919788" y="2465388"/>
          <p14:tracePt t="22324" x="5961063" y="2465388"/>
          <p14:tracePt t="22344" x="6040438" y="2465388"/>
          <p14:tracePt t="22358" x="6094413" y="2457450"/>
          <p14:tracePt t="22374" x="6134100" y="2457450"/>
          <p14:tracePt t="22392" x="6167438" y="2457450"/>
          <p14:tracePt t="22408" x="6175375" y="2457450"/>
          <p14:tracePt t="22424" x="6188075" y="2451100"/>
          <p14:tracePt t="22444" x="6208713" y="2451100"/>
          <p14:tracePt t="22458" x="6227763" y="2451100"/>
          <p14:tracePt t="22474" x="6235700" y="2451100"/>
          <p14:tracePt t="22479" x="6248400" y="2451100"/>
          <p14:tracePt t="22494" x="6254750" y="2451100"/>
          <p14:tracePt t="22508" x="6269038" y="2451100"/>
          <p14:tracePt t="22524" x="6275388" y="2451100"/>
          <p14:tracePt t="22541" x="6288088" y="2451100"/>
          <p14:tracePt t="22558" x="6296025" y="2451100"/>
          <p14:tracePt t="22578" x="6302375" y="2451100"/>
          <p14:tracePt t="22764" x="6296025" y="2451100"/>
          <p14:tracePt t="22792" x="6296025" y="2444750"/>
          <p14:tracePt t="22877" x="6288088" y="2444750"/>
          <p14:tracePt t="22884" x="6288088" y="2438400"/>
          <p14:tracePt t="22898" x="6281738" y="2438400"/>
          <p14:tracePt t="22928" x="6275388" y="2438400"/>
          <p14:tracePt t="22934" x="6254750" y="2438400"/>
          <p14:tracePt t="22946" x="6227763" y="2438400"/>
          <p14:tracePt t="22957" x="6167438" y="2438400"/>
          <p14:tracePt t="22963" x="6142038" y="2438400"/>
          <p14:tracePt t="22977" x="6073775" y="2438400"/>
          <p14:tracePt t="22992" x="6040438" y="2430463"/>
          <p14:tracePt t="23007" x="6027738" y="2430463"/>
          <p14:tracePt t="23027" x="6021388" y="2430463"/>
          <p14:tracePt t="23120" x="6027738" y="2430463"/>
          <p14:tracePt t="23155" x="6034088" y="2430463"/>
          <p14:tracePt t="23255" x="6027738" y="2430463"/>
          <p14:tracePt t="23262" x="6021388" y="2430463"/>
          <p14:tracePt t="23274" x="5980113" y="2430463"/>
          <p14:tracePt t="23292" x="4941888" y="2430463"/>
          <p14:tracePt t="23307" x="4279900" y="2363788"/>
          <p14:tracePt t="23324" x="3716338" y="2303463"/>
          <p14:tracePt t="23326" x="3455988" y="2270125"/>
          <p14:tracePt t="23343" x="3021013" y="2216150"/>
          <p14:tracePt t="23357" x="2679700" y="2176463"/>
          <p14:tracePt t="23374" x="2465388" y="2143125"/>
          <p14:tracePt t="23392" x="2309813" y="2103438"/>
          <p14:tracePt t="23407" x="2290763" y="2095500"/>
          <p14:tracePt t="23424" x="2284413" y="2095500"/>
          <p14:tracePt t="23790" x="2251075" y="2176463"/>
          <p14:tracePt t="23797" x="2182813" y="2363788"/>
          <p14:tracePt t="23807" x="2130425" y="2532063"/>
          <p14:tracePt t="23825" x="2049463" y="2967038"/>
          <p14:tracePt t="23840" x="2043113" y="3167063"/>
          <p14:tracePt t="23857" x="2049463" y="3314700"/>
          <p14:tracePt t="23877" x="2049463" y="3455988"/>
          <p14:tracePt t="23890" x="2055813" y="3502025"/>
          <p14:tracePt t="23911" x="2070100" y="3536950"/>
          <p14:tracePt t="23928" x="2076450" y="3543300"/>
          <p14:tracePt t="23946" x="2082800" y="3543300"/>
          <p14:tracePt t="24396" x="2082800" y="3495675"/>
          <p14:tracePt t="24403" x="2082800" y="3408363"/>
          <p14:tracePt t="24411" x="2082800" y="3308350"/>
          <p14:tracePt t="24424" x="2076450" y="3100388"/>
          <p14:tracePt t="24440" x="2070100" y="2919413"/>
          <p14:tracePt t="24456" x="2062163" y="2825750"/>
          <p14:tracePt t="24460" x="2055813" y="2786063"/>
          <p14:tracePt t="24477" x="2036763" y="2732088"/>
          <p14:tracePt t="24493" x="2022475" y="2692400"/>
          <p14:tracePt t="24495" x="2022475" y="2686050"/>
          <p14:tracePt t="24506" x="2016125" y="2671763"/>
          <p14:tracePt t="24524" x="2009775" y="2659063"/>
          <p14:tracePt t="24542" x="2001838" y="2659063"/>
          <p14:tracePt t="24767" x="2043113" y="2619375"/>
          <p14:tracePt t="24777" x="2103438" y="2551113"/>
          <p14:tracePt t="24782" x="2170113" y="2451100"/>
          <p14:tracePt t="24792" x="2216150" y="2363788"/>
          <p14:tracePt t="24806" x="2276475" y="2203450"/>
          <p14:tracePt t="24810" x="2290763" y="2130425"/>
          <p14:tracePt t="24824" x="2317750" y="1989138"/>
          <p14:tracePt t="24840" x="2336800" y="1835150"/>
          <p14:tracePt t="24859" x="2336800" y="1654175"/>
          <p14:tracePt t="24873" x="2303463" y="1539875"/>
          <p14:tracePt t="24889" x="2276475" y="1460500"/>
          <p14:tracePt t="24906" x="2251075" y="1406525"/>
          <p14:tracePt t="24925" x="2224088" y="1352550"/>
          <p14:tracePt t="24941" x="2203450" y="1319213"/>
          <p14:tracePt t="24956" x="2182813" y="1298575"/>
          <p14:tracePt t="24973" x="2170113" y="1273175"/>
          <p14:tracePt t="24989" x="2155825" y="1258888"/>
          <p14:tracePt t="25006" x="2143125" y="1246188"/>
          <p14:tracePt t="25009" x="2136775" y="1231900"/>
          <p14:tracePt t="25023" x="2122488" y="1204913"/>
          <p14:tracePt t="25039" x="2122488" y="1179513"/>
          <p14:tracePt t="25056" x="2109788" y="1144588"/>
          <p14:tracePt t="25075" x="2095500" y="1104900"/>
          <p14:tracePt t="25091" x="2082800" y="1084263"/>
          <p14:tracePt t="25106" x="2070100" y="1065213"/>
          <p14:tracePt t="25123" x="2049463" y="1050925"/>
          <p14:tracePt t="25139" x="2036763" y="1038225"/>
          <p14:tracePt t="25156" x="2028825" y="1038225"/>
          <p14:tracePt t="25174" x="2022475" y="1038225"/>
          <p14:tracePt t="25194" x="2016125" y="1038225"/>
          <p14:tracePt t="25206" x="2009775" y="1038225"/>
          <p14:tracePt t="25224" x="1995488" y="1038225"/>
          <p14:tracePt t="25239" x="1976438" y="1044575"/>
          <p14:tracePt t="25255" x="1968500" y="1044575"/>
          <p14:tracePt t="25273" x="1941513" y="1050925"/>
          <p14:tracePt t="25289" x="1922463" y="1050925"/>
          <p14:tracePt t="25305" x="1908175" y="1050925"/>
          <p14:tracePt t="25325" x="1901825" y="1050925"/>
          <p14:tracePt t="25351" x="1895475" y="1050925"/>
          <p14:tracePt t="25467" x="1901825" y="1050925"/>
          <p14:tracePt t="25645" x="1901825" y="1058863"/>
          <p14:tracePt t="25658" x="1901825" y="1065213"/>
          <p14:tracePt t="25694" x="1901825" y="1071563"/>
          <p14:tracePt t="25731" x="1901825" y="1077913"/>
          <p14:tracePt t="26072" x="1901825" y="1071563"/>
          <p14:tracePt t="26385" x="1916113" y="1071563"/>
          <p14:tracePt t="26392" x="1935163" y="1071563"/>
          <p14:tracePt t="26406" x="1989138" y="1071563"/>
          <p14:tracePt t="26421" x="2043113" y="1071563"/>
          <p14:tracePt t="26438" x="2082800" y="1071563"/>
          <p14:tracePt t="26457" x="2130425" y="1071563"/>
          <p14:tracePt t="26471" x="2155825" y="1071563"/>
          <p14:tracePt t="26488" x="2176463" y="1071563"/>
          <p14:tracePt t="26492" x="2182813" y="1071563"/>
          <p14:tracePt t="26508" x="2216150" y="1071563"/>
          <p14:tracePt t="26524" x="2251075" y="1065213"/>
          <p14:tracePt t="26527" x="2270125" y="1065213"/>
          <p14:tracePt t="26538" x="2284413" y="1065213"/>
          <p14:tracePt t="26556" x="2344738" y="1065213"/>
          <p14:tracePt t="26571" x="2384425" y="1065213"/>
          <p14:tracePt t="26588" x="2417763" y="1065213"/>
          <p14:tracePt t="26592" x="2438400" y="1065213"/>
          <p14:tracePt t="26607" x="2471738" y="1065213"/>
          <p14:tracePt t="26621" x="2484438" y="1065213"/>
          <p14:tracePt t="26646" x="2532063" y="1071563"/>
          <p14:tracePt t="26658" x="2551113" y="1071563"/>
          <p14:tracePt t="26674" x="2578100" y="1077913"/>
          <p14:tracePt t="26693" x="2598738" y="1077913"/>
          <p14:tracePt t="26705" x="2611438" y="1077913"/>
          <p14:tracePt t="26721" x="2619375" y="1077913"/>
          <p14:tracePt t="26738" x="2625725" y="1077913"/>
          <p14:tracePt t="26756" x="2632075" y="1084263"/>
          <p14:tracePt t="26806" x="2638425" y="1084263"/>
          <p14:tracePt t="26877" x="2644775" y="1084263"/>
          <p14:tracePt t="26892" x="2644775" y="1092200"/>
          <p14:tracePt t="26898" x="2652713" y="1092200"/>
          <p14:tracePt t="26914" x="2659063" y="1092200"/>
          <p14:tracePt t="26926" x="2665413" y="1098550"/>
          <p14:tracePt t="26942" x="2679700" y="1104900"/>
          <p14:tracePt t="26956" x="2686050" y="1111250"/>
          <p14:tracePt t="26975" x="2692400" y="1111250"/>
          <p14:tracePt t="26991" x="2692400" y="1119188"/>
          <p14:tracePt t="27105" x="2686050" y="1119188"/>
          <p14:tracePt t="27112" x="2679700" y="1119188"/>
          <p14:tracePt t="27123" x="2671763" y="1111250"/>
          <p14:tracePt t="27137" x="2644775" y="1104900"/>
          <p14:tracePt t="27155" x="2565400" y="1098550"/>
          <p14:tracePt t="27171" x="2511425" y="1092200"/>
          <p14:tracePt t="27187" x="2457450" y="1084263"/>
          <p14:tracePt t="27204" x="2324100" y="1077913"/>
          <p14:tracePt t="27223" x="2209800" y="1071563"/>
          <p14:tracePt t="27237" x="2149475" y="1065213"/>
          <p14:tracePt t="27255" x="2089150" y="1058863"/>
          <p14:tracePt t="27273" x="2070100" y="1058863"/>
          <p14:tracePt t="27275" x="2062163" y="1050925"/>
          <p14:tracePt t="27287" x="2049463" y="1050925"/>
          <p14:tracePt t="27304" x="2036763" y="1044575"/>
          <p14:tracePt t="27321" x="2028825" y="1044575"/>
          <p14:tracePt t="27347" x="2022475" y="1044575"/>
          <p14:tracePt t="27362" x="2016125" y="1044575"/>
          <p14:tracePt t="27454" x="2016125" y="1038225"/>
          <p14:tracePt t="27461" x="2009775" y="1038225"/>
          <p14:tracePt t="27470" x="2001838" y="1038225"/>
          <p14:tracePt t="27487" x="1989138" y="1023938"/>
          <p14:tracePt t="27490" x="1976438" y="1017588"/>
          <p14:tracePt t="27505" x="1962150" y="998538"/>
          <p14:tracePt t="27523" x="1955800" y="990600"/>
          <p14:tracePt t="27537" x="1935163" y="977900"/>
          <p14:tracePt t="27541" x="1935163" y="971550"/>
          <p14:tracePt t="27555" x="1928813" y="965200"/>
          <p14:tracePt t="27583" x="1928813" y="957263"/>
          <p14:tracePt t="27891" x="1928813" y="965200"/>
          <p14:tracePt t="27912" x="1928813" y="971550"/>
          <p14:tracePt t="27920" x="1928813" y="977900"/>
          <p14:tracePt t="27927" x="1928813" y="990600"/>
          <p14:tracePt t="27938" x="1928813" y="998538"/>
          <p14:tracePt t="27942" x="1928813" y="1004888"/>
          <p14:tracePt t="27957" x="1928813" y="1017588"/>
          <p14:tracePt t="27961" x="1928813" y="1023938"/>
          <p14:tracePt t="27975" x="1928813" y="1038225"/>
          <p14:tracePt t="27988" x="1928813" y="1050925"/>
          <p14:tracePt t="28004" x="1928813" y="1058863"/>
          <p14:tracePt t="28020" x="1928813" y="1065213"/>
          <p14:tracePt t="28037" x="1922463" y="1084263"/>
          <p14:tracePt t="28039" x="1922463" y="1092200"/>
          <p14:tracePt t="28053" x="1922463" y="1111250"/>
          <p14:tracePt t="28070" x="1916113" y="1131888"/>
          <p14:tracePt t="28087" x="1916113" y="1152525"/>
          <p14:tracePt t="28089" x="1916113" y="1158875"/>
          <p14:tracePt t="28104" x="1908175" y="1171575"/>
          <p14:tracePt t="28123" x="1908175" y="1185863"/>
          <p14:tracePt t="28137" x="1908175" y="1192213"/>
          <p14:tracePt t="28155" x="1901825" y="1204913"/>
          <p14:tracePt t="28170" x="1901825" y="1219200"/>
          <p14:tracePt t="28188" x="1901825" y="1225550"/>
          <p14:tracePt t="28189" x="1901825" y="1231900"/>
          <p14:tracePt t="28205" x="1901825" y="1238250"/>
          <p14:tracePt t="28220" x="1901825" y="1246188"/>
          <p14:tracePt t="28245" x="1901825" y="1252538"/>
          <p14:tracePt t="28267" x="1901825" y="1265238"/>
          <p14:tracePt t="28281" x="1901825" y="1273175"/>
          <p14:tracePt t="28289" x="1901825" y="1292225"/>
          <p14:tracePt t="28303" x="1901825" y="1312863"/>
          <p14:tracePt t="28320" x="1901825" y="1333500"/>
          <p14:tracePt t="28337" x="1901825" y="1358900"/>
          <p14:tracePt t="28339" x="1901825" y="1373188"/>
          <p14:tracePt t="28354" x="1895475" y="1400175"/>
          <p14:tracePt t="28370" x="1895475" y="1427163"/>
          <p14:tracePt t="28387" x="1895475" y="1473200"/>
          <p14:tracePt t="28404" x="1895475" y="1500188"/>
          <p14:tracePt t="28423" x="1895475" y="1527175"/>
          <p14:tracePt t="28437" x="1895475" y="1533525"/>
          <p14:tracePt t="28453" x="1895475" y="1539875"/>
          <p14:tracePt t="28470" x="1895475" y="1554163"/>
          <p14:tracePt t="28488" x="1895475" y="1560513"/>
          <p14:tracePt t="28588" x="1895475" y="1566863"/>
          <p14:tracePt t="28680" x="1895475" y="1573213"/>
          <p14:tracePt t="28694" x="1895475" y="1581150"/>
          <p14:tracePt t="29972" x="1901825" y="1581150"/>
          <p14:tracePt t="29979" x="1916113" y="1581150"/>
          <p14:tracePt t="29987" x="1922463" y="1566863"/>
          <p14:tracePt t="30006" x="1955800" y="1554163"/>
          <p14:tracePt t="30023" x="1962150" y="1547813"/>
          <p14:tracePt t="30043" x="1968500" y="1547813"/>
          <p14:tracePt t="30052" x="1968500" y="1539875"/>
          <p14:tracePt t="30071" x="1968500" y="1533525"/>
          <p14:tracePt t="30107" x="1968500" y="1527175"/>
          <p14:tracePt t="30114" x="1976438" y="1512888"/>
          <p14:tracePt t="30123" x="1989138" y="1473200"/>
          <p14:tracePt t="30135" x="2022475" y="1385888"/>
          <p14:tracePt t="30156" x="2049463" y="1306513"/>
          <p14:tracePt t="30172" x="2070100" y="1279525"/>
          <p14:tracePt t="30186" x="2076450" y="1265238"/>
          <p14:tracePt t="30236" x="2082800" y="1265238"/>
          <p14:tracePt t="30250" x="2089150" y="1265238"/>
          <p14:tracePt t="30272" x="2095500" y="1265238"/>
          <p14:tracePt t="30292" x="2103438" y="1265238"/>
          <p14:tracePt t="30321" x="2109788" y="1265238"/>
          <p14:tracePt t="30400" x="2109788" y="1273175"/>
          <p14:tracePt t="30492" x="2109788" y="1279525"/>
          <p14:tracePt t="30935" x="2116138" y="1279525"/>
          <p14:tracePt t="30942" x="2122488" y="1279525"/>
          <p14:tracePt t="30951" x="2143125" y="1279525"/>
          <p14:tracePt t="30970" x="2243138" y="1298575"/>
          <p14:tracePt t="30984" x="2317750" y="1306513"/>
          <p14:tracePt t="31004" x="2484438" y="1333500"/>
          <p14:tracePt t="31019" x="2532063" y="1333500"/>
          <p14:tracePt t="31034" x="2551113" y="1333500"/>
          <p14:tracePt t="31051" x="2565400" y="1333500"/>
          <p14:tracePt t="31068" x="2571750" y="1333500"/>
          <p14:tracePt t="31118" x="2578100" y="1333500"/>
          <p14:tracePt t="31133" x="2584450" y="1333500"/>
          <p14:tracePt t="31140" x="2592388" y="1333500"/>
          <p14:tracePt t="31154" x="2625725" y="1333500"/>
          <p14:tracePt t="31169" x="2665413" y="1325563"/>
          <p14:tracePt t="31184" x="2698750" y="1325563"/>
          <p14:tracePt t="31201" x="2713038" y="1325563"/>
          <p14:tracePt t="31218" x="2725738" y="1325563"/>
          <p14:tracePt t="31234" x="2732088" y="1325563"/>
          <p14:tracePt t="31255" x="2738438" y="1325563"/>
          <p14:tracePt t="31368" x="2732088" y="1325563"/>
          <p14:tracePt t="31397" x="2725738" y="1325563"/>
          <p14:tracePt t="31419" x="2719388" y="1325563"/>
          <p14:tracePt t="31454" x="2713038" y="1325563"/>
          <p14:tracePt t="31482" x="2705100" y="1325563"/>
          <p14:tracePt t="31511" x="2698750" y="1325563"/>
          <p14:tracePt t="31518" x="2692400" y="1325563"/>
          <p14:tracePt t="31532" x="2686050" y="1325563"/>
          <p14:tracePt t="31554" x="2679700" y="1325563"/>
          <p14:tracePt t="31569" x="2671763" y="1325563"/>
          <p14:tracePt t="31575" x="2665413" y="1325563"/>
          <p14:tracePt t="31589" x="2659063" y="1325563"/>
          <p14:tracePt t="31604" x="2625725" y="1339850"/>
          <p14:tracePt t="31619" x="2592388" y="1366838"/>
          <p14:tracePt t="31634" x="2544763" y="1406525"/>
          <p14:tracePt t="31650" x="2511425" y="1427163"/>
          <p14:tracePt t="31668" x="2484438" y="1439863"/>
          <p14:tracePt t="31684" x="2478088" y="1452563"/>
          <p14:tracePt t="31704" x="2451100" y="1466850"/>
          <p14:tracePt t="31718" x="2438400" y="1479550"/>
          <p14:tracePt t="31734" x="2417763" y="1500188"/>
          <p14:tracePt t="31754" x="2384425" y="1512888"/>
          <p14:tracePt t="31768" x="2357438" y="1527175"/>
          <p14:tracePt t="31784" x="2330450" y="1533525"/>
          <p14:tracePt t="31800" x="2303463" y="1547813"/>
          <p14:tracePt t="31818" x="2276475" y="1554163"/>
          <p14:tracePt t="31834" x="2257425" y="1560513"/>
          <p14:tracePt t="31854" x="2236788" y="1560513"/>
          <p14:tracePt t="31868" x="2230438" y="1566863"/>
          <p14:tracePt t="31884" x="2224088" y="1573213"/>
          <p14:tracePt t="32153" x="2230438" y="1573213"/>
          <p14:tracePt t="32161" x="2236788" y="1573213"/>
          <p14:tracePt t="32169" x="2243138" y="1573213"/>
          <p14:tracePt t="32184" x="2276475" y="1573213"/>
          <p14:tracePt t="32202" x="2351088" y="1573213"/>
          <p14:tracePt t="32218" x="2411413" y="1573213"/>
          <p14:tracePt t="32234" x="2544763" y="1587500"/>
          <p14:tracePt t="32253" x="2638425" y="1608138"/>
          <p14:tracePt t="32268" x="2665413" y="1608138"/>
          <p14:tracePt t="32284" x="2671763" y="1608138"/>
          <p14:tracePt t="32303" x="2671763" y="1614488"/>
          <p14:tracePt t="32881" x="2625725" y="1708150"/>
          <p14:tracePt t="32888" x="2559050" y="1895475"/>
          <p14:tracePt t="32904" x="2444750" y="2230438"/>
          <p14:tracePt t="32916" x="2330450" y="2578100"/>
          <p14:tracePt t="32933" x="2236788" y="2906713"/>
          <p14:tracePt t="32952" x="2130425" y="3275013"/>
          <p14:tracePt t="32968" x="2103438" y="3416300"/>
          <p14:tracePt t="32984" x="2070100" y="3556000"/>
          <p14:tracePt t="32987" x="2062163" y="3622675"/>
          <p14:tracePt t="33004" x="2055813" y="3709988"/>
          <p14:tracePt t="33016" x="2049463" y="3763963"/>
          <p14:tracePt t="33033" x="2049463" y="3790950"/>
          <p14:tracePt t="33052" x="2049463" y="3817938"/>
          <p14:tracePt t="33066" x="2049463" y="3824288"/>
          <p14:tracePt t="33083" x="2049463" y="3830638"/>
          <p14:tracePt t="33122" x="2049463" y="3836988"/>
          <p14:tracePt t="33387" x="2055813" y="3830638"/>
          <p14:tracePt t="33394" x="2076450" y="3810000"/>
          <p14:tracePt t="33402" x="2082800" y="3790950"/>
          <p14:tracePt t="33417" x="2095500" y="3763963"/>
          <p14:tracePt t="33436" x="2109788" y="3716338"/>
          <p14:tracePt t="33454" x="2116138" y="3703638"/>
          <p14:tracePt t="33466" x="2116138" y="3697288"/>
          <p14:tracePt t="33482" x="2116138" y="3690938"/>
          <p14:tracePt t="33502" x="2116138" y="3683000"/>
          <p14:tracePt t="33516" x="2116138" y="3670300"/>
          <p14:tracePt t="33532" x="2109788" y="3649663"/>
          <p14:tracePt t="33550" x="2082800" y="3616325"/>
          <p14:tracePt t="33566" x="2070100" y="3595688"/>
          <p14:tracePt t="33585" x="2055813" y="3589338"/>
          <p14:tracePt t="33603" x="2049463" y="3582988"/>
          <p14:tracePt t="33616" x="2036763" y="3582988"/>
          <p14:tracePt t="33651" x="2028825" y="3582988"/>
          <p14:tracePt t="33792" x="2022475" y="3582988"/>
          <p14:tracePt t="33814" x="2009775" y="3576638"/>
          <p14:tracePt t="33822" x="1995488" y="3576638"/>
          <p14:tracePt t="33832" x="1968500" y="3570288"/>
          <p14:tracePt t="33850" x="1855788" y="3556000"/>
          <p14:tracePt t="33865" x="1768475" y="3556000"/>
          <p14:tracePt t="33885" x="1666875" y="3556000"/>
          <p14:tracePt t="33902" x="1627188" y="3570288"/>
          <p14:tracePt t="33916" x="1600200" y="3570288"/>
          <p14:tracePt t="33935" x="1581150" y="3582988"/>
          <p14:tracePt t="33950" x="1560513" y="3589338"/>
          <p14:tracePt t="33966" x="1554163" y="3595688"/>
          <p14:tracePt t="33985" x="1539875" y="3603625"/>
          <p14:tracePt t="33999" x="1533525" y="3609975"/>
          <p14:tracePt t="34015" x="1520825" y="3609975"/>
          <p14:tracePt t="34034" x="1520825" y="3616325"/>
          <p14:tracePt t="34049" x="1512888" y="3622675"/>
          <p14:tracePt t="34135" x="1520825" y="3622675"/>
          <p14:tracePt t="34142" x="1527175" y="3622675"/>
          <p14:tracePt t="34151" x="1547813" y="3622675"/>
          <p14:tracePt t="34166" x="1608138" y="3636963"/>
          <p14:tracePt t="34186" x="1660525" y="3643313"/>
          <p14:tracePt t="34202" x="1708150" y="3643313"/>
          <p14:tracePt t="34215" x="1741488" y="3630613"/>
          <p14:tracePt t="34232" x="1762125" y="3622675"/>
          <p14:tracePt t="34251" x="1768475" y="3616325"/>
          <p14:tracePt t="34266" x="1768475" y="3609975"/>
          <p14:tracePt t="34286" x="1754188" y="3589338"/>
          <p14:tracePt t="34300" x="1727200" y="3576638"/>
          <p14:tracePt t="34316" x="1701800" y="3562350"/>
          <p14:tracePt t="34321" x="1687513" y="3556000"/>
          <p14:tracePt t="34336" x="1660525" y="3549650"/>
          <p14:tracePt t="34351" x="1641475" y="3543300"/>
          <p14:tracePt t="34365" x="1627188" y="3543300"/>
          <p14:tracePt t="34382" x="1614488" y="3543300"/>
          <p14:tracePt t="34385" x="1608138" y="3543300"/>
          <p14:tracePt t="34401" x="1600200" y="3543300"/>
          <p14:tracePt t="34456" x="1600200" y="3549650"/>
          <p14:tracePt t="34463" x="1608138" y="3556000"/>
          <p14:tracePt t="34471" x="1620838" y="3570288"/>
          <p14:tracePt t="34487" x="1627188" y="3576638"/>
          <p14:tracePt t="34501" x="1687513" y="3582988"/>
          <p14:tracePt t="34506" x="1708150" y="3582988"/>
          <p14:tracePt t="34516" x="1727200" y="3582988"/>
          <p14:tracePt t="34534" x="1774825" y="3582988"/>
          <p14:tracePt t="34550" x="1787525" y="3576638"/>
          <p14:tracePt t="34567" x="1795463" y="3570288"/>
          <p14:tracePt t="34586" x="1795463" y="3562350"/>
          <p14:tracePt t="34599" x="1787525" y="3549650"/>
          <p14:tracePt t="34615" x="1762125" y="3536950"/>
          <p14:tracePt t="34634" x="1714500" y="3529013"/>
          <p14:tracePt t="34648" x="1687513" y="3529013"/>
          <p14:tracePt t="34665" x="1666875" y="3529013"/>
          <p14:tracePt t="34683" x="1647825" y="3536950"/>
          <p14:tracePt t="34698" x="1647825" y="3543300"/>
          <p14:tracePt t="34717" x="1641475" y="3556000"/>
          <p14:tracePt t="34720" x="1641475" y="3562350"/>
          <p14:tracePt t="34734" x="1641475" y="3570288"/>
          <p14:tracePt t="34748" x="1647825" y="3582988"/>
          <p14:tracePt t="34765" x="1647825" y="3589338"/>
          <p14:tracePt t="34784" x="1687513" y="3595688"/>
          <p14:tracePt t="34798" x="1701800" y="3603625"/>
          <p14:tracePt t="34815" x="1708150" y="3603625"/>
          <p14:tracePt t="34833" x="1720850" y="3603625"/>
          <p14:tracePt t="34862" x="1727200" y="3603625"/>
          <p14:tracePt t="36838" x="1727200" y="3630613"/>
          <p14:tracePt t="36844" x="1727200" y="3649663"/>
          <p14:tracePt t="36852" x="1727200" y="3670300"/>
          <p14:tracePt t="36863" x="1727200" y="3690938"/>
          <p14:tracePt t="36880" x="1720850" y="3770313"/>
          <p14:tracePt t="36897" x="1720850" y="3803650"/>
          <p14:tracePt t="36917" x="1720850" y="3844925"/>
          <p14:tracePt t="36937" x="1720850" y="3863975"/>
          <p14:tracePt t="36947" x="1720850" y="3870325"/>
          <p14:tracePt t="36965" x="1720850" y="3890963"/>
          <p14:tracePt t="36981" x="1720850" y="3897313"/>
          <p14:tracePt t="36996" x="1720850" y="3911600"/>
          <p14:tracePt t="37014" x="1708150" y="3930650"/>
          <p14:tracePt t="37030" x="1708150" y="3944938"/>
          <p14:tracePt t="37046" x="1708150" y="3957638"/>
          <p14:tracePt t="37064" x="1708150" y="3971925"/>
          <p14:tracePt t="37082" x="1701800" y="3984625"/>
          <p14:tracePt t="37096" x="1701800" y="3990975"/>
          <p14:tracePt t="37114" x="1701800" y="4005263"/>
          <p14:tracePt t="37130" x="1693863" y="4024313"/>
          <p14:tracePt t="37147" x="1693863" y="4032250"/>
          <p14:tracePt t="37165" x="1693863" y="4044950"/>
          <p14:tracePt t="37186" x="1693863" y="4051300"/>
          <p14:tracePt t="37215" x="1693863" y="4059238"/>
          <p14:tracePt t="37236" x="1693863" y="4065588"/>
          <p14:tracePt t="37243" x="1693863" y="4071938"/>
          <p14:tracePt t="37257" x="1693863" y="4078288"/>
          <p14:tracePt t="37272" x="1693863" y="4084638"/>
          <p14:tracePt t="37286" x="1693863" y="4092575"/>
          <p14:tracePt t="37296" x="1693863" y="4098925"/>
          <p14:tracePt t="37315" x="1693863" y="4105275"/>
          <p14:tracePt t="37343" x="1693863" y="4111625"/>
          <p14:tracePt t="38756" x="1693863" y="4119563"/>
          <p14:tracePt t="38765" x="1693863" y="4132263"/>
          <p14:tracePt t="38770" x="1693863" y="4144963"/>
          <p14:tracePt t="38779" x="1693863" y="4159250"/>
          <p14:tracePt t="38796" x="1693863" y="4171950"/>
          <p14:tracePt t="38798" x="1701800" y="4179888"/>
          <p14:tracePt t="38815" x="1701800" y="4192588"/>
          <p14:tracePt t="38838" x="1701800" y="4198938"/>
          <p14:tracePt t="38863" x="1708150" y="4198938"/>
          <p14:tracePt t="38869" x="1708150" y="4205288"/>
          <p14:tracePt t="39062" x="1701800" y="4205288"/>
          <p14:tracePt t="40246" x="1701800" y="4198938"/>
          <p14:tracePt t="40310" x="1701800" y="4192588"/>
          <p14:tracePt t="40923" x="1720850" y="4152900"/>
          <p14:tracePt t="40932" x="1768475" y="4078288"/>
          <p14:tracePt t="40947" x="1908175" y="3830638"/>
          <p14:tracePt t="40965" x="2095500" y="3441700"/>
          <p14:tracePt t="40979" x="2190750" y="3208338"/>
          <p14:tracePt t="40995" x="2257425" y="3000375"/>
          <p14:tracePt t="41010" x="2303463" y="2846388"/>
          <p14:tracePt t="41027" x="2336800" y="2692400"/>
          <p14:tracePt t="41029" x="2336800" y="2611438"/>
          <p14:tracePt t="41044" x="2336800" y="2517775"/>
          <p14:tracePt t="41060" x="2344738" y="2451100"/>
          <p14:tracePt t="41077" x="2336800" y="2384425"/>
          <p14:tracePt t="41079" x="2336800" y="2363788"/>
          <p14:tracePt t="41094" x="2317750" y="2330450"/>
          <p14:tracePt t="41113" x="2303463" y="2297113"/>
          <p14:tracePt t="41114" x="2290763" y="2276475"/>
          <p14:tracePt t="41127" x="2290763" y="2270125"/>
          <p14:tracePt t="41144" x="2263775" y="2251075"/>
          <p14:tracePt t="41160" x="2251075" y="2251075"/>
          <p14:tracePt t="41177" x="2243138" y="2251075"/>
          <p14:tracePt t="41393" x="2230438" y="2149475"/>
          <p14:tracePt t="41400" x="2216150" y="2070100"/>
          <p14:tracePt t="41413" x="2203450" y="1989138"/>
          <p14:tracePt t="41429" x="2149475" y="1841500"/>
          <p14:tracePt t="41443" x="2130425" y="1762125"/>
          <p14:tracePt t="41460" x="2116138" y="1735138"/>
          <p14:tracePt t="41477" x="2103438" y="1701800"/>
          <p14:tracePt t="41480" x="2089150" y="1693863"/>
          <p14:tracePt t="41494" x="2082800" y="1674813"/>
          <p14:tracePt t="41510" x="2076450" y="1660525"/>
          <p14:tracePt t="41527" x="2062163" y="1654175"/>
          <p14:tracePt t="41547" x="2055813" y="1633538"/>
          <p14:tracePt t="41550" x="2049463" y="1627188"/>
          <p14:tracePt t="41563" x="2043113" y="1614488"/>
          <p14:tracePt t="41578" x="2028825" y="1600200"/>
          <p14:tracePt t="41593" x="2028825" y="1581150"/>
          <p14:tracePt t="41610" x="2022475" y="1566863"/>
          <p14:tracePt t="41626" x="2016125" y="1547813"/>
          <p14:tracePt t="41629" x="2016125" y="1533525"/>
          <p14:tracePt t="41646" x="2016125" y="1506538"/>
          <p14:tracePt t="41660" x="2016125" y="1466850"/>
          <p14:tracePt t="41677" x="2016125" y="1419225"/>
          <p14:tracePt t="41694" x="2009775" y="1393825"/>
          <p14:tracePt t="41713" x="2001838" y="1285875"/>
          <p14:tracePt t="41728" x="1989138" y="1185863"/>
          <p14:tracePt t="41743" x="1982788" y="1125538"/>
          <p14:tracePt t="41760" x="1982788" y="1098550"/>
          <p14:tracePt t="41777" x="1968500" y="1077913"/>
          <p14:tracePt t="41794" x="1962150" y="1071563"/>
          <p14:tracePt t="41813" x="1962150" y="1065213"/>
          <p14:tracePt t="41827" x="1955800" y="1065213"/>
          <p14:tracePt t="41844" x="1949450" y="1065213"/>
          <p14:tracePt t="41884" x="1941513" y="1065213"/>
          <p14:tracePt t="41956" x="1935163" y="1065213"/>
          <p14:tracePt t="41978" x="1928813" y="1065213"/>
          <p14:tracePt t="41984" x="1922463" y="1065213"/>
          <p14:tracePt t="41998" x="1916113" y="1065213"/>
          <p14:tracePt t="42021" x="1908175" y="1065213"/>
          <p14:tracePt t="42046" x="1901825" y="1065213"/>
          <p14:tracePt t="42169" x="1901825" y="1071563"/>
          <p14:tracePt t="42192" x="1908175" y="1071563"/>
          <p14:tracePt t="42227" x="1916113" y="1071563"/>
          <p14:tracePt t="42250" x="1928813" y="1071563"/>
          <p14:tracePt t="42257" x="1935163" y="1071563"/>
          <p14:tracePt t="42265" x="1962150" y="1065213"/>
          <p14:tracePt t="42279" x="2070100" y="1050925"/>
          <p14:tracePt t="42293" x="2243138" y="1038225"/>
          <p14:tracePt t="42311" x="2344738" y="1038225"/>
          <p14:tracePt t="42326" x="2424113" y="1038225"/>
          <p14:tracePt t="42343" x="2498725" y="1050925"/>
          <p14:tracePt t="42347" x="2517775" y="1050925"/>
          <p14:tracePt t="42362" x="2578100" y="1058863"/>
          <p14:tracePt t="42376" x="2611438" y="1058863"/>
          <p14:tracePt t="42395" x="2638425" y="1071563"/>
          <p14:tracePt t="42412" x="2644775" y="1071563"/>
          <p14:tracePt t="42426" x="2652713" y="1071563"/>
          <p14:tracePt t="42442" x="2659063" y="1077913"/>
          <p14:tracePt t="42469" x="2665413" y="1077913"/>
          <p14:tracePt t="42543" x="2665413" y="1084263"/>
          <p14:tracePt t="42571" x="2671763" y="1084263"/>
          <p14:tracePt t="42578" x="2671763" y="1092200"/>
          <p14:tracePt t="42615" x="2679700" y="1092200"/>
          <p14:tracePt t="42622" x="2686050" y="1098550"/>
          <p14:tracePt t="42637" x="2692400" y="1098550"/>
          <p14:tracePt t="42646" x="2698750" y="1104900"/>
          <p14:tracePt t="42661" x="2705100" y="1111250"/>
          <p14:tracePt t="42675" x="2713038" y="1111250"/>
          <p14:tracePt t="42694" x="2713038" y="1119188"/>
          <p14:tracePt t="42713" x="2713038" y="1125538"/>
          <p14:tracePt t="43347" x="2692400" y="1125538"/>
          <p14:tracePt t="43354" x="2652713" y="1125538"/>
          <p14:tracePt t="43361" x="2625725" y="1125538"/>
          <p14:tracePt t="43375" x="2578100" y="1125538"/>
          <p14:tracePt t="43394" x="2551113" y="1125538"/>
          <p14:tracePt t="43408" x="2524125" y="1125538"/>
          <p14:tracePt t="43425" x="2490788" y="1111250"/>
          <p14:tracePt t="43445" x="2478088" y="1104900"/>
          <p14:tracePt t="43448" x="2471738" y="1104900"/>
          <p14:tracePt t="43461" x="2457450" y="1098550"/>
          <p14:tracePt t="43475" x="2451100" y="1092200"/>
          <p14:tracePt t="43492" x="2444750" y="1084263"/>
          <p14:tracePt t="43508" x="2444750" y="1077913"/>
          <p14:tracePt t="43525" x="2438400" y="1065213"/>
          <p14:tracePt t="43545" x="2430463" y="1058863"/>
          <p14:tracePt t="43547" x="2430463" y="1050925"/>
          <p14:tracePt t="43559" x="2430463" y="1038225"/>
          <p14:tracePt t="43575" x="2424113" y="1031875"/>
          <p14:tracePt t="43595" x="2411413" y="1017588"/>
          <p14:tracePt t="43610" x="2405063" y="1004888"/>
          <p14:tracePt t="43626" x="2397125" y="998538"/>
          <p14:tracePt t="43641" x="2378075" y="984250"/>
          <p14:tracePt t="43659" x="2351088" y="971550"/>
          <p14:tracePt t="43675" x="2336800" y="957263"/>
          <p14:tracePt t="43695" x="2324100" y="950913"/>
          <p14:tracePt t="43696" x="2317750" y="944563"/>
          <p14:tracePt t="43710" x="2303463" y="944563"/>
          <p14:tracePt t="43731" x="2297113" y="938213"/>
          <p14:tracePt t="43752" x="2290763" y="938213"/>
          <p14:tracePt t="43810" x="2284413" y="938213"/>
          <p14:tracePt t="44174" x="2284413" y="944563"/>
          <p14:tracePt t="44180" x="2284413" y="957263"/>
          <p14:tracePt t="44191" x="2284413" y="977900"/>
          <p14:tracePt t="44209" x="2276475" y="1038225"/>
          <p14:tracePt t="44224" x="2270125" y="1077913"/>
          <p14:tracePt t="44241" x="2270125" y="1104900"/>
          <p14:tracePt t="44259" x="2263775" y="1125538"/>
          <p14:tracePt t="44274" x="2263775" y="1138238"/>
          <p14:tracePt t="44295" x="2257425" y="1171575"/>
          <p14:tracePt t="44308" x="2257425" y="1192213"/>
          <p14:tracePt t="44325" x="2257425" y="1219200"/>
          <p14:tracePt t="44341" x="2257425" y="1246188"/>
          <p14:tracePt t="44360" x="2257425" y="1298575"/>
          <p14:tracePt t="44377" x="2257425" y="1325563"/>
          <p14:tracePt t="44379" x="2257425" y="1346200"/>
          <p14:tracePt t="44394" x="2257425" y="1366838"/>
          <p14:tracePt t="44410" x="2257425" y="1379538"/>
          <p14:tracePt t="44425" x="2257425" y="1400175"/>
          <p14:tracePt t="44445" x="2257425" y="1419225"/>
          <p14:tracePt t="44465" x="2257425" y="1446213"/>
          <p14:tracePt t="44474" x="2257425" y="1460500"/>
          <p14:tracePt t="44491" x="2257425" y="1479550"/>
          <p14:tracePt t="44493" x="2257425" y="1487488"/>
          <p14:tracePt t="44509" x="2257425" y="1520825"/>
          <p14:tracePt t="44526" x="2257425" y="1539875"/>
          <p14:tracePt t="44531" x="2257425" y="1560513"/>
          <p14:tracePt t="44543" x="2257425" y="1593850"/>
          <p14:tracePt t="44559" x="2257425" y="1620838"/>
          <p14:tracePt t="44577" x="2257425" y="1641475"/>
          <p14:tracePt t="44579" x="2257425" y="1647825"/>
          <p14:tracePt t="44591" x="2257425" y="1660525"/>
          <p14:tracePt t="44610" x="2257425" y="1674813"/>
          <p14:tracePt t="44624" x="2257425" y="1681163"/>
          <p14:tracePt t="44641" x="2257425" y="1687513"/>
          <p14:tracePt t="44658" x="2257425" y="1693863"/>
          <p14:tracePt t="45806" x="2236788" y="1762125"/>
          <p14:tracePt t="45813" x="2216150" y="1841500"/>
          <p14:tracePt t="45823" x="2197100" y="1908175"/>
          <p14:tracePt t="45841" x="2170113" y="2155825"/>
          <p14:tracePt t="45859" x="2163763" y="2290763"/>
          <p14:tracePt t="45875" x="2163763" y="2424113"/>
          <p14:tracePt t="45877" x="2163763" y="2517775"/>
          <p14:tracePt t="45894" x="2163763" y="2665413"/>
          <p14:tracePt t="45908" x="2163763" y="2773363"/>
          <p14:tracePt t="45923" x="2176463" y="2900363"/>
          <p14:tracePt t="45942" x="2176463" y="3087688"/>
          <p14:tracePt t="45959" x="2170113" y="3160713"/>
          <p14:tracePt t="45973" x="2170113" y="3241675"/>
          <p14:tracePt t="45991" x="2163763" y="3355975"/>
          <p14:tracePt t="46008" x="2155825" y="3435350"/>
          <p14:tracePt t="46024" x="2155825" y="3482975"/>
          <p14:tracePt t="46027" x="2155825" y="3502025"/>
          <p14:tracePt t="46044" x="2149475" y="3536950"/>
          <p14:tracePt t="46058" x="2149475" y="3570288"/>
          <p14:tracePt t="46073" x="2149475" y="3603625"/>
          <p14:tracePt t="46091" x="2149475" y="3643313"/>
          <p14:tracePt t="46108" x="2149475" y="3676650"/>
          <p14:tracePt t="46124" x="2143125" y="3709988"/>
          <p14:tracePt t="46126" x="2136775" y="3730625"/>
          <p14:tracePt t="46141" x="2136775" y="3763963"/>
          <p14:tracePt t="46156" x="2130425" y="3784600"/>
          <p14:tracePt t="46174" x="2122488" y="3797300"/>
          <p14:tracePt t="46177" x="2122488" y="3803650"/>
          <p14:tracePt t="46193" x="2122488" y="3810000"/>
          <p14:tracePt t="46283" x="2122488" y="3797300"/>
          <p14:tracePt t="46291" x="2122488" y="3784600"/>
          <p14:tracePt t="46818" x="2170113" y="3643313"/>
          <p14:tracePt t="46826" x="2209800" y="3482975"/>
          <p14:tracePt t="46832" x="2236788" y="3308350"/>
          <p14:tracePt t="46841" x="2251075" y="3154363"/>
          <p14:tracePt t="46858" x="2270125" y="2840038"/>
          <p14:tracePt t="46875" x="2263775" y="2378075"/>
          <p14:tracePt t="46889" x="2230438" y="2136775"/>
          <p14:tracePt t="46908" x="2197100" y="2009775"/>
          <p14:tracePt t="46910" x="2170113" y="1976438"/>
          <p14:tracePt t="46922" x="2155825" y="1949450"/>
          <p14:tracePt t="46941" x="2109788" y="1901825"/>
          <p14:tracePt t="46960" x="2070100" y="1874838"/>
          <p14:tracePt t="46972" x="2062163" y="1874838"/>
          <p14:tracePt t="46989" x="2043113" y="1847850"/>
          <p14:tracePt t="47008" x="2022475" y="1828800"/>
          <p14:tracePt t="47026" x="2001838" y="1808163"/>
          <p14:tracePt t="47041" x="1989138" y="1795463"/>
          <p14:tracePt t="47058" x="1989138" y="1774825"/>
          <p14:tracePt t="47060" x="1989138" y="1762125"/>
          <p14:tracePt t="47072" x="1989138" y="1747838"/>
          <p14:tracePt t="47090" x="1989138" y="1654175"/>
          <p14:tracePt t="47108" x="1976438" y="1566863"/>
          <p14:tracePt t="47122" x="1955800" y="1512888"/>
          <p14:tracePt t="47124" x="1935163" y="1493838"/>
          <p14:tracePt t="47139" x="1928813" y="1487488"/>
          <p14:tracePt t="47158" x="1916113" y="1473200"/>
          <p14:tracePt t="47160" x="1908175" y="1460500"/>
          <p14:tracePt t="47174" x="1901825" y="1446213"/>
          <p14:tracePt t="47189" x="1895475" y="1419225"/>
          <p14:tracePt t="47208" x="1889125" y="1400175"/>
          <p14:tracePt t="47210" x="1881188" y="1385888"/>
          <p14:tracePt t="47224" x="1874838" y="1379538"/>
          <p14:tracePt t="47238" x="1874838" y="1373188"/>
          <p14:tracePt t="47259" x="1868488" y="1366838"/>
          <p14:tracePt t="47710" x="1874838" y="1366838"/>
          <p14:tracePt t="47716" x="1889125" y="1358900"/>
          <p14:tracePt t="47725" x="1922463" y="1352550"/>
          <p14:tracePt t="47741" x="2043113" y="1333500"/>
          <p14:tracePt t="47757" x="2176463" y="1306513"/>
          <p14:tracePt t="47760" x="2257425" y="1279525"/>
          <p14:tracePt t="47775" x="2378075" y="1258888"/>
          <p14:tracePt t="47790" x="2451100" y="1238250"/>
          <p14:tracePt t="47809" x="2511425" y="1231900"/>
          <p14:tracePt t="47824" x="2532063" y="1225550"/>
          <p14:tracePt t="47841" x="2538413" y="1225550"/>
          <p14:tracePt t="47866" x="2544763" y="1225550"/>
          <p14:tracePt t="47880" x="2551113" y="1225550"/>
          <p14:tracePt t="47891" x="2559050" y="1225550"/>
          <p14:tracePt t="47909" x="2592388" y="1225550"/>
          <p14:tracePt t="47925" x="2632075" y="1225550"/>
          <p14:tracePt t="47939" x="2665413" y="1238250"/>
          <p14:tracePt t="47958" x="2692400" y="1238250"/>
          <p14:tracePt t="47960" x="2698750" y="1238250"/>
          <p14:tracePt t="47973" x="2705100" y="1246188"/>
          <p14:tracePt t="47989" x="2713038" y="1246188"/>
          <p14:tracePt t="48010" x="2719388" y="1252538"/>
          <p14:tracePt t="48052" x="2719388" y="1258888"/>
          <p14:tracePt t="48158" x="2713038" y="1258888"/>
          <p14:tracePt t="48208" x="2705100" y="1265238"/>
          <p14:tracePt t="48259" x="2705100" y="1273175"/>
          <p14:tracePt t="48286" x="2698750" y="1279525"/>
          <p14:tracePt t="48294" x="2692400" y="1279525"/>
          <p14:tracePt t="48307" x="2686050" y="1285875"/>
          <p14:tracePt t="48325" x="2605088" y="1325563"/>
          <p14:tracePt t="48340" x="2498725" y="1373188"/>
          <p14:tracePt t="48356" x="2357438" y="1439863"/>
          <p14:tracePt t="48359" x="2284413" y="1473200"/>
          <p14:tracePt t="48373" x="2182813" y="1533525"/>
          <p14:tracePt t="48390" x="2130425" y="1560513"/>
          <p14:tracePt t="48408" x="2082800" y="1587500"/>
          <p14:tracePt t="48422" x="2062163" y="1593850"/>
          <p14:tracePt t="48441" x="2049463" y="1593850"/>
          <p14:tracePt t="48456" x="2043113" y="1593850"/>
          <p14:tracePt t="48479" x="2009775" y="1600200"/>
          <p14:tracePt t="48489" x="2001838" y="1600200"/>
          <p14:tracePt t="48505" x="1982788" y="1600200"/>
          <p14:tracePt t="48522" x="1962150" y="1593850"/>
          <p14:tracePt t="48539" x="1949450" y="1587500"/>
          <p14:tracePt t="48554" x="1935163" y="1587500"/>
          <p14:tracePt t="48559" x="1935163" y="1581150"/>
          <p14:tracePt t="48572" x="1922463" y="1581150"/>
          <p14:tracePt t="48588" x="1916113" y="1581150"/>
          <p14:tracePt t="48605" x="1908175" y="1581150"/>
          <p14:tracePt t="48736" x="1908175" y="1573213"/>
          <p14:tracePt t="48801" x="1908175" y="1566863"/>
          <p14:tracePt t="48915" x="1916113" y="1566863"/>
          <p14:tracePt t="48925" x="1928813" y="1566863"/>
          <p14:tracePt t="48929" x="1962150" y="1573213"/>
          <p14:tracePt t="48938" x="2001838" y="1587500"/>
          <p14:tracePt t="48954" x="2109788" y="1600200"/>
          <p14:tracePt t="48958" x="2182813" y="1614488"/>
          <p14:tracePt t="48973" x="2336800" y="1633538"/>
          <p14:tracePt t="48987" x="2438400" y="1654175"/>
          <p14:tracePt t="49004" x="2511425" y="1681163"/>
          <p14:tracePt t="49008" x="2532063" y="1687513"/>
          <p14:tracePt t="49021" x="2551113" y="1693863"/>
          <p14:tracePt t="49037" x="2559050" y="1693863"/>
          <p14:tracePt t="49054" x="2565400" y="1701800"/>
          <p14:tracePt t="49113" x="2571750" y="1701800"/>
          <p14:tracePt t="49164" x="2578100" y="1701800"/>
          <p14:tracePt t="49178" x="2592388" y="1693863"/>
          <p14:tracePt t="49186" x="2605088" y="1687513"/>
          <p14:tracePt t="49193" x="2611438" y="1681163"/>
          <p14:tracePt t="49204" x="2625725" y="1674813"/>
          <p14:tracePt t="49224" x="2671763" y="1666875"/>
          <p14:tracePt t="49237" x="2686050" y="1660525"/>
          <p14:tracePt t="49254" x="2692400" y="1660525"/>
          <p14:tracePt t="49270" x="2698750" y="1660525"/>
          <p14:tracePt t="49299" x="2698750" y="1654175"/>
          <p14:tracePt t="49363" x="2692400" y="1654175"/>
          <p14:tracePt t="49373" x="2692400" y="1647825"/>
          <p14:tracePt t="49378" x="2686050" y="1647825"/>
          <p14:tracePt t="49388" x="2686050" y="1641475"/>
          <p14:tracePt t="49404" x="2679700" y="1641475"/>
          <p14:tracePt t="49421" x="2665413" y="1633538"/>
          <p14:tracePt t="49438" x="2659063" y="1633538"/>
          <p14:tracePt t="49457" x="2659063" y="1627188"/>
          <p14:tracePt t="49473" x="2652713" y="1627188"/>
          <p14:tracePt t="49487" x="2644775" y="1620838"/>
          <p14:tracePt t="49613" x="2644775" y="1614488"/>
          <p14:tracePt t="52679" x="2713038" y="1633538"/>
          <p14:tracePt t="52686" x="2833688" y="1701800"/>
          <p14:tracePt t="52692" x="2967038" y="1762125"/>
          <p14:tracePt t="52704" x="3087688" y="1828800"/>
          <p14:tracePt t="52718" x="3355975" y="1982788"/>
          <p14:tracePt t="52722" x="3449638" y="2055813"/>
          <p14:tracePt t="52738" x="3663950" y="2176463"/>
          <p14:tracePt t="52751" x="3844925" y="2284413"/>
          <p14:tracePt t="52768" x="4024313" y="2411413"/>
          <p14:tracePt t="52787" x="4306888" y="2605088"/>
          <p14:tracePt t="52803" x="4446588" y="2692400"/>
          <p14:tracePt t="52818" x="4554538" y="2779713"/>
          <p14:tracePt t="52821" x="4608513" y="2813050"/>
          <p14:tracePt t="52836" x="4681538" y="2867025"/>
          <p14:tracePt t="52851" x="4735513" y="2913063"/>
          <p14:tracePt t="52868" x="4762500" y="2940050"/>
          <p14:tracePt t="52871" x="4775200" y="2952750"/>
          <p14:tracePt t="52885" x="4822825" y="3000375"/>
          <p14:tracePt t="52903" x="4848225" y="3021013"/>
          <p14:tracePt t="52918" x="4868863" y="3027363"/>
          <p14:tracePt t="52921" x="4868863" y="3033713"/>
          <p14:tracePt t="52948" x="4875213" y="3033713"/>
          <p14:tracePt t="53242" x="4889500" y="3108325"/>
          <p14:tracePt t="53249" x="4916488" y="3201988"/>
          <p14:tracePt t="53256" x="4968875" y="3355975"/>
          <p14:tracePt t="53267" x="5029200" y="3502025"/>
          <p14:tracePt t="53285" x="5291138" y="4111625"/>
          <p14:tracePt t="53300" x="5465763" y="4460875"/>
          <p14:tracePt t="53320" x="5626100" y="4848225"/>
          <p14:tracePt t="53334" x="5680075" y="4976813"/>
          <p14:tracePt t="53350" x="5699125" y="5043488"/>
          <p14:tracePt t="53367" x="5713413" y="5076825"/>
          <p14:tracePt t="53370" x="5713413" y="5083175"/>
          <p14:tracePt t="53384" x="5719763" y="5095875"/>
          <p14:tracePt t="53405" x="5719763" y="5103813"/>
          <p14:tracePt t="53420" x="5719763" y="5110163"/>
          <p14:tracePt t="53626" x="5719763" y="5103813"/>
          <p14:tracePt t="53655" x="5713413" y="5095875"/>
          <p14:tracePt t="53669" x="5713413" y="5083175"/>
          <p14:tracePt t="53676" x="5705475" y="5062538"/>
          <p14:tracePt t="53684" x="5692775" y="5029200"/>
          <p14:tracePt t="53703" x="5672138" y="4962525"/>
          <p14:tracePt t="53719" x="5599113" y="4835525"/>
          <p14:tracePt t="53734" x="5532438" y="4762500"/>
          <p14:tracePt t="53750" x="5478463" y="4721225"/>
          <p14:tracePt t="53769" x="5438775" y="4694238"/>
          <p14:tracePt t="53784" x="5424488" y="4687888"/>
          <p14:tracePt t="53803" x="5418138" y="4681538"/>
          <p14:tracePt t="53911" x="5418138" y="4675188"/>
          <p14:tracePt t="53940" x="5418138" y="4667250"/>
          <p14:tracePt t="53976" x="5418138" y="4660900"/>
          <p14:tracePt t="53997" x="5418138" y="4654550"/>
          <p14:tracePt t="54011" x="5418138" y="4648200"/>
          <p14:tracePt t="54019" x="5418138" y="4641850"/>
          <p14:tracePt t="54033" x="5418138" y="4627563"/>
          <p14:tracePt t="54050" x="5418138" y="4614863"/>
          <p14:tracePt t="54068" x="5424488" y="4608513"/>
          <p14:tracePt t="54084" x="5424488" y="4600575"/>
          <p14:tracePt t="54104" x="5424488" y="4594225"/>
          <p14:tracePt t="54189" x="5424488" y="4600575"/>
          <p14:tracePt t="54253" x="5424488" y="4608513"/>
          <p14:tracePt t="54375" x="5424488" y="4614863"/>
          <p14:tracePt t="54432" x="5424488" y="4621213"/>
          <p14:tracePt t="54496" x="5424488" y="4627563"/>
          <p14:tracePt t="54838" x="5418138" y="4627563"/>
          <p14:tracePt t="56978" x="5424488" y="4627563"/>
          <p14:tracePt t="56985" x="5430838" y="4633913"/>
          <p14:tracePt t="56999" x="5445125" y="4633913"/>
          <p14:tracePt t="57014" x="5457825" y="4633913"/>
          <p14:tracePt t="57036" x="5472113" y="4641850"/>
          <p14:tracePt t="57052" x="5478463" y="4641850"/>
          <p14:tracePt t="57077" x="5484813" y="4641850"/>
          <p14:tracePt t="57100" x="5491163" y="4641850"/>
          <p14:tracePt t="57184" x="5499100" y="4641850"/>
          <p14:tracePt t="57205" x="5499100" y="4648200"/>
          <p14:tracePt t="57214" x="5505450" y="4648200"/>
          <p14:tracePt t="57236" x="5511800" y="4648200"/>
          <p14:tracePt t="57242" x="5518150" y="4648200"/>
          <p14:tracePt t="57264" x="5524500" y="4654550"/>
          <p14:tracePt t="57291" x="5532438" y="4654550"/>
          <p14:tracePt t="57811" x="5532438" y="4648200"/>
          <p14:tracePt t="59560" x="5532438" y="4641850"/>
          <p14:tracePt t="60137" x="5538788" y="4641850"/>
          <p14:tracePt t="60151" x="5545138" y="4641850"/>
          <p14:tracePt t="60158" x="5551488" y="4641850"/>
          <p14:tracePt t="60166" x="5565775" y="4641850"/>
          <p14:tracePt t="60182" x="5592763" y="4633913"/>
          <p14:tracePt t="60197" x="5605463" y="4627563"/>
          <p14:tracePt t="60201" x="5611813" y="4627563"/>
          <p14:tracePt t="60212" x="5626100" y="4621213"/>
          <p14:tracePt t="60229" x="5632450" y="4621213"/>
          <p14:tracePt t="60245" x="5638800" y="4621213"/>
          <p14:tracePt t="60265" x="5645150" y="4621213"/>
          <p14:tracePt t="61420" x="5638800" y="4621213"/>
          <p14:tracePt t="61446" x="5645150" y="4621213"/>
          <p14:tracePt t="61665" x="5524500" y="4560888"/>
          <p14:tracePt t="61669" x="5330825" y="4446588"/>
          <p14:tracePt t="61679" x="5103813" y="4333875"/>
          <p14:tracePt t="61694" x="4573588" y="3978275"/>
          <p14:tracePt t="61698" x="4333875" y="3757613"/>
          <p14:tracePt t="61712" x="3924300" y="3362325"/>
          <p14:tracePt t="61730" x="3576638" y="2952750"/>
          <p14:tracePt t="61748" x="3194050" y="2465388"/>
          <p14:tracePt t="61766" x="3048000" y="2290763"/>
          <p14:tracePt t="61768" x="3006725" y="2251075"/>
          <p14:tracePt t="61777" x="2987675" y="2224088"/>
          <p14:tracePt t="61795" x="2960688" y="2203450"/>
          <p14:tracePt t="61798" x="2952750" y="2203450"/>
          <p14:tracePt t="61811" x="2946400" y="2203450"/>
          <p14:tracePt t="61827" x="2946400" y="2209800"/>
          <p14:tracePt t="62055" x="2894013" y="2182813"/>
          <p14:tracePt t="62064" x="2792413" y="2116138"/>
          <p14:tracePt t="62069" x="2692400" y="2036763"/>
          <p14:tracePt t="62077" x="2598738" y="1955800"/>
          <p14:tracePt t="62095" x="2457450" y="1841500"/>
          <p14:tracePt t="62098" x="2405063" y="1795463"/>
          <p14:tracePt t="62113" x="2309813" y="1735138"/>
          <p14:tracePt t="62130" x="2230438" y="1681163"/>
          <p14:tracePt t="62144" x="2176463" y="1647825"/>
          <p14:tracePt t="62149" x="2149475" y="1620838"/>
          <p14:tracePt t="62163" x="2109788" y="1587500"/>
          <p14:tracePt t="62177" x="2082800" y="1566863"/>
          <p14:tracePt t="62197" x="2055813" y="1547813"/>
          <p14:tracePt t="62215" x="2043113" y="1533525"/>
          <p14:tracePt t="62227" x="2036763" y="1533525"/>
          <p14:tracePt t="62244" x="2028825" y="1527175"/>
          <p14:tracePt t="62269" x="2022475" y="1527175"/>
          <p14:tracePt t="62296" x="2016125" y="1527175"/>
          <p14:tracePt t="62353" x="2009775" y="1527175"/>
          <p14:tracePt t="62368" x="2001838" y="1527175"/>
          <p14:tracePt t="62375" x="1989138" y="1527175"/>
          <p14:tracePt t="62382" x="1982788" y="1527175"/>
          <p14:tracePt t="62393" x="1968500" y="1527175"/>
          <p14:tracePt t="62411" x="1935163" y="1527175"/>
          <p14:tracePt t="62427" x="1916113" y="1527175"/>
          <p14:tracePt t="62444" x="1908175" y="1527175"/>
          <p14:tracePt t="62460" x="1901825" y="1527175"/>
          <p14:tracePt t="62482" x="1895475" y="1527175"/>
          <p14:tracePt t="63067" x="1901825" y="1527175"/>
          <p14:tracePt t="63103" x="1908175" y="1527175"/>
          <p14:tracePt t="63131" x="1916113" y="1527175"/>
          <p14:tracePt t="63138" x="1922463" y="1527175"/>
          <p14:tracePt t="63146" x="1928813" y="1512888"/>
          <p14:tracePt t="63160" x="1955800" y="1506538"/>
          <p14:tracePt t="63176" x="1989138" y="1493838"/>
          <p14:tracePt t="63195" x="2022475" y="1479550"/>
          <p14:tracePt t="63212" x="2043113" y="1479550"/>
          <p14:tracePt t="63226" x="2062163" y="1473200"/>
          <p14:tracePt t="63243" x="2070100" y="1473200"/>
          <p14:tracePt t="63262" x="2076450" y="1473200"/>
          <p14:tracePt t="63276" x="2082800" y="1473200"/>
          <p14:tracePt t="63294" x="2089150" y="1473200"/>
          <p14:tracePt t="63316" x="2095500" y="1473200"/>
          <p14:tracePt t="63326" x="2103438" y="1473200"/>
          <p14:tracePt t="63344" x="2130425" y="1473200"/>
          <p14:tracePt t="63361" x="2143125" y="1473200"/>
          <p14:tracePt t="63376" x="2155825" y="1473200"/>
          <p14:tracePt t="63394" x="2170113" y="1473200"/>
          <p14:tracePt t="63410" x="2176463" y="1473200"/>
          <p14:tracePt t="63426" x="2182813" y="1473200"/>
          <p14:tracePt t="63445" x="2190750" y="1473200"/>
          <p14:tracePt t="63465" x="2197100" y="1473200"/>
          <p14:tracePt t="63477" x="2203450" y="1473200"/>
          <p14:tracePt t="63497" x="2243138" y="1473200"/>
          <p14:tracePt t="63511" x="2270125" y="1473200"/>
          <p14:tracePt t="63526" x="2297113" y="1473200"/>
          <p14:tracePt t="63543" x="2324100" y="1473200"/>
          <p14:tracePt t="63545" x="2336800" y="1473200"/>
          <p14:tracePt t="63560" x="2351088" y="1473200"/>
          <p14:tracePt t="63576" x="2378075" y="1473200"/>
          <p14:tracePt t="63594" x="2405063" y="1473200"/>
          <p14:tracePt t="63610" x="2417763" y="1473200"/>
          <p14:tracePt t="63626" x="2438400" y="1479550"/>
          <p14:tracePt t="63644" x="2457450" y="1479550"/>
          <p14:tracePt t="63662" x="2465388" y="1487488"/>
          <p14:tracePt t="63676" x="2471738" y="1487488"/>
          <p14:tracePt t="63701" x="2478088" y="1487488"/>
          <p14:tracePt t="63730" x="2484438" y="1487488"/>
          <p14:tracePt t="63744" x="2490788" y="1487488"/>
          <p14:tracePt t="63751" x="2498725" y="1487488"/>
          <p14:tracePt t="63759" x="2505075" y="1493838"/>
          <p14:tracePt t="63776" x="2511425" y="1493838"/>
          <p14:tracePt t="63794" x="2524125" y="1493838"/>
          <p14:tracePt t="63830" x="2532063" y="1493838"/>
          <p14:tracePt t="63951" x="2532063" y="1500188"/>
          <p14:tracePt t="63965" x="2538413" y="1500188"/>
          <p14:tracePt t="63987" x="2544763" y="1500188"/>
          <p14:tracePt t="64722" x="2538413" y="1500188"/>
          <p14:tracePt t="64758" x="2532063" y="1500188"/>
          <p14:tracePt t="65321" x="2538413" y="1487488"/>
          <p14:tracePt t="65328" x="2538413" y="1479550"/>
          <p14:tracePt t="65342" x="2551113" y="1460500"/>
          <p14:tracePt t="65358" x="2551113" y="1452563"/>
          <p14:tracePt t="65374" x="2559050" y="1452563"/>
          <p14:tracePt t="65394" x="2559050" y="1439863"/>
          <p14:tracePt t="65434" x="2559050" y="1433513"/>
          <p14:tracePt t="65499" x="2559050" y="1427163"/>
          <p14:tracePt t="65535" x="2559050" y="1419225"/>
          <p14:tracePt t="65544" x="2559050" y="1400175"/>
          <p14:tracePt t="65549" x="2565400" y="1379538"/>
          <p14:tracePt t="65558" x="2571750" y="1358900"/>
          <p14:tracePt t="65576" x="2578100" y="1292225"/>
          <p14:tracePt t="65592" x="2578100" y="1265238"/>
          <p14:tracePt t="65608" x="2578100" y="1246188"/>
          <p14:tracePt t="65627" x="2578100" y="1225550"/>
          <p14:tracePt t="65644" x="2578100" y="1212850"/>
          <p14:tracePt t="65658" x="2578100" y="1198563"/>
          <p14:tracePt t="65677" x="2578100" y="1179513"/>
          <p14:tracePt t="65696" x="2578100" y="1165225"/>
          <p14:tracePt t="65714" x="2578100" y="1152525"/>
          <p14:tracePt t="65726" x="2578100" y="1138238"/>
          <p14:tracePt t="65747" x="2578100" y="1131888"/>
          <p14:tracePt t="65776" x="2578100" y="1125538"/>
          <p14:tracePt t="65812" x="2578100" y="1119188"/>
          <p14:tracePt t="65855" x="2578100" y="1111250"/>
          <p14:tracePt t="65883" x="2578100" y="1104900"/>
          <p14:tracePt t="65890" x="2578100" y="1084263"/>
          <p14:tracePt t="65897" x="2578100" y="1065213"/>
          <p14:tracePt t="65908" x="2578100" y="1044575"/>
          <p14:tracePt t="65926" x="2571750" y="990600"/>
          <p14:tracePt t="65944" x="2571750" y="977900"/>
          <p14:tracePt t="65958" x="2565400" y="965200"/>
          <p14:tracePt t="65975" x="2559050" y="957263"/>
          <p14:tracePt t="66097" x="2559050" y="965200"/>
          <p14:tracePt t="66112" x="2559050" y="971550"/>
          <p14:tracePt t="66147" x="2559050" y="977900"/>
          <p14:tracePt t="66183" x="2559050" y="984250"/>
          <p14:tracePt t="66219" x="2559050" y="990600"/>
          <p14:tracePt t="66226" x="2559050" y="998538"/>
          <p14:tracePt t="66245" x="2559050" y="1004888"/>
          <p14:tracePt t="66257" x="2559050" y="1017588"/>
          <p14:tracePt t="66275" x="2559050" y="1058863"/>
          <p14:tracePt t="66290" x="2559050" y="1092200"/>
          <p14:tracePt t="66307" x="2559050" y="1125538"/>
          <p14:tracePt t="66325" x="2565400" y="1144588"/>
          <p14:tracePt t="66340" x="2565400" y="1158875"/>
          <p14:tracePt t="66357" x="2565400" y="1171575"/>
          <p14:tracePt t="66375" x="2565400" y="1192213"/>
          <p14:tracePt t="66393" x="2565400" y="1204913"/>
          <p14:tracePt t="66407" x="2565400" y="1225550"/>
          <p14:tracePt t="66425" x="2565400" y="1238250"/>
          <p14:tracePt t="66440" x="2565400" y="1246188"/>
          <p14:tracePt t="66468" x="2565400" y="1252538"/>
          <p14:tracePt t="66482" x="2565400" y="1258888"/>
          <p14:tracePt t="66503" x="2565400" y="1265238"/>
          <p14:tracePt t="66511" x="2565400" y="1273175"/>
          <p14:tracePt t="66524" x="2565400" y="1298575"/>
          <p14:tracePt t="66543" x="2559050" y="1333500"/>
          <p14:tracePt t="66557" x="2559050" y="1373188"/>
          <p14:tracePt t="66575" x="2559050" y="1412875"/>
          <p14:tracePt t="66591" x="2559050" y="1427163"/>
          <p14:tracePt t="66607" x="2559050" y="1439863"/>
          <p14:tracePt t="66624" x="2559050" y="1446213"/>
          <p14:tracePt t="66646" x="2559050" y="1452563"/>
          <p14:tracePt t="67340" x="2559050" y="1446213"/>
          <p14:tracePt t="67374" x="2559050" y="1439863"/>
          <p14:tracePt t="67388" x="2559050" y="1433513"/>
          <p14:tracePt t="67404" x="2551113" y="1433513"/>
          <p14:tracePt t="67424" x="2551113" y="1427163"/>
          <p14:tracePt t="67445" x="2551113" y="1419225"/>
          <p14:tracePt t="67452" x="2544763" y="1412875"/>
          <p14:tracePt t="67459" x="2538413" y="1400175"/>
          <p14:tracePt t="67474" x="2498725" y="1325563"/>
          <p14:tracePt t="67490" x="2451100" y="1265238"/>
          <p14:tracePt t="67506" x="2417763" y="1219200"/>
          <p14:tracePt t="67525" x="2370138" y="1165225"/>
          <p14:tracePt t="67542" x="2351088" y="1144588"/>
          <p14:tracePt t="67544" x="2336800" y="1138238"/>
          <p14:tracePt t="67556" x="2330450" y="1125538"/>
          <p14:tracePt t="67574" x="2317750" y="1111250"/>
          <p14:tracePt t="67602" x="2309813" y="1104900"/>
          <p14:tracePt t="67630" x="2303463" y="1104900"/>
          <p14:tracePt t="67673" x="2303463" y="1098550"/>
          <p14:tracePt t="67680" x="2297113" y="1098550"/>
          <p14:tracePt t="67702" x="2297113" y="1092200"/>
          <p14:tracePt t="67709" x="2290763" y="1092200"/>
          <p14:tracePt t="67724" x="2270125" y="1077913"/>
          <p14:tracePt t="67742" x="2243138" y="1071563"/>
          <p14:tracePt t="67744" x="2236788" y="1065213"/>
          <p14:tracePt t="67756" x="2224088" y="1050925"/>
          <p14:tracePt t="67774" x="2190750" y="1038225"/>
          <p14:tracePt t="67790" x="2163763" y="1023938"/>
          <p14:tracePt t="67806" x="2143125" y="1017588"/>
          <p14:tracePt t="67808" x="2130425" y="1017588"/>
          <p14:tracePt t="67824" x="2116138" y="1011238"/>
          <p14:tracePt t="67841" x="2095500" y="1011238"/>
          <p14:tracePt t="67844" x="2082800" y="1011238"/>
          <p14:tracePt t="67856" x="2076450" y="1011238"/>
          <p14:tracePt t="67873" x="2055813" y="1011238"/>
          <p14:tracePt t="67890" x="2043113" y="1011238"/>
          <p14:tracePt t="67906" x="2036763" y="1011238"/>
          <p14:tracePt t="67923" x="2009775" y="1017588"/>
          <p14:tracePt t="67944" x="1982788" y="1038225"/>
          <p14:tracePt t="67956" x="1968500" y="1050925"/>
          <p14:tracePt t="67974" x="1935163" y="1084263"/>
          <p14:tracePt t="67991" x="1928813" y="1098550"/>
          <p14:tracePt t="68006" x="1916113" y="1104900"/>
          <p14:tracePt t="68023" x="1916113" y="1111250"/>
          <p14:tracePt t="68040" x="1908175" y="1111250"/>
          <p14:tracePt t="68056" x="1908175" y="1119188"/>
          <p14:tracePt t="68074" x="1901825" y="1131888"/>
          <p14:tracePt t="68090" x="1889125" y="1138238"/>
          <p14:tracePt t="68106" x="1874838" y="1158875"/>
          <p14:tracePt t="68124" x="1868488" y="1171575"/>
          <p14:tracePt t="68141" x="1868488" y="1179513"/>
          <p14:tracePt t="68156" x="1868488" y="1192213"/>
          <p14:tracePt t="68174" x="1868488" y="1198563"/>
          <p14:tracePt t="68190" x="1868488" y="1204913"/>
          <p14:tracePt t="68206" x="1868488" y="1219200"/>
          <p14:tracePt t="68223" x="1874838" y="1238250"/>
          <p14:tracePt t="68239" x="1889125" y="1252538"/>
          <p14:tracePt t="68256" x="1901825" y="1265238"/>
          <p14:tracePt t="68258" x="1908175" y="1265238"/>
          <p14:tracePt t="68274" x="1922463" y="1279525"/>
          <p14:tracePt t="68291" x="1935163" y="1285875"/>
          <p14:tracePt t="68293" x="1949450" y="1292225"/>
          <p14:tracePt t="68307" x="1968500" y="1306513"/>
          <p14:tracePt t="68322" x="1995488" y="1306513"/>
          <p14:tracePt t="68339" x="2022475" y="1319213"/>
          <p14:tracePt t="68357" x="2055813" y="1325563"/>
          <p14:tracePt t="68372" x="2076450" y="1325563"/>
          <p14:tracePt t="68390" x="2095500" y="1325563"/>
          <p14:tracePt t="68407" x="2116138" y="1325563"/>
          <p14:tracePt t="68424" x="2130425" y="1325563"/>
          <p14:tracePt t="68439" x="2143125" y="1325563"/>
          <p14:tracePt t="68442" x="2155825" y="1325563"/>
          <p14:tracePt t="68458" x="2163763" y="1325563"/>
          <p14:tracePt t="68472" x="2176463" y="1325563"/>
          <p14:tracePt t="68489" x="2190750" y="1325563"/>
          <p14:tracePt t="68506" x="2203450" y="1325563"/>
          <p14:tracePt t="68524" x="2216150" y="1325563"/>
          <p14:tracePt t="68539" x="2230438" y="1319213"/>
          <p14:tracePt t="68556" x="2251075" y="1312863"/>
          <p14:tracePt t="68574" x="2270125" y="1306513"/>
          <p14:tracePt t="68589" x="2284413" y="1298575"/>
          <p14:tracePt t="68593" x="2284413" y="1292225"/>
          <p14:tracePt t="68607" x="2297113" y="1279525"/>
          <p14:tracePt t="68622" x="2309813" y="1273175"/>
          <p14:tracePt t="68639" x="2317750" y="1258888"/>
          <p14:tracePt t="68657" x="2336800" y="1246188"/>
          <p14:tracePt t="68674" x="2344738" y="1238250"/>
          <p14:tracePt t="68689" x="2344738" y="1231900"/>
          <p14:tracePt t="68708" x="2351088" y="1225550"/>
          <p14:tracePt t="68736" x="2357438" y="1219200"/>
          <p14:tracePt t="68743" x="2357438" y="1212850"/>
          <p14:tracePt t="68757" x="2357438" y="1192213"/>
          <p14:tracePt t="68772" x="2357438" y="1165225"/>
          <p14:tracePt t="68789" x="2357438" y="1144588"/>
          <p14:tracePt t="68807" x="2357438" y="1125538"/>
          <p14:tracePt t="68824" x="2357438" y="1111250"/>
          <p14:tracePt t="68839" x="2344738" y="1098550"/>
          <p14:tracePt t="68857" x="2324100" y="1077913"/>
          <p14:tracePt t="68874" x="2303463" y="1071563"/>
          <p14:tracePt t="68889" x="2290763" y="1065213"/>
          <p14:tracePt t="68907" x="2257425" y="1050925"/>
          <p14:tracePt t="68922" x="2243138" y="1044575"/>
          <p14:tracePt t="68942" x="2224088" y="1038225"/>
          <p14:tracePt t="68944" x="2216150" y="1038225"/>
          <p14:tracePt t="68956" x="2203450" y="1038225"/>
          <p14:tracePt t="68974" x="2182813" y="1038225"/>
          <p14:tracePt t="68989" x="2170113" y="1038225"/>
          <p14:tracePt t="68993" x="2163763" y="1038225"/>
          <p14:tracePt t="69006" x="2143125" y="1038225"/>
          <p14:tracePt t="69024" x="2130425" y="1038225"/>
          <p14:tracePt t="69038" x="2122488" y="1038225"/>
          <p14:tracePt t="69057" x="2109788" y="1038225"/>
          <p14:tracePt t="69085" x="2103438" y="1038225"/>
          <p14:tracePt t="69122" x="2095500" y="1038225"/>
          <p14:tracePt t="69128" x="2089150" y="1038225"/>
          <p14:tracePt t="69138" x="2082800" y="1038225"/>
          <p14:tracePt t="69156" x="2070100" y="1050925"/>
          <p14:tracePt t="69172" x="2062163" y="1050925"/>
          <p14:tracePt t="69188" x="2062163" y="1058863"/>
          <p14:tracePt t="69205" x="2055813" y="1058863"/>
          <p14:tracePt t="69249" x="2049463" y="1058863"/>
          <p14:tracePt t="69271" x="2043113" y="1065213"/>
          <p14:tracePt t="69284" x="2036763" y="1065213"/>
          <p14:tracePt t="69293" x="2028825" y="1071563"/>
          <p14:tracePt t="69307" x="2009775" y="1077913"/>
          <p14:tracePt t="69321" x="1995488" y="1092200"/>
          <p14:tracePt t="69338" x="1989138" y="1092200"/>
          <p14:tracePt t="69356" x="1976438" y="1098550"/>
          <p14:tracePt t="69371" x="1968500" y="1098550"/>
          <p14:tracePt t="69413" x="1962150" y="1098550"/>
          <p14:tracePt t="70284" x="1968500" y="1098550"/>
          <p14:tracePt t="70291" x="1995488" y="1092200"/>
          <p14:tracePt t="70307" x="2082800" y="1077913"/>
          <p14:tracePt t="70326" x="2284413" y="1050925"/>
          <p14:tracePt t="70338" x="2330450" y="1050925"/>
          <p14:tracePt t="70355" x="2411413" y="1044575"/>
          <p14:tracePt t="70371" x="2424113" y="1044575"/>
          <p14:tracePt t="70388" x="2430463" y="1044575"/>
          <p14:tracePt t="70404" x="2438400" y="1044575"/>
          <p14:tracePt t="70433" x="2438400" y="1050925"/>
          <p14:tracePt t="70691" x="2430463" y="1050925"/>
          <p14:tracePt t="70762" x="2424113" y="1050925"/>
          <p14:tracePt t="70790" x="2417763" y="1050925"/>
          <p14:tracePt t="70805" x="2405063" y="1058863"/>
          <p14:tracePt t="70812" x="2390775" y="1058863"/>
          <p14:tracePt t="70821" x="2363788" y="1065213"/>
          <p14:tracePt t="70839" x="2290763" y="1092200"/>
          <p14:tracePt t="70856" x="2251075" y="1098550"/>
          <p14:tracePt t="70873" x="2224088" y="1111250"/>
          <p14:tracePt t="70887" x="2190750" y="1119188"/>
          <p14:tracePt t="70891" x="2182813" y="1131888"/>
          <p14:tracePt t="70904" x="2155825" y="1138238"/>
          <p14:tracePt t="70921" x="2143125" y="1152525"/>
          <p14:tracePt t="70943" x="2103438" y="1171575"/>
          <p14:tracePt t="70955" x="2070100" y="1185863"/>
          <p14:tracePt t="70970" x="2043113" y="1198563"/>
          <p14:tracePt t="70987" x="2016125" y="1204913"/>
          <p14:tracePt t="70989" x="2016125" y="1212850"/>
          <p14:tracePt t="71004" x="2001838" y="1219200"/>
          <p14:tracePt t="71022" x="1995488" y="1219200"/>
          <p14:tracePt t="71037" x="1989138" y="1219200"/>
          <p14:tracePt t="71061" x="1989138" y="1225550"/>
          <p14:tracePt t="71070" x="1982788" y="1225550"/>
          <p14:tracePt t="71090" x="1976438" y="1225550"/>
          <p14:tracePt t="71103" x="1968500" y="1231900"/>
          <p14:tracePt t="71120" x="1962150" y="1238250"/>
          <p14:tracePt t="71139" x="1962150" y="1246188"/>
          <p14:tracePt t="71154" x="1955800" y="1246188"/>
          <p14:tracePt t="71417" x="1968500" y="1246188"/>
          <p14:tracePt t="71424" x="2022475" y="1246188"/>
          <p14:tracePt t="71438" x="2095500" y="1258888"/>
          <p14:tracePt t="71456" x="2122488" y="1273175"/>
          <p14:tracePt t="71474" x="2136775" y="1273175"/>
          <p14:tracePt t="71490" x="2136775" y="1279525"/>
          <p14:tracePt t="71503" x="2143125" y="1279525"/>
          <p14:tracePt t="71638" x="2149475" y="1279525"/>
          <p14:tracePt t="71667" x="2155825" y="1279525"/>
          <p14:tracePt t="71767" x="2163763" y="1279525"/>
          <p14:tracePt t="71789" x="2163763" y="1285875"/>
          <p14:tracePt t="71831" x="2170113" y="1285875"/>
          <p14:tracePt t="71856" x="2170113" y="1292225"/>
          <p14:tracePt t="73692" x="2170113" y="1285875"/>
          <p14:tracePt t="73786" x="2176463" y="1292225"/>
          <p14:tracePt t="73792" x="2182813" y="1292225"/>
          <p14:tracePt t="73801" x="2197100" y="1298575"/>
          <p14:tracePt t="73823" x="2357438" y="1400175"/>
          <p14:tracePt t="73835" x="2692400" y="1581150"/>
          <p14:tracePt t="73852" x="2913063" y="1674813"/>
          <p14:tracePt t="73870" x="3127375" y="1808163"/>
          <p14:tracePt t="73886" x="3268663" y="1922463"/>
          <p14:tracePt t="73906" x="3495675" y="2070100"/>
          <p14:tracePt t="73922" x="3649663" y="2136775"/>
          <p14:tracePt t="73939" x="3784600" y="2197100"/>
          <p14:tracePt t="73949" x="3911600" y="2263775"/>
          <p14:tracePt t="73957" x="3971925" y="2290763"/>
          <p14:tracePt t="73971" x="4065588" y="2351088"/>
          <p14:tracePt t="73985" x="4125913" y="2390775"/>
          <p14:tracePt t="74001" x="4165600" y="2417763"/>
          <p14:tracePt t="74019" x="4219575" y="2438400"/>
          <p14:tracePt t="74035" x="4232275" y="2438400"/>
          <p14:tracePt t="74055" x="4246563" y="2438400"/>
          <p14:tracePt t="74056" x="4259263" y="2438400"/>
          <p14:tracePt t="74068" x="4273550" y="2438400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338" y="1406372"/>
            <a:ext cx="7423130" cy="25597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3073" y="0"/>
            <a:ext cx="7772400" cy="857400"/>
          </a:xfrm>
        </p:spPr>
        <p:txBody>
          <a:bodyPr/>
          <a:lstStyle/>
          <a:p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Kofaktor</a:t>
            </a:r>
            <a:endParaRPr lang="id-ID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Rectangular Callout 2"/>
          <p:cNvSpPr/>
          <p:nvPr/>
        </p:nvSpPr>
        <p:spPr>
          <a:xfrm>
            <a:off x="4946573" y="2368627"/>
            <a:ext cx="3481331" cy="1112704"/>
          </a:xfrm>
          <a:prstGeom prst="wedgeRectCallout">
            <a:avLst>
              <a:gd name="adj1" fmla="val -94087"/>
              <a:gd name="adj2" fmla="val -4164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chemeClr val="accent1"/>
                </a:solidFill>
              </a:rPr>
              <a:t>Jika</a:t>
            </a:r>
            <a:r>
              <a:rPr lang="en-US" sz="1800" dirty="0" smtClean="0">
                <a:solidFill>
                  <a:schemeClr val="accent1"/>
                </a:solidFill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</a:rPr>
              <a:t>i+j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smtClean="0">
                <a:solidFill>
                  <a:schemeClr val="accent1"/>
                </a:solidFill>
              </a:rPr>
              <a:t>= </a:t>
            </a:r>
            <a:r>
              <a:rPr lang="en-US" sz="1800" dirty="0" err="1" smtClean="0">
                <a:solidFill>
                  <a:schemeClr val="accent1"/>
                </a:solidFill>
              </a:rPr>
              <a:t>genap</a:t>
            </a:r>
            <a:r>
              <a:rPr lang="en-US" sz="1800" dirty="0" smtClean="0">
                <a:solidFill>
                  <a:schemeClr val="accent1"/>
                </a:solidFill>
              </a:rPr>
              <a:t>..</a:t>
            </a:r>
            <a:r>
              <a:rPr lang="en-US" sz="1800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 </a:t>
            </a:r>
            <a:r>
              <a:rPr lang="en-US" sz="1800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kofaktor</a:t>
            </a:r>
            <a:r>
              <a:rPr lang="en-US" sz="1800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+</a:t>
            </a:r>
          </a:p>
          <a:p>
            <a:pPr algn="ctr"/>
            <a:endParaRPr lang="en-US" sz="1800" dirty="0" smtClean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 algn="ctr"/>
            <a:r>
              <a:rPr lang="en-US" sz="1800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Jika</a:t>
            </a:r>
            <a:r>
              <a:rPr lang="en-US" sz="1800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i+j</a:t>
            </a:r>
            <a:r>
              <a:rPr lang="en-US" sz="1800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= </a:t>
            </a:r>
            <a:r>
              <a:rPr lang="en-US" sz="1800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ganjil</a:t>
            </a:r>
            <a:r>
              <a:rPr lang="en-US" sz="1800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 </a:t>
            </a:r>
            <a:r>
              <a:rPr lang="en-US" sz="1800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kofaktor</a:t>
            </a:r>
            <a:r>
              <a:rPr lang="en-US" sz="1800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-</a:t>
            </a:r>
            <a:endParaRPr lang="id-ID" sz="1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646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669"/>
    </mc:Choice>
    <mc:Fallback>
      <p:transition spd="slow" advTm="80669"/>
    </mc:Fallback>
  </mc:AlternateContent>
  <p:timing>
    <p:tnLst>
      <p:par>
        <p:cTn id="1" dur="indefinite" restart="never" nodeType="tmRoot"/>
      </p:par>
    </p:tnLst>
  </p:timing>
  <p:extLst>
    <p:ext uri="{3A86A75C-4F4B-4683-9AE1-C65F6400EC91}">
      <p14:laserTraceLst xmlns:p14="http://schemas.microsoft.com/office/powerpoint/2010/main">
        <p14:tracePtLst>
          <p14:tracePt t="5745" x="4192588" y="2511425"/>
          <p14:tracePt t="5768" x="3870325" y="2927350"/>
          <p14:tracePt t="5773" x="3797300" y="3054350"/>
          <p14:tracePt t="5791" x="3676650" y="3275013"/>
          <p14:tracePt t="5792" x="3630613" y="3381375"/>
          <p14:tracePt t="5812" x="3562350" y="3556000"/>
          <p14:tracePt t="5815" x="3549650" y="3636963"/>
          <p14:tracePt t="5830" x="3556000" y="3797300"/>
          <p14:tracePt t="5845" x="3570288" y="3930650"/>
          <p14:tracePt t="5862" x="3616325" y="4038600"/>
          <p14:tracePt t="5865" x="3649663" y="4084638"/>
          <p14:tracePt t="5879" x="3763963" y="4192588"/>
          <p14:tracePt t="5895" x="3863975" y="4259263"/>
          <p14:tracePt t="5913" x="3965575" y="4292600"/>
          <p14:tracePt t="5915" x="4017963" y="4306888"/>
          <p14:tracePt t="5929" x="4144963" y="4298950"/>
          <p14:tracePt t="5949" x="4340225" y="4192588"/>
          <p14:tracePt t="5964" x="4400550" y="4084638"/>
          <p14:tracePt t="5979" x="4400550" y="3990975"/>
          <p14:tracePt t="5995" x="4325938" y="3851275"/>
          <p14:tracePt t="6012" x="4198938" y="3697288"/>
          <p14:tracePt t="6015" x="4138613" y="3649663"/>
          <p14:tracePt t="6028" x="4017963" y="3562350"/>
          <p14:tracePt t="6045" x="3851275" y="3516313"/>
          <p14:tracePt t="6062" x="3683000" y="3502025"/>
          <p14:tracePt t="6065" x="3595688" y="3502025"/>
          <p14:tracePt t="6079" x="3468688" y="3502025"/>
          <p14:tracePt t="6097" x="3389313" y="3495675"/>
          <p14:tracePt t="6099" x="3355975" y="3482975"/>
          <p14:tracePt t="6114" x="3328988" y="3468688"/>
          <p14:tracePt t="6130" x="3314700" y="3468688"/>
          <p14:tracePt t="6145" x="3308350" y="3462338"/>
          <p14:tracePt t="6164" x="3308350" y="3455988"/>
          <p14:tracePt t="6180" x="3308350" y="3449638"/>
          <p14:tracePt t="6197" x="3308350" y="3408363"/>
          <p14:tracePt t="6199" x="3314700" y="3368675"/>
          <p14:tracePt t="6212" x="3348038" y="3241675"/>
          <p14:tracePt t="6230" x="3381375" y="3094038"/>
          <p14:tracePt t="6247" x="3408363" y="3000375"/>
          <p14:tracePt t="6249" x="3408363" y="2979738"/>
          <p14:tracePt t="6263" x="3402013" y="2952750"/>
          <p14:tracePt t="6279" x="3395663" y="2927350"/>
          <p14:tracePt t="6295" x="3381375" y="2913063"/>
          <p14:tracePt t="6312" x="3368675" y="2894013"/>
          <p14:tracePt t="6315" x="3355975" y="2886075"/>
          <p14:tracePt t="6329" x="3335338" y="2873375"/>
          <p14:tracePt t="6353" x="3275013" y="2840038"/>
          <p14:tracePt t="6363" x="3241675" y="2825750"/>
          <p14:tracePt t="6378" x="3221038" y="2813050"/>
          <p14:tracePt t="6397" x="3201988" y="2806700"/>
          <p14:tracePt t="6399" x="3201988" y="2798763"/>
          <p14:tracePt t="6411" x="3194050" y="2798763"/>
          <p14:tracePt t="6428" x="3187700" y="2792413"/>
          <p14:tracePt t="6445" x="3181350" y="2792413"/>
          <p14:tracePt t="6461" x="3181350" y="2786063"/>
          <p14:tracePt t="6478" x="3175000" y="2786063"/>
          <p14:tracePt t="6499" x="3175000" y="2779713"/>
          <p14:tracePt t="6514" x="3175000" y="2773363"/>
          <p14:tracePt t="6556" x="3167063" y="2773363"/>
          <p14:tracePt t="6570" x="3167063" y="2765425"/>
          <p14:tracePt t="6613" x="3167063" y="2759075"/>
          <p14:tracePt t="6778" x="3175000" y="2759075"/>
          <p14:tracePt t="8104" x="3114675" y="2759075"/>
          <p14:tracePt t="8112" x="3027363" y="2759075"/>
          <p14:tracePt t="8118" x="2933700" y="2759075"/>
          <p14:tracePt t="8127" x="2852738" y="2759075"/>
          <p14:tracePt t="8149" x="2686050" y="2759075"/>
          <p14:tracePt t="8161" x="2578100" y="2759075"/>
          <p14:tracePt t="8179" x="2505075" y="2759075"/>
          <p14:tracePt t="8181" x="2478088" y="2759075"/>
          <p14:tracePt t="8197" x="2430463" y="2759075"/>
          <p14:tracePt t="8210" x="2378075" y="2759075"/>
          <p14:tracePt t="8228" x="2324100" y="2759075"/>
          <p14:tracePt t="8247" x="2270125" y="2759075"/>
          <p14:tracePt t="8261" x="2243138" y="2759075"/>
          <p14:tracePt t="8276" x="2216150" y="2759075"/>
          <p14:tracePt t="8297" x="2170113" y="2759075"/>
          <p14:tracePt t="8310" x="2155825" y="2752725"/>
          <p14:tracePt t="8326" x="2130425" y="2746375"/>
          <p14:tracePt t="8344" x="2103438" y="2738438"/>
          <p14:tracePt t="8360" x="2082800" y="2732088"/>
          <p14:tracePt t="8377" x="2070100" y="2732088"/>
          <p14:tracePt t="8397" x="2049463" y="2732088"/>
          <p14:tracePt t="8410" x="2036763" y="2732088"/>
          <p14:tracePt t="8426" x="2009775" y="2732088"/>
          <p14:tracePt t="8445" x="1968500" y="2732088"/>
          <p14:tracePt t="8460" x="1949450" y="2732088"/>
          <p14:tracePt t="8476" x="1935163" y="2732088"/>
          <p14:tracePt t="8495" x="1908175" y="2732088"/>
          <p14:tracePt t="8509" x="1895475" y="2725738"/>
          <p14:tracePt t="8528" x="1881188" y="2719388"/>
          <p14:tracePt t="8546" x="1868488" y="2719388"/>
          <p14:tracePt t="8560" x="1862138" y="2713038"/>
          <p14:tracePt t="8576" x="1855788" y="2713038"/>
          <p14:tracePt t="8594" x="1835150" y="2705100"/>
          <p14:tracePt t="8616" x="1828800" y="2698750"/>
          <p14:tracePt t="8626" x="1822450" y="2698750"/>
          <p14:tracePt t="8644" x="1814513" y="2698750"/>
          <p14:tracePt t="8666" x="1808163" y="2698750"/>
          <p14:tracePt t="8696" x="1801813" y="2698750"/>
          <p14:tracePt t="8802" x="1801813" y="2705100"/>
          <p14:tracePt t="8816" x="1801813" y="2713038"/>
          <p14:tracePt t="8831" x="1808163" y="2719388"/>
          <p14:tracePt t="8847" x="1808163" y="2732088"/>
          <p14:tracePt t="8859" x="1808163" y="2738438"/>
          <p14:tracePt t="8876" x="1808163" y="2746375"/>
          <p14:tracePt t="8894" x="1808163" y="2752725"/>
          <p14:tracePt t="8915" x="1808163" y="2759075"/>
          <p14:tracePt t="8945" x="1814513" y="2759075"/>
          <p14:tracePt t="9080" x="1822450" y="2759075"/>
          <p14:tracePt t="9800" x="1828800" y="2759075"/>
          <p14:tracePt t="9828" x="1835150" y="2759075"/>
          <p14:tracePt t="9835" x="1847850" y="2759075"/>
          <p14:tracePt t="9850" x="1874838" y="2759075"/>
          <p14:tracePt t="9859" x="1895475" y="2759075"/>
          <p14:tracePt t="9876" x="1941513" y="2759075"/>
          <p14:tracePt t="9879" x="1962150" y="2759075"/>
          <p14:tracePt t="9895" x="2001838" y="2759075"/>
          <p14:tracePt t="9909" x="2028825" y="2759075"/>
          <p14:tracePt t="9928" x="2055813" y="2759075"/>
          <p14:tracePt t="9947" x="2062163" y="2759075"/>
          <p14:tracePt t="9963" x="2062163" y="2765425"/>
          <p14:tracePt t="9978" x="2070100" y="2765425"/>
          <p14:tracePt t="10006" x="2076450" y="2765425"/>
          <p14:tracePt t="10013" x="2082800" y="2765425"/>
          <p14:tracePt t="10025" x="2089150" y="2773363"/>
          <p14:tracePt t="10043" x="2109788" y="2779713"/>
          <p14:tracePt t="10058" x="2130425" y="2779713"/>
          <p14:tracePt t="10075" x="2143125" y="2792413"/>
          <p14:tracePt t="10077" x="2149475" y="2792413"/>
          <p14:tracePt t="10092" x="2163763" y="2792413"/>
          <p14:tracePt t="10109" x="2170113" y="2798763"/>
          <p14:tracePt t="10128" x="2182813" y="2798763"/>
          <p14:tracePt t="10156" x="2190750" y="2798763"/>
          <p14:tracePt t="10170" x="2190750" y="2806700"/>
          <p14:tracePt t="11383" x="2197100" y="2806700"/>
          <p14:tracePt t="11404" x="2197100" y="2798763"/>
          <p14:tracePt t="11418" x="2203450" y="2798763"/>
          <p14:tracePt t="11455" x="2203450" y="2792413"/>
          <p14:tracePt t="11469" x="2209800" y="2786063"/>
          <p14:tracePt t="11483" x="2209800" y="2779713"/>
          <p14:tracePt t="11497" x="2209800" y="2765425"/>
          <p14:tracePt t="11508" x="2209800" y="2759075"/>
          <p14:tracePt t="11525" x="2209800" y="2746375"/>
          <p14:tracePt t="11541" x="2209800" y="2732088"/>
          <p14:tracePt t="11561" x="2209800" y="2725738"/>
          <p14:tracePt t="11578" x="2209800" y="2719388"/>
          <p14:tracePt t="11591" x="2209800" y="2713038"/>
          <p14:tracePt t="11654" x="2209800" y="2705100"/>
          <p14:tracePt t="11733" x="2209800" y="2698750"/>
          <p14:tracePt t="11847" x="2209800" y="2692400"/>
          <p14:tracePt t="12210" x="2216150" y="2692400"/>
          <p14:tracePt t="12231" x="2224088" y="2692400"/>
          <p14:tracePt t="12246" x="2230438" y="2692400"/>
          <p14:tracePt t="12262" x="2243138" y="2692400"/>
          <p14:tracePt t="12270" x="2257425" y="2692400"/>
          <p14:tracePt t="12282" x="2270125" y="2692400"/>
          <p14:tracePt t="12290" x="2284413" y="2692400"/>
          <p14:tracePt t="12308" x="2297113" y="2692400"/>
          <p14:tracePt t="12326" x="2303463" y="2692400"/>
          <p14:tracePt t="12340" x="2309813" y="2692400"/>
          <p14:tracePt t="12356" x="2317750" y="2692400"/>
          <p14:tracePt t="12680" x="2330450" y="2692400"/>
          <p14:tracePt t="12687" x="2336800" y="2692400"/>
          <p14:tracePt t="12696" x="2351088" y="2692400"/>
          <p14:tracePt t="12710" x="2378075" y="2692400"/>
          <p14:tracePt t="12727" x="2397125" y="2692400"/>
          <p14:tracePt t="12740" x="2411413" y="2692400"/>
          <p14:tracePt t="12758" x="2424113" y="2692400"/>
          <p14:tracePt t="14934" x="2417763" y="2692400"/>
          <p14:tracePt t="15055" x="2411413" y="2692400"/>
          <p14:tracePt t="15171" x="2405063" y="2692400"/>
          <p14:tracePt t="15298" x="2397125" y="2692400"/>
          <p14:tracePt t="15358" x="2390775" y="2692400"/>
          <p14:tracePt t="15384" x="2390775" y="2698750"/>
          <p14:tracePt t="15498" x="2390775" y="2705100"/>
          <p14:tracePt t="15547" x="2397125" y="2705100"/>
          <p14:tracePt t="15582" x="2405063" y="2705100"/>
          <p14:tracePt t="15611" x="2411413" y="2705100"/>
          <p14:tracePt t="15646" x="2417763" y="2705100"/>
          <p14:tracePt t="15668" x="2424113" y="2705100"/>
          <p14:tracePt t="15710" x="2430463" y="2705100"/>
          <p14:tracePt t="15746" x="2430463" y="2698750"/>
          <p14:tracePt t="15803" x="2430463" y="2692400"/>
          <p14:tracePt t="15825" x="2430463" y="2686050"/>
          <p14:tracePt t="15831" x="2438400" y="2686050"/>
          <p14:tracePt t="15839" x="2438400" y="2671763"/>
          <p14:tracePt t="15854" x="2444750" y="2632075"/>
          <p14:tracePt t="15870" x="2444750" y="2598738"/>
          <p14:tracePt t="15888" x="2444750" y="2565400"/>
          <p14:tracePt t="15906" x="2444750" y="2551113"/>
          <p14:tracePt t="15921" x="2438400" y="2538413"/>
          <p14:tracePt t="15939" x="2438400" y="2524125"/>
          <p14:tracePt t="15954" x="2430463" y="2517775"/>
          <p14:tracePt t="15974" x="2424113" y="2517775"/>
          <p14:tracePt t="15989" x="2424113" y="2511425"/>
          <p14:tracePt t="16004" x="2417763" y="2511425"/>
          <p14:tracePt t="16021" x="2411413" y="2511425"/>
          <p14:tracePt t="16038" x="2405063" y="2511425"/>
          <p14:tracePt t="16056" x="2397125" y="2511425"/>
          <p14:tracePt t="16071" x="2384425" y="2511425"/>
          <p14:tracePt t="16089" x="2378075" y="2511425"/>
          <p14:tracePt t="16104" x="2370138" y="2511425"/>
          <p14:tracePt t="16121" x="2357438" y="2511425"/>
          <p14:tracePt t="16138" x="2344738" y="2511425"/>
          <p14:tracePt t="16154" x="2336800" y="2511425"/>
          <p14:tracePt t="16170" x="2309813" y="2517775"/>
          <p14:tracePt t="16174" x="2303463" y="2524125"/>
          <p14:tracePt t="16188" x="2290763" y="2524125"/>
          <p14:tracePt t="16206" x="2284413" y="2532063"/>
          <p14:tracePt t="16220" x="2276475" y="2538413"/>
          <p14:tracePt t="16238" x="2270125" y="2538413"/>
          <p14:tracePt t="16254" x="2263775" y="2538413"/>
          <p14:tracePt t="16270" x="2263775" y="2544763"/>
          <p14:tracePt t="16309" x="2263775" y="2551113"/>
          <p14:tracePt t="16338" x="2257425" y="2559050"/>
          <p14:tracePt t="16351" x="2257425" y="2565400"/>
          <p14:tracePt t="16358" x="2251075" y="2565400"/>
          <p14:tracePt t="16370" x="2251075" y="2571750"/>
          <p14:tracePt t="16388" x="2230438" y="2598738"/>
          <p14:tracePt t="16404" x="2224088" y="2619375"/>
          <p14:tracePt t="16420" x="2216150" y="2625725"/>
          <p14:tracePt t="16437" x="2209800" y="2638425"/>
          <p14:tracePt t="16459" x="2209800" y="2644775"/>
          <p14:tracePt t="16552" x="2216150" y="2652713"/>
          <p14:tracePt t="16559" x="2224088" y="2652713"/>
          <p14:tracePt t="16574" x="2230438" y="2659063"/>
          <p14:tracePt t="16590" x="2257425" y="2671763"/>
          <p14:tracePt t="16604" x="2284413" y="2686050"/>
          <p14:tracePt t="16621" x="2303463" y="2692400"/>
          <p14:tracePt t="16624" x="2309813" y="2698750"/>
          <p14:tracePt t="16640" x="2324100" y="2698750"/>
          <p14:tracePt t="16658" x="2330450" y="2698750"/>
          <p14:tracePt t="16680" x="2336800" y="2698750"/>
          <p14:tracePt t="16758" x="2336800" y="2692400"/>
          <p14:tracePt t="16795" x="2336800" y="2686050"/>
          <p14:tracePt t="16823" x="2344738" y="2686050"/>
          <p14:tracePt t="16852" x="2351088" y="2686050"/>
          <p14:tracePt t="16874" x="2357438" y="2686050"/>
          <p14:tracePt t="16902" x="2363788" y="2686050"/>
          <p14:tracePt t="16939" x="2370138" y="2686050"/>
          <p14:tracePt t="16973" x="2378075" y="2686050"/>
          <p14:tracePt t="16988" x="2378075" y="2679700"/>
          <p14:tracePt t="17465" x="2378075" y="2671763"/>
          <p14:tracePt t="17488" x="2378075" y="2665413"/>
          <p14:tracePt t="17507" x="2378075" y="2659063"/>
          <p14:tracePt t="17535" x="2370138" y="2659063"/>
          <p14:tracePt t="17542" x="2370138" y="2652713"/>
          <p14:tracePt t="18136" x="2465388" y="2652713"/>
          <p14:tracePt t="18142" x="2692400" y="2671763"/>
          <p14:tracePt t="18153" x="2900363" y="2692400"/>
          <p14:tracePt t="18170" x="3516313" y="2792413"/>
          <p14:tracePt t="18189" x="3890963" y="2873375"/>
          <p14:tracePt t="18191" x="4051300" y="2919413"/>
          <p14:tracePt t="18206" x="4379913" y="3000375"/>
          <p14:tracePt t="18220" x="4594225" y="3054350"/>
          <p14:tracePt t="18237" x="4768850" y="3094038"/>
          <p14:tracePt t="18252" x="4895850" y="3121025"/>
          <p14:tracePt t="18256" x="4935538" y="3127375"/>
          <p14:tracePt t="18274" x="5002213" y="3127375"/>
          <p14:tracePt t="18276" x="5037138" y="3127375"/>
          <p14:tracePt t="18300" x="5130800" y="3121025"/>
          <p14:tracePt t="18323" x="5230813" y="3094038"/>
          <p14:tracePt t="18345" x="5291138" y="3073400"/>
          <p14:tracePt t="18365" x="5345113" y="3048000"/>
          <p14:tracePt t="18371" x="5364163" y="3048000"/>
          <p14:tracePt t="18391" x="5424488" y="3013075"/>
          <p14:tracePt t="18412" x="5484813" y="2994025"/>
          <p14:tracePt t="18432" x="5532438" y="2973388"/>
          <p14:tracePt t="18433" x="5559425" y="2960688"/>
          <p14:tracePt t="18455" x="5599113" y="2946400"/>
          <p14:tracePt t="18476" x="5605463" y="2946400"/>
          <p14:tracePt t="18495" x="5611813" y="2946400"/>
          <p14:tracePt t="18515" x="5611813" y="2940050"/>
          <p14:tracePt t="18570" x="5611813" y="2933700"/>
          <p14:tracePt t="18633" x="5611813" y="2927350"/>
          <p14:tracePt t="18650" x="5626100" y="2913063"/>
          <p14:tracePt t="18670" x="5645150" y="2879725"/>
          <p14:tracePt t="18692" x="5653088" y="2833688"/>
          <p14:tracePt t="18714" x="5653088" y="2798763"/>
          <p14:tracePt t="18737" x="5653088" y="2779713"/>
          <p14:tracePt t="18761" x="5645150" y="2773363"/>
          <p14:tracePt t="18780" x="5645150" y="2765425"/>
          <p14:tracePt t="18800" x="5645150" y="2759075"/>
          <p14:tracePt t="19083" x="5645150" y="2765425"/>
          <p14:tracePt t="19112" x="5759450" y="2773363"/>
          <p14:tracePt t="19142" x="5927725" y="2806700"/>
          <p14:tracePt t="19163" x="5980113" y="2819400"/>
          <p14:tracePt t="19185" x="5994400" y="2819400"/>
          <p14:tracePt t="19205" x="6000750" y="2819400"/>
          <p14:tracePt t="19404" x="5994400" y="2819400"/>
          <p14:tracePt t="19468" x="5988050" y="2819400"/>
          <p14:tracePt t="19504" x="5980113" y="2819400"/>
          <p14:tracePt t="19532" x="5973763" y="2819400"/>
          <p14:tracePt t="19564" x="5961063" y="2813050"/>
          <p14:tracePt t="19595" x="5953125" y="2813050"/>
          <p14:tracePt t="19612" x="5953125" y="2806700"/>
          <p14:tracePt t="19638" x="5953125" y="2798763"/>
          <p14:tracePt t="19654" x="5946775" y="2798763"/>
          <p14:tracePt t="19974" x="5980113" y="2798763"/>
          <p14:tracePt t="20006" x="6188075" y="2792413"/>
          <p14:tracePt t="20008" x="6235700" y="2792413"/>
          <p14:tracePt t="20031" x="6308725" y="2792413"/>
          <p14:tracePt t="20051" x="6329363" y="2792413"/>
          <p14:tracePt t="20073" x="6335713" y="2792413"/>
          <p14:tracePt t="20090" x="6342063" y="2792413"/>
          <p14:tracePt t="20137" x="6348413" y="2792413"/>
          <p14:tracePt t="20152" x="6356350" y="2792413"/>
          <p14:tracePt t="20173" x="6369050" y="2792413"/>
          <p14:tracePt t="20196" x="6396038" y="2792413"/>
          <p14:tracePt t="20217" x="6442075" y="2792413"/>
          <p14:tracePt t="20236" x="6483350" y="2792413"/>
          <p14:tracePt t="20259" x="6510338" y="2792413"/>
          <p14:tracePt t="20279" x="6523038" y="2792413"/>
          <p14:tracePt t="20280" x="6537325" y="2792413"/>
          <p14:tracePt t="20301" x="6562725" y="2792413"/>
          <p14:tracePt t="20320" x="6577013" y="2792413"/>
          <p14:tracePt t="20341" x="6596063" y="2792413"/>
          <p14:tracePt t="20361" x="6623050" y="2792413"/>
          <p14:tracePt t="20381" x="6643688" y="2792413"/>
          <p14:tracePt t="20387" x="6650038" y="2792413"/>
          <p14:tracePt t="20406" x="6656388" y="2792413"/>
          <p14:tracePt t="20428" x="6664325" y="2792413"/>
          <p14:tracePt t="20445" x="6670675" y="2792413"/>
          <p14:tracePt t="20480" x="6677025" y="2792413"/>
          <p14:tracePt t="20764" x="6677025" y="2786063"/>
          <p14:tracePt t="22554" x="6737350" y="2786063"/>
          <p14:tracePt t="22574" x="7024688" y="2773363"/>
          <p14:tracePt t="22597" x="7232650" y="2792413"/>
          <p14:tracePt t="22620" x="7334250" y="2806700"/>
          <p14:tracePt t="22641" x="7380288" y="2825750"/>
          <p14:tracePt t="22662" x="7419975" y="2840038"/>
          <p14:tracePt t="22682" x="7446963" y="2852738"/>
          <p14:tracePt t="22703" x="7473950" y="2852738"/>
          <p14:tracePt t="22724" x="7494588" y="2852738"/>
          <p14:tracePt t="22725" x="7500938" y="2852738"/>
          <p14:tracePt t="22742" x="7513638" y="2852738"/>
          <p14:tracePt t="22761" x="7548563" y="2852738"/>
          <p14:tracePt t="22786" x="7588250" y="2840038"/>
          <p14:tracePt t="22808" x="7627938" y="2833688"/>
          <p14:tracePt t="22829" x="7675563" y="2825750"/>
          <p14:tracePt t="22849" x="7742238" y="2813050"/>
          <p14:tracePt t="22875" x="7808913" y="2806700"/>
          <p14:tracePt t="22897" x="7856538" y="2798763"/>
          <p14:tracePt t="22918" x="7916863" y="2792413"/>
          <p14:tracePt t="22938" x="7983538" y="2786063"/>
          <p14:tracePt t="22960" x="8010525" y="2779713"/>
          <p14:tracePt t="22982" x="8037513" y="2779713"/>
          <p14:tracePt t="23010" x="8050213" y="2779713"/>
          <p14:tracePt t="23038" x="8056563" y="2779713"/>
          <p14:tracePt t="23509" x="8062913" y="2779713"/>
          <p14:tracePt t="23525" x="8070850" y="2779713"/>
          <p14:tracePt t="23545" x="8083550" y="2779713"/>
          <p14:tracePt t="23573" x="8089900" y="2779713"/>
          <p14:tracePt t="23708" x="8096250" y="2779713"/>
          <p14:tracePt t="23725" x="8110538" y="2779713"/>
          <p14:tracePt t="23746" x="8156575" y="2779713"/>
          <p14:tracePt t="23770" x="8177213" y="2779713"/>
          <p14:tracePt t="23790" x="8191500" y="2779713"/>
          <p14:tracePt t="23822" x="8197850" y="2779713"/>
          <p14:tracePt t="23929" x="8197850" y="2773363"/>
          <p14:tracePt t="23951" x="8216900" y="2746375"/>
          <p14:tracePt t="23973" x="8251825" y="2698750"/>
          <p14:tracePt t="24001" x="8264525" y="2671763"/>
          <p14:tracePt t="24023" x="8264525" y="2665413"/>
          <p14:tracePt t="24043" x="8264525" y="2659063"/>
          <p14:tracePt t="24072" x="8264525" y="2652713"/>
          <p14:tracePt t="24096" x="8264525" y="2644775"/>
          <p14:tracePt t="24119" x="8264525" y="2638425"/>
          <p14:tracePt t="24141" x="8264525" y="2632075"/>
          <p14:tracePt t="24160" x="8264525" y="2625725"/>
          <p14:tracePt t="24186" x="8258175" y="2611438"/>
          <p14:tracePt t="24209" x="8251825" y="2598738"/>
          <p14:tracePt t="24232" x="8243888" y="2592388"/>
          <p14:tracePt t="24255" x="8216900" y="2592388"/>
          <p14:tracePt t="24257" x="8204200" y="2584450"/>
          <p14:tracePt t="24282" x="8164513" y="2571750"/>
          <p14:tracePt t="24310" x="8096250" y="2571750"/>
          <p14:tracePt t="24344" x="8023225" y="2592388"/>
          <p14:tracePt t="24376" x="8010525" y="2605088"/>
          <p14:tracePt t="24378" x="7996238" y="2605088"/>
          <p14:tracePt t="24404" x="7989888" y="2632075"/>
          <p14:tracePt t="24429" x="7983538" y="2665413"/>
          <p14:tracePt t="24448" x="7983538" y="2686050"/>
          <p14:tracePt t="24451" x="7989888" y="2698750"/>
          <p14:tracePt t="24475" x="8010525" y="2725738"/>
          <p14:tracePt t="24495" x="8043863" y="2746375"/>
          <p14:tracePt t="24515" x="8062913" y="2765425"/>
          <p14:tracePt t="24536" x="8089900" y="2786063"/>
          <p14:tracePt t="24557" x="8123238" y="2813050"/>
          <p14:tracePt t="24576" x="8143875" y="2819400"/>
          <p14:tracePt t="24599" x="8164513" y="2833688"/>
          <p14:tracePt t="24601" x="8183563" y="2840038"/>
          <p14:tracePt t="24624" x="8216900" y="2846388"/>
          <p14:tracePt t="24644" x="8237538" y="2846388"/>
          <p14:tracePt t="24665" x="8251825" y="2846388"/>
          <p14:tracePt t="24685" x="8258175" y="2846388"/>
          <p14:tracePt t="24707" x="8264525" y="2846388"/>
          <p14:tracePt t="24786" x="8264525" y="2840038"/>
          <p14:tracePt t="24815" x="8264525" y="2825750"/>
          <p14:tracePt t="24835" x="8264525" y="2819400"/>
          <p14:tracePt t="24854" x="8270875" y="2813050"/>
          <p14:tracePt t="24873" x="8270875" y="2806700"/>
          <p14:tracePt t="24893" x="8270875" y="2798763"/>
          <p14:tracePt t="25006" x="8270875" y="2792413"/>
          <p14:tracePt t="25455" x="8277225" y="2792413"/>
          <p14:tracePt t="25471" x="8285163" y="2792413"/>
          <p14:tracePt t="28358" x="8131175" y="2792413"/>
          <p14:tracePt t="28386" x="7186613" y="2779713"/>
          <p14:tracePt t="28429" x="5551488" y="2846388"/>
          <p14:tracePt t="28465" x="4614863" y="2859088"/>
          <p14:tracePt t="28498" x="4279900" y="2819400"/>
          <p14:tracePt t="28519" x="4071938" y="2786063"/>
          <p14:tracePt t="28529" x="3944938" y="2786063"/>
          <p14:tracePt t="28544" x="3890963" y="2786063"/>
          <p14:tracePt t="28561" x="3857625" y="2779713"/>
          <p14:tracePt t="28579" x="3803650" y="2773363"/>
          <p14:tracePt t="28597" x="3763963" y="2765425"/>
          <p14:tracePt t="28611" x="3716338" y="2759075"/>
          <p14:tracePt t="28629" x="3630613" y="2765425"/>
          <p14:tracePt t="28647" x="3576638" y="2773363"/>
          <p14:tracePt t="28661" x="3516313" y="2792413"/>
          <p14:tracePt t="28679" x="3422650" y="2798763"/>
          <p14:tracePt t="28694" x="3335338" y="2813050"/>
          <p14:tracePt t="28711" x="3227388" y="2825750"/>
          <p14:tracePt t="28729" x="2994025" y="2859088"/>
          <p14:tracePt t="28746" x="2806700" y="2886075"/>
          <p14:tracePt t="28761" x="2611438" y="2927350"/>
          <p14:tracePt t="28778" x="2357438" y="2994025"/>
          <p14:tracePt t="28796" x="2243138" y="3027363"/>
          <p14:tracePt t="28811" x="2176463" y="3048000"/>
          <p14:tracePt t="28828" x="2155825" y="3048000"/>
          <p14:tracePt t="29106" x="2136775" y="3048000"/>
          <p14:tracePt t="29114" x="2122488" y="3048000"/>
          <p14:tracePt t="29121" x="2109788" y="3040063"/>
          <p14:tracePt t="29129" x="2095500" y="3033713"/>
          <p14:tracePt t="29144" x="2082800" y="3033713"/>
          <p14:tracePt t="29161" x="2076450" y="3027363"/>
          <p14:tracePt t="29163" x="2076450" y="3021013"/>
          <p14:tracePt t="29179" x="2070100" y="3013075"/>
          <p14:tracePt t="29196" x="2062163" y="3006725"/>
          <p14:tracePt t="29211" x="2055813" y="3000375"/>
          <p14:tracePt t="29227" x="2055813" y="2987675"/>
          <p14:tracePt t="29244" x="2076450" y="2960688"/>
          <p14:tracePt t="29260" x="2130425" y="2906713"/>
          <p14:tracePt t="29264" x="2163763" y="2873375"/>
          <p14:tracePt t="29278" x="2230438" y="2786063"/>
          <p14:tracePt t="29294" x="2270125" y="2738438"/>
          <p14:tracePt t="29310" x="2290763" y="2713038"/>
          <p14:tracePt t="29314" x="2303463" y="2705100"/>
          <p14:tracePt t="29327" x="2309813" y="2686050"/>
          <p14:tracePt t="29348" x="2317750" y="2671763"/>
          <p14:tracePt t="29349" x="2324100" y="2665413"/>
          <p14:tracePt t="29360" x="2330450" y="2665413"/>
          <p14:tracePt t="29377" x="2344738" y="2638425"/>
          <p14:tracePt t="29394" x="2344738" y="2625725"/>
          <p14:tracePt t="29419" x="2351088" y="2611438"/>
          <p14:tracePt t="29455" x="2351088" y="2605088"/>
          <p14:tracePt t="29469" x="2351088" y="2598738"/>
          <p14:tracePt t="29483" x="2357438" y="2598738"/>
          <p14:tracePt t="29498" x="2357438" y="2592388"/>
          <p14:tracePt t="29512" x="2357438" y="2584450"/>
          <p14:tracePt t="29528" x="2357438" y="2578100"/>
          <p14:tracePt t="29534" x="2357438" y="2571750"/>
          <p14:tracePt t="29544" x="2357438" y="2565400"/>
          <p14:tracePt t="29562" x="2357438" y="2559050"/>
          <p14:tracePt t="29584" x="2357438" y="2551113"/>
          <p14:tracePt t="29598" x="2357438" y="2544763"/>
          <p14:tracePt t="30105" x="2357438" y="2551113"/>
          <p14:tracePt t="30155" x="2357438" y="2559050"/>
          <p14:tracePt t="30178" x="2357438" y="2565400"/>
          <p14:tracePt t="30190" x="2357438" y="2571750"/>
          <p14:tracePt t="30198" x="2357438" y="2578100"/>
          <p14:tracePt t="30211" x="2357438" y="2584450"/>
          <p14:tracePt t="30229" x="2357438" y="2611438"/>
          <p14:tracePt t="30247" x="2363788" y="2644775"/>
          <p14:tracePt t="30262" x="2363788" y="2671763"/>
          <p14:tracePt t="30276" x="2370138" y="2686050"/>
          <p14:tracePt t="30296" x="2370138" y="2698750"/>
          <p14:tracePt t="30310" x="2370138" y="2705100"/>
          <p14:tracePt t="30329" x="2370138" y="2713038"/>
          <p14:tracePt t="30347" x="2370138" y="2719388"/>
          <p14:tracePt t="30725" x="2370138" y="2725738"/>
          <p14:tracePt t="30753" x="2370138" y="2732088"/>
          <p14:tracePt t="30762" x="2378075" y="2732088"/>
          <p14:tracePt t="30789" x="2378075" y="2738438"/>
          <p14:tracePt t="30803" x="2378075" y="2746375"/>
          <p14:tracePt t="30819" x="2384425" y="2765425"/>
          <p14:tracePt t="30826" x="2384425" y="2773363"/>
          <p14:tracePt t="30842" x="2390775" y="2813050"/>
          <p14:tracePt t="30845" x="2390775" y="2819400"/>
          <p14:tracePt t="30860" x="2390775" y="2833688"/>
          <p14:tracePt t="30876" x="2397125" y="2846388"/>
          <p14:tracePt t="30892" x="2397125" y="2852738"/>
          <p14:tracePt t="30916" x="2397125" y="2859088"/>
          <p14:tracePt t="30946" x="2397125" y="2867025"/>
          <p14:tracePt t="31024" x="2405063" y="2867025"/>
          <p14:tracePt t="31288" x="2405063" y="2859088"/>
          <p14:tracePt t="31302" x="2411413" y="2859088"/>
          <p14:tracePt t="31467" x="2417763" y="2859088"/>
          <p14:tracePt t="31931" x="2417763" y="2852738"/>
          <p14:tracePt t="32564" x="2417763" y="2846388"/>
          <p14:tracePt t="32579" x="2417763" y="2840038"/>
          <p14:tracePt t="32885" x="2411413" y="2840038"/>
          <p14:tracePt t="32899" x="2405063" y="2840038"/>
          <p14:tracePt t="32935" x="2397125" y="2840038"/>
          <p14:tracePt t="32944" x="2397125" y="2846388"/>
          <p14:tracePt t="33098" x="2390775" y="2846388"/>
          <p14:tracePt t="33205" x="2390775" y="2852738"/>
          <p14:tracePt t="33306" x="2390775" y="2859088"/>
          <p14:tracePt t="33420" x="2390775" y="2867025"/>
          <p14:tracePt t="33477" x="2390775" y="2873375"/>
          <p14:tracePt t="33741" x="2397125" y="2873375"/>
          <p14:tracePt t="33755" x="2397125" y="2867025"/>
          <p14:tracePt t="33791" x="2397125" y="2859088"/>
          <p14:tracePt t="33826" x="2397125" y="2852738"/>
          <p14:tracePt t="33842" x="2397125" y="2846388"/>
          <p14:tracePt t="33848" x="2397125" y="2840038"/>
          <p14:tracePt t="33857" x="2397125" y="2825750"/>
          <p14:tracePt t="33876" x="2390775" y="2779713"/>
          <p14:tracePt t="33891" x="2378075" y="2752725"/>
          <p14:tracePt t="33911" x="2370138" y="2719388"/>
          <p14:tracePt t="33926" x="2363788" y="2705100"/>
          <p14:tracePt t="33947" x="2363788" y="2698750"/>
          <p14:tracePt t="33962" x="2363788" y="2692400"/>
          <p14:tracePt t="33990" x="2363788" y="2686050"/>
          <p14:tracePt t="34032" x="2363788" y="2679700"/>
          <p14:tracePt t="34068" x="2363788" y="2671763"/>
          <p14:tracePt t="34096" x="2363788" y="2665413"/>
          <p14:tracePt t="34154" x="2363788" y="2659063"/>
          <p14:tracePt t="34196" x="2363788" y="2652713"/>
          <p14:tracePt t="34218" x="2363788" y="2644775"/>
          <p14:tracePt t="34225" x="2363788" y="2638425"/>
          <p14:tracePt t="34232" x="2357438" y="2638425"/>
          <p14:tracePt t="34240" x="2357438" y="2632075"/>
          <p14:tracePt t="34257" x="2357438" y="2625725"/>
          <p14:tracePt t="34277" x="2357438" y="2619375"/>
          <p14:tracePt t="34290" x="2357438" y="2611438"/>
          <p14:tracePt t="34307" x="2357438" y="2605088"/>
          <p14:tracePt t="34410" x="2357438" y="2598738"/>
          <p14:tracePt t="34503" x="2351088" y="2598738"/>
          <p14:tracePt t="35080" x="2357438" y="2598738"/>
          <p14:tracePt t="35087" x="2397125" y="2611438"/>
          <p14:tracePt t="35095" x="2505075" y="2644775"/>
          <p14:tracePt t="35109" x="2940050" y="2773363"/>
          <p14:tracePt t="35125" x="3348038" y="2906713"/>
          <p14:tracePt t="35139" x="3736975" y="3040063"/>
          <p14:tracePt t="35156" x="4105275" y="3160713"/>
          <p14:tracePt t="35175" x="4648200" y="3308350"/>
          <p14:tracePt t="35189" x="4889500" y="3375025"/>
          <p14:tracePt t="35211" x="5130800" y="3435350"/>
          <p14:tracePt t="35233" x="5291138" y="3468688"/>
          <p14:tracePt t="35259" x="5378450" y="3489325"/>
          <p14:tracePt t="35283" x="5391150" y="3495675"/>
          <p14:tracePt t="35304" x="5397500" y="3495675"/>
          <p14:tracePt t="35326" x="5405438" y="3495675"/>
          <p14:tracePt t="35359" x="5411788" y="3495675"/>
          <p14:tracePt t="35379" x="5438775" y="3495675"/>
          <p14:tracePt t="35402" x="5505450" y="3489325"/>
          <p14:tracePt t="35424" x="5559425" y="3476625"/>
          <p14:tracePt t="35451" x="5619750" y="3462338"/>
          <p14:tracePt t="35473" x="5632450" y="3462338"/>
          <p14:tracePt t="35495" x="5638800" y="3455988"/>
          <p14:tracePt t="35522" x="5638800" y="3449638"/>
          <p14:tracePt t="35559" x="5638800" y="3441700"/>
          <p14:tracePt t="35658" x="5638800" y="3435350"/>
          <p14:tracePt t="35686" x="5632450" y="3435350"/>
          <p14:tracePt t="35708" x="5626100" y="3435350"/>
          <p14:tracePt t="35731" x="5626100" y="3429000"/>
          <p14:tracePt t="35751" x="5619750" y="3429000"/>
          <p14:tracePt t="35843" x="5619750" y="3422650"/>
          <p14:tracePt t="35865" x="5611813" y="3416300"/>
          <p14:tracePt t="35889" x="5592763" y="3408363"/>
          <p14:tracePt t="36370" x="5611813" y="3402013"/>
          <p14:tracePt t="36392" x="5686425" y="3381375"/>
          <p14:tracePt t="36416" x="5746750" y="3375025"/>
          <p14:tracePt t="36436" x="5765800" y="3368675"/>
          <p14:tracePt t="36462" x="5773738" y="3368675"/>
          <p14:tracePt t="36677" x="5773738" y="3362325"/>
          <p14:tracePt t="36706" x="5765800" y="3362325"/>
          <p14:tracePt t="36756" x="5765800" y="3355975"/>
          <p14:tracePt t="36948" x="5773738" y="3355975"/>
          <p14:tracePt t="36975" x="5786438" y="3355975"/>
          <p14:tracePt t="36977" x="5813425" y="3355975"/>
          <p14:tracePt t="37001" x="5961063" y="3341688"/>
          <p14:tracePt t="37032" x="6154738" y="3341688"/>
          <p14:tracePt t="37034" x="6188075" y="3341688"/>
          <p14:tracePt t="37078" x="6262688" y="3348038"/>
          <p14:tracePt t="37106" x="6269038" y="3355975"/>
          <p14:tracePt t="37198" x="6262688" y="3355975"/>
          <p14:tracePt t="37222" x="6254750" y="3355975"/>
          <p14:tracePt t="37249" x="6248400" y="3355975"/>
          <p14:tracePt t="37348" x="6242050" y="3355975"/>
          <p14:tracePt t="37477" x="6242050" y="3348038"/>
          <p14:tracePt t="37518" x="6235700" y="3348038"/>
          <p14:tracePt t="37549" x="6227763" y="3348038"/>
          <p14:tracePt t="37798" x="6248400" y="3348038"/>
          <p14:tracePt t="37819" x="6389688" y="3322638"/>
          <p14:tracePt t="37844" x="6516688" y="3314700"/>
          <p14:tracePt t="37846" x="6550025" y="3314700"/>
          <p14:tracePt t="37871" x="6643688" y="3314700"/>
          <p14:tracePt t="37898" x="6737350" y="3322638"/>
          <p14:tracePt t="37932" x="6777038" y="3328988"/>
          <p14:tracePt t="37966" x="6784975" y="3328988"/>
          <p14:tracePt t="38032" x="6791325" y="3328988"/>
          <p14:tracePt t="41596" x="6824663" y="3328988"/>
          <p14:tracePt t="41618" x="6978650" y="3328988"/>
          <p14:tracePt t="41642" x="7132638" y="3341688"/>
          <p14:tracePt t="41665" x="7253288" y="3355975"/>
          <p14:tracePt t="41668" x="7286625" y="3362325"/>
          <p14:tracePt t="41697" x="7419975" y="3381375"/>
          <p14:tracePt t="41725" x="7480300" y="3389313"/>
          <p14:tracePt t="41749" x="7500938" y="3389313"/>
          <p14:tracePt t="41770" x="7507288" y="3389313"/>
          <p14:tracePt t="41794" x="7513638" y="3389313"/>
          <p14:tracePt t="41955" x="7507288" y="3389313"/>
          <p14:tracePt t="41996" x="7500938" y="3389313"/>
          <p14:tracePt t="42025" x="7494588" y="3389313"/>
          <p14:tracePt t="42060" x="7488238" y="3389313"/>
          <p14:tracePt t="42081" x="7480300" y="3389313"/>
          <p14:tracePt t="42102" x="7473950" y="3389313"/>
          <p14:tracePt t="42127" x="7434263" y="3381375"/>
          <p14:tracePt t="42151" x="7386638" y="3381375"/>
          <p14:tracePt t="42152" x="7367588" y="3381375"/>
          <p14:tracePt t="42175" x="7326313" y="3381375"/>
          <p14:tracePt t="42198" x="7307263" y="3381375"/>
          <p14:tracePt t="42224" x="7292975" y="3381375"/>
          <p14:tracePt t="42252" x="7286625" y="3381375"/>
          <p14:tracePt t="42501" x="7292975" y="3381375"/>
          <p14:tracePt t="42526" x="7394575" y="3362325"/>
          <p14:tracePt t="42556" x="7634288" y="3355975"/>
          <p14:tracePt t="42558" x="7694613" y="3355975"/>
          <p14:tracePt t="42585" x="7823200" y="3355975"/>
          <p14:tracePt t="42609" x="7908925" y="3355975"/>
          <p14:tracePt t="42632" x="7942263" y="3355975"/>
          <p14:tracePt t="42637" x="7950200" y="3355975"/>
          <p14:tracePt t="42666" x="7956550" y="3355975"/>
          <p14:tracePt t="42688" x="7969250" y="3355975"/>
          <p14:tracePt t="42710" x="7983538" y="3355975"/>
          <p14:tracePt t="42737" x="8002588" y="3355975"/>
          <p14:tracePt t="42758" x="8023225" y="3355975"/>
          <p14:tracePt t="42782" x="8043863" y="3355975"/>
          <p14:tracePt t="42808" x="8056563" y="3355975"/>
          <p14:tracePt t="42831" x="8062913" y="3355975"/>
          <p14:tracePt t="42850" x="8070850" y="3355975"/>
          <p14:tracePt t="42872" x="8083550" y="3348038"/>
          <p14:tracePt t="42897" x="8104188" y="3348038"/>
          <p14:tracePt t="42924" x="8123238" y="3341688"/>
          <p14:tracePt t="42960" x="8150225" y="3335338"/>
          <p14:tracePt t="42986" x="8156575" y="3328988"/>
          <p14:tracePt t="43009" x="8164513" y="3328988"/>
          <p14:tracePt t="43150" x="8156575" y="3328988"/>
          <p14:tracePt t="43221" x="8150225" y="3328988"/>
          <p14:tracePt t="43250" x="8143875" y="3328988"/>
          <p14:tracePt t="43406" x="8150225" y="3322638"/>
          <p14:tracePt t="43426" x="8177213" y="3314700"/>
          <p14:tracePt t="43428" x="8210550" y="3308350"/>
          <p14:tracePt t="43453" x="8297863" y="3287713"/>
          <p14:tracePt t="43478" x="8385175" y="3281363"/>
          <p14:tracePt t="43501" x="8431213" y="3281363"/>
          <p14:tracePt t="43530" x="8466138" y="3287713"/>
          <p14:tracePt t="43556" x="8472488" y="3287713"/>
          <p14:tracePt t="44748" x="8472488" y="3281363"/>
          <p14:tracePt t="44789" x="8466138" y="3281363"/>
          <p14:tracePt t="44811" x="8466138" y="3275013"/>
          <p14:tracePt t="44830" x="8458200" y="3275013"/>
          <p14:tracePt t="44852" x="8458200" y="3268663"/>
          <p14:tracePt t="44877" x="8418513" y="3254375"/>
          <p14:tracePt t="44899" x="7902575" y="3154363"/>
          <p14:tracePt t="44927" x="6248400" y="2867025"/>
          <p14:tracePt t="44979" x="3221038" y="2478088"/>
          <p14:tracePt t="44985" x="3048000" y="2457450"/>
          <p14:tracePt t="45021" x="2759075" y="2397125"/>
          <p14:tracePt t="45046" x="2752725" y="2397125"/>
          <p14:tracePt t="45068" x="2759075" y="2397125"/>
          <p14:tracePt t="45084" x="2786063" y="2417763"/>
          <p14:tracePt t="45098" x="2798763" y="2424113"/>
          <p14:tracePt t="45339" x="2752725" y="2430463"/>
          <p14:tracePt t="45348" x="2679700" y="2430463"/>
          <p14:tracePt t="45368" x="2538413" y="2444750"/>
          <p14:tracePt t="45382" x="2484438" y="2457450"/>
          <p14:tracePt t="45398" x="2465388" y="2457450"/>
          <p14:tracePt t="45418" x="2444750" y="2465388"/>
          <p14:tracePt t="45431" x="2438400" y="2465388"/>
          <p14:tracePt t="45448" x="2430463" y="2471738"/>
          <p14:tracePt t="45467" x="2411413" y="2484438"/>
          <p14:tracePt t="45481" x="2411413" y="2498725"/>
          <p14:tracePt t="45498" x="2397125" y="2511425"/>
          <p14:tracePt t="45520" x="2378075" y="2544763"/>
          <p14:tracePt t="45531" x="2357438" y="2571750"/>
          <p14:tracePt t="45548" x="2344738" y="2592388"/>
          <p14:tracePt t="45567" x="2324100" y="2611438"/>
          <p14:tracePt t="45581" x="2317750" y="2619375"/>
          <p14:tracePt t="45598" x="2309813" y="2619375"/>
          <p14:tracePt t="45617" x="2290763" y="2638425"/>
          <p14:tracePt t="45631" x="2263775" y="2665413"/>
          <p14:tracePt t="45648" x="2209800" y="2686050"/>
          <p14:tracePt t="45668" x="2163763" y="2705100"/>
          <p14:tracePt t="45681" x="2155825" y="2705100"/>
          <p14:tracePt t="45698" x="2149475" y="2713038"/>
          <p14:tracePt t="45717" x="2136775" y="2713038"/>
          <p14:tracePt t="45752" x="2130425" y="2719388"/>
          <p14:tracePt t="45775" x="2122488" y="2719388"/>
          <p14:tracePt t="45787" x="2116138" y="2719388"/>
          <p14:tracePt t="45823" x="2109788" y="2725738"/>
          <p14:tracePt t="46471" x="2130425" y="2692400"/>
          <p14:tracePt t="46478" x="2149475" y="2671763"/>
          <p14:tracePt t="46486" x="2155825" y="2644775"/>
          <p14:tracePt t="46497" x="2170113" y="2619375"/>
          <p14:tracePt t="46518" x="2182813" y="2571750"/>
          <p14:tracePt t="46520" x="2190750" y="2571750"/>
          <p14:tracePt t="46530" x="2190750" y="2559050"/>
          <p14:tracePt t="46547" x="2190750" y="2551113"/>
          <p14:tracePt t="46571" x="2190750" y="2544763"/>
          <p14:tracePt t="46615" x="2197100" y="2544763"/>
          <p14:tracePt t="46635" x="2197100" y="2538413"/>
          <p14:tracePt t="46644" x="2203450" y="2538413"/>
          <p14:tracePt t="46692" x="2203450" y="2532063"/>
          <p14:tracePt t="46707" x="2209800" y="2524125"/>
          <p14:tracePt t="46718" x="2224088" y="2505075"/>
          <p14:tracePt t="46730" x="2263775" y="2457450"/>
          <p14:tracePt t="46747" x="2290763" y="2438400"/>
          <p14:tracePt t="46749" x="2297113" y="2417763"/>
          <p14:tracePt t="46766" x="2303463" y="2411413"/>
          <p14:tracePt t="46780" x="2303463" y="2405063"/>
          <p14:tracePt t="46797" x="2309813" y="2405063"/>
          <p14:tracePt t="46817" x="2309813" y="2397125"/>
          <p14:tracePt t="46830" x="2309813" y="2390775"/>
          <p14:tracePt t="47015" x="2309813" y="2397125"/>
          <p14:tracePt t="47043" x="2303463" y="2397125"/>
          <p14:tracePt t="48006" x="2303463" y="2390775"/>
          <p14:tracePt t="48023" x="2297113" y="2390775"/>
          <p14:tracePt t="48097" x="2297113" y="2397125"/>
          <p14:tracePt t="48139" x="2297113" y="2405063"/>
          <p14:tracePt t="49018" x="2297113" y="2397125"/>
          <p14:tracePt t="49102" x="2297113" y="2390775"/>
          <p14:tracePt t="57916" x="2324100" y="2405063"/>
          <p14:tracePt t="57925" x="2336800" y="2417763"/>
          <p14:tracePt t="57942" x="2517775" y="2544763"/>
          <p14:tracePt t="57945" x="2592388" y="2584450"/>
          <p14:tracePt t="57959" x="2705100" y="2644775"/>
          <p14:tracePt t="57974" x="2792413" y="2679700"/>
          <p14:tracePt t="57988" x="2867025" y="2713038"/>
          <p14:tracePt t="58005" x="2913063" y="2746375"/>
          <p14:tracePt t="58008" x="2919413" y="2752725"/>
          <p14:tracePt t="58024" x="2946400" y="2765425"/>
          <p14:tracePt t="58038" x="2952750" y="2765425"/>
          <p14:tracePt t="58055" x="2960688" y="2773363"/>
          <p14:tracePt t="58071" x="2960688" y="2779713"/>
          <p14:tracePt t="58172" x="2967038" y="2779713"/>
          <p14:tracePt t="58186" x="2973388" y="2779713"/>
          <p14:tracePt t="58193" x="2973388" y="2773363"/>
          <p14:tracePt t="58205" x="3000375" y="2773363"/>
          <p14:tracePt t="58222" x="3073400" y="2752725"/>
          <p14:tracePt t="58238" x="3108325" y="2746375"/>
          <p14:tracePt t="58258" x="3175000" y="2746375"/>
          <p14:tracePt t="58272" x="3208338" y="2738438"/>
          <p14:tracePt t="58288" x="3227388" y="2738438"/>
          <p14:tracePt t="58305" x="3241675" y="2738438"/>
          <p14:tracePt t="58323" x="3248025" y="2738438"/>
          <p14:tracePt t="58350" x="3254375" y="2738438"/>
          <p14:tracePt t="58465" x="3254375" y="2732088"/>
          <p14:tracePt t="58500" x="3254375" y="2725738"/>
          <p14:tracePt t="58514" x="3254375" y="2719388"/>
          <p14:tracePt t="58525" x="3254375" y="2713038"/>
          <p14:tracePt t="58544" x="3254375" y="2705100"/>
          <p14:tracePt t="58573" x="3254375" y="2698750"/>
          <p14:tracePt t="58722" x="3254375" y="2692400"/>
          <p14:tracePt t="58792" x="3254375" y="2686050"/>
          <p14:tracePt t="58827" x="3254375" y="2679700"/>
          <p14:tracePt t="58835" x="3254375" y="2671763"/>
          <p14:tracePt t="58843" x="3254375" y="2659063"/>
          <p14:tracePt t="58858" x="3254375" y="2625725"/>
          <p14:tracePt t="58871" x="3254375" y="2592388"/>
          <p14:tracePt t="58888" x="3254375" y="2565400"/>
          <p14:tracePt t="58906" x="3241675" y="2538413"/>
          <p14:tracePt t="58923" x="3241675" y="2524125"/>
          <p14:tracePt t="58938" x="3235325" y="2517775"/>
          <p14:tracePt t="58959" x="3221038" y="2505075"/>
          <p14:tracePt t="58971" x="3208338" y="2498725"/>
          <p14:tracePt t="58988" x="3194050" y="2484438"/>
          <p14:tracePt t="59005" x="3181350" y="2484438"/>
          <p14:tracePt t="59021" x="3175000" y="2478088"/>
          <p14:tracePt t="59037" x="3167063" y="2478088"/>
          <p14:tracePt t="59055" x="3148013" y="2471738"/>
          <p14:tracePt t="59071" x="3127375" y="2471738"/>
          <p14:tracePt t="59087" x="3114675" y="2471738"/>
          <p14:tracePt t="59108" x="3081338" y="2471738"/>
          <p14:tracePt t="59121" x="3067050" y="2478088"/>
          <p14:tracePt t="59137" x="3060700" y="2484438"/>
          <p14:tracePt t="59156" x="3048000" y="2484438"/>
          <p14:tracePt t="59171" x="3048000" y="2490788"/>
          <p14:tracePt t="59187" x="3040063" y="2490788"/>
          <p14:tracePt t="59205" x="3027363" y="2511425"/>
          <p14:tracePt t="59221" x="3013075" y="2517775"/>
          <p14:tracePt t="59237" x="3013075" y="2524125"/>
          <p14:tracePt t="59257" x="3000375" y="2538413"/>
          <p14:tracePt t="59271" x="3000375" y="2551113"/>
          <p14:tracePt t="59287" x="2994025" y="2559050"/>
          <p14:tracePt t="59305" x="2987675" y="2571750"/>
          <p14:tracePt t="59321" x="2987675" y="2584450"/>
          <p14:tracePt t="59337" x="2987675" y="2598738"/>
          <p14:tracePt t="59355" x="2987675" y="2619375"/>
          <p14:tracePt t="59371" x="2987675" y="2625725"/>
          <p14:tracePt t="59387" x="2987675" y="2638425"/>
          <p14:tracePt t="59407" x="2987675" y="2652713"/>
          <p14:tracePt t="59421" x="2987675" y="2659063"/>
          <p14:tracePt t="59437" x="2987675" y="2671763"/>
          <p14:tracePt t="59455" x="2987675" y="2686050"/>
          <p14:tracePt t="59471" x="2987675" y="2698750"/>
          <p14:tracePt t="59487" x="2987675" y="2713038"/>
          <p14:tracePt t="59505" x="2987675" y="2732088"/>
          <p14:tracePt t="59521" x="2987675" y="2746375"/>
          <p14:tracePt t="59537" x="2987675" y="2765425"/>
          <p14:tracePt t="59558" x="3000375" y="2806700"/>
          <p14:tracePt t="59570" x="3000375" y="2825750"/>
          <p14:tracePt t="59587" x="3006725" y="2840038"/>
          <p14:tracePt t="59605" x="3013075" y="2859088"/>
          <p14:tracePt t="59621" x="3021013" y="2873375"/>
          <p14:tracePt t="59637" x="3033713" y="2873375"/>
          <p14:tracePt t="59655" x="3040063" y="2879725"/>
          <p14:tracePt t="59670" x="3048000" y="2879725"/>
          <p14:tracePt t="59688" x="3054350" y="2886075"/>
          <p14:tracePt t="59691" x="3060700" y="2886075"/>
          <p14:tracePt t="59708" x="3067050" y="2886075"/>
          <p14:tracePt t="59720" x="3073400" y="2886075"/>
          <p14:tracePt t="59737" x="3087688" y="2894013"/>
          <p14:tracePt t="59755" x="3108325" y="2894013"/>
          <p14:tracePt t="59770" x="3121025" y="2894013"/>
          <p14:tracePt t="59787" x="3133725" y="2894013"/>
          <p14:tracePt t="59804" x="3148013" y="2894013"/>
          <p14:tracePt t="59820" x="3154363" y="2894013"/>
          <p14:tracePt t="59837" x="3167063" y="2894013"/>
          <p14:tracePt t="59869" x="3175000" y="2894013"/>
          <p14:tracePt t="59898" x="3187700" y="2886075"/>
          <p14:tracePt t="59905" x="3208338" y="2873375"/>
          <p14:tracePt t="59912" x="3235325" y="2833688"/>
          <p14:tracePt t="59920" x="3262313" y="2798763"/>
          <p14:tracePt t="59940" x="3281363" y="2773363"/>
          <p14:tracePt t="59957" x="3281363" y="2765425"/>
          <p14:tracePt t="59970" x="3287713" y="2765425"/>
          <p14:tracePt t="59987" x="3287713" y="2759075"/>
          <p14:tracePt t="60006" x="3287713" y="2752725"/>
          <p14:tracePt t="60054" x="3287713" y="2746375"/>
          <p14:tracePt t="60169" x="3287713" y="2738438"/>
          <p14:tracePt t="60811" x="3287713" y="2732088"/>
          <p14:tracePt t="60882" x="3287713" y="2725738"/>
          <p14:tracePt t="61032" x="3287713" y="2719388"/>
          <p14:tracePt t="61096" x="3287713" y="2713038"/>
          <p14:tracePt t="61138" x="3287713" y="2705100"/>
          <p14:tracePt t="61174" x="3287713" y="2698750"/>
          <p14:tracePt t="61189" x="3281363" y="2692400"/>
          <p14:tracePt t="61204" x="3275013" y="2679700"/>
          <p14:tracePt t="61212" x="3275013" y="2659063"/>
          <p14:tracePt t="61227" x="3268663" y="2619375"/>
          <p14:tracePt t="61238" x="3254375" y="2592388"/>
          <p14:tracePt t="61252" x="3248025" y="2565400"/>
          <p14:tracePt t="61269" x="3241675" y="2551113"/>
          <p14:tracePt t="61288" x="3221038" y="2524125"/>
          <p14:tracePt t="61302" x="3208338" y="2505075"/>
          <p14:tracePt t="61319" x="3194050" y="2490788"/>
          <p14:tracePt t="61337" x="3167063" y="2465388"/>
          <p14:tracePt t="61352" x="3154363" y="2457450"/>
          <p14:tracePt t="61369" x="3141663" y="2444750"/>
          <p14:tracePt t="61388" x="3114675" y="2430463"/>
          <p14:tracePt t="61402" x="3108325" y="2424113"/>
          <p14:tracePt t="61419" x="3094038" y="2417763"/>
          <p14:tracePt t="61437" x="3073400" y="2411413"/>
          <p14:tracePt t="61452" x="3048000" y="2405063"/>
          <p14:tracePt t="61469" x="3027363" y="2405063"/>
          <p14:tracePt t="61487" x="2994025" y="2397125"/>
          <p14:tracePt t="61502" x="2973388" y="2397125"/>
          <p14:tracePt t="61519" x="2940050" y="2397125"/>
          <p14:tracePt t="61538" x="2913063" y="2390775"/>
          <p14:tracePt t="61552" x="2900363" y="2390775"/>
          <p14:tracePt t="61569" x="2886075" y="2390775"/>
          <p14:tracePt t="61588" x="2873375" y="2390775"/>
          <p14:tracePt t="61623" x="2867025" y="2390775"/>
          <p14:tracePt t="61637" x="2852738" y="2390775"/>
          <p14:tracePt t="61644" x="2840038" y="2397125"/>
          <p14:tracePt t="61652" x="2825750" y="2397125"/>
          <p14:tracePt t="61669" x="2813050" y="2411413"/>
          <p14:tracePt t="61688" x="2798763" y="2411413"/>
          <p14:tracePt t="61702" x="2792413" y="2417763"/>
          <p14:tracePt t="61723" x="2786063" y="2417763"/>
          <p14:tracePt t="61738" x="2779713" y="2424113"/>
          <p14:tracePt t="61752" x="2765425" y="2430463"/>
          <p14:tracePt t="61769" x="2752725" y="2438400"/>
          <p14:tracePt t="61786" x="2738438" y="2451100"/>
          <p14:tracePt t="61802" x="2732088" y="2457450"/>
          <p14:tracePt t="61819" x="2725738" y="2457450"/>
          <p14:tracePt t="61838" x="2713038" y="2478088"/>
          <p14:tracePt t="61852" x="2705100" y="2484438"/>
          <p14:tracePt t="61869" x="2705100" y="2498725"/>
          <p14:tracePt t="61887" x="2692400" y="2505075"/>
          <p14:tracePt t="61902" x="2692400" y="2511425"/>
          <p14:tracePt t="61929" x="2692400" y="2517775"/>
          <p14:tracePt t="61944" x="2692400" y="2524125"/>
          <p14:tracePt t="61953" x="2692400" y="2532063"/>
          <p14:tracePt t="61969" x="2692400" y="2538413"/>
          <p14:tracePt t="61988" x="2692400" y="2551113"/>
          <p14:tracePt t="62015" x="2692400" y="2559050"/>
          <p14:tracePt t="62043" x="2692400" y="2565400"/>
          <p14:tracePt t="62057" x="2692400" y="2571750"/>
          <p14:tracePt t="62086" x="2692400" y="2578100"/>
          <p14:tracePt t="62107" x="2692400" y="2584450"/>
          <p14:tracePt t="62122" x="2692400" y="2598738"/>
          <p14:tracePt t="62138" x="2692400" y="2605088"/>
          <p14:tracePt t="62143" x="2692400" y="2611438"/>
          <p14:tracePt t="62152" x="2698750" y="2611438"/>
          <p14:tracePt t="62168" x="2698750" y="2625725"/>
          <p14:tracePt t="62187" x="2698750" y="2632075"/>
          <p14:tracePt t="62207" x="2698750" y="2638425"/>
          <p14:tracePt t="62222" x="2705100" y="2638425"/>
          <p14:tracePt t="62235" x="2705100" y="2644775"/>
          <p14:tracePt t="62252" x="2705100" y="2652713"/>
          <p14:tracePt t="62350" x="2713038" y="2652713"/>
          <p14:tracePt t="62378" x="2713038" y="2659063"/>
          <p14:tracePt t="62400" x="2713038" y="2665413"/>
          <p14:tracePt t="62421" x="2719388" y="2671763"/>
          <p14:tracePt t="62428" x="2719388" y="2679700"/>
          <p14:tracePt t="62442" x="2725738" y="2686050"/>
          <p14:tracePt t="62471" x="2732088" y="2692400"/>
          <p14:tracePt t="63041" x="2738438" y="2692400"/>
          <p14:tracePt t="63077" x="2746375" y="2692400"/>
          <p14:tracePt t="63091" x="2752725" y="2692400"/>
          <p14:tracePt t="63106" x="2759075" y="2692400"/>
          <p14:tracePt t="63113" x="2773363" y="2692400"/>
          <p14:tracePt t="63120" x="2786063" y="2692400"/>
          <p14:tracePt t="63138" x="2825750" y="2692400"/>
          <p14:tracePt t="63151" x="2886075" y="2692400"/>
          <p14:tracePt t="63168" x="2927350" y="2686050"/>
          <p14:tracePt t="63171" x="2952750" y="2686050"/>
          <p14:tracePt t="63187" x="2979738" y="2679700"/>
          <p14:tracePt t="63201" x="3013075" y="2679700"/>
          <p14:tracePt t="63218" x="3027363" y="2679700"/>
          <p14:tracePt t="63220" x="3040063" y="2679700"/>
          <p14:tracePt t="63234" x="3048000" y="2679700"/>
          <p14:tracePt t="63251" x="3060700" y="2679700"/>
          <p14:tracePt t="63268" x="3073400" y="2679700"/>
          <p14:tracePt t="63271" x="3081338" y="2679700"/>
          <p14:tracePt t="63288" x="3087688" y="2679700"/>
          <p14:tracePt t="63305" x="3094038" y="2679700"/>
          <p14:tracePt t="63320" x="3100388" y="2679700"/>
          <p14:tracePt t="63337" x="3121025" y="2679700"/>
          <p14:tracePt t="63351" x="3160713" y="2679700"/>
          <p14:tracePt t="63369" x="3227388" y="2686050"/>
          <p14:tracePt t="63386" x="3248025" y="2686050"/>
          <p14:tracePt t="63401" x="3262313" y="2686050"/>
          <p14:tracePt t="63419" x="3268663" y="2692400"/>
          <p14:tracePt t="63437" x="3281363" y="2692400"/>
          <p14:tracePt t="63470" x="3287713" y="2692400"/>
          <p14:tracePt t="63599" x="3287713" y="2698750"/>
          <p14:tracePt t="63790" x="3281363" y="2698750"/>
          <p14:tracePt t="65360" x="3275013" y="2698750"/>
          <p14:tracePt t="65453" x="3268663" y="2698750"/>
          <p14:tracePt t="65481" x="3268663" y="2692400"/>
          <p14:tracePt t="65491" x="3262313" y="2692400"/>
          <p14:tracePt t="65516" x="3254375" y="2692400"/>
          <p14:tracePt t="65544" x="3248025" y="2686050"/>
          <p14:tracePt t="65553" x="3241675" y="2686050"/>
          <p14:tracePt t="65567" x="3201988" y="2679700"/>
          <p14:tracePt t="65582" x="3154363" y="2665413"/>
          <p14:tracePt t="65599" x="3094038" y="2644775"/>
          <p14:tracePt t="65602" x="3067050" y="2632075"/>
          <p14:tracePt t="65618" x="3021013" y="2619375"/>
          <p14:tracePt t="65632" x="3000375" y="2611438"/>
          <p14:tracePt t="65636" x="2987675" y="2611438"/>
          <p14:tracePt t="65651" x="2979738" y="2605088"/>
          <p14:tracePt t="65666" x="2973388" y="2605088"/>
          <p14:tracePt t="65682" x="2960688" y="2605088"/>
          <p14:tracePt t="65699" x="2946400" y="2605088"/>
          <p14:tracePt t="65718" x="2913063" y="2605088"/>
          <p14:tracePt t="65732" x="2900363" y="2605088"/>
          <p14:tracePt t="65752" x="2873375" y="2605088"/>
          <p14:tracePt t="65768" x="2859088" y="2605088"/>
          <p14:tracePt t="65782" x="2852738" y="2605088"/>
          <p14:tracePt t="65800" x="2846388" y="2605088"/>
          <p14:tracePt t="65816" x="2840038" y="2605088"/>
          <p14:tracePt t="65851" x="2833688" y="2605088"/>
          <p14:tracePt t="65858" x="2825750" y="2605088"/>
          <p14:tracePt t="65872" x="2819400" y="2605088"/>
          <p14:tracePt t="65882" x="2813050" y="2605088"/>
          <p14:tracePt t="65900" x="2798763" y="2605088"/>
          <p14:tracePt t="65917" x="2792413" y="2605088"/>
          <p14:tracePt t="65936" x="2786063" y="2605088"/>
          <p14:tracePt t="66750" x="2786063" y="2611438"/>
          <p14:tracePt t="66978" x="2786063" y="2619375"/>
          <p14:tracePt t="67056" x="2786063" y="2625725"/>
          <p14:tracePt t="69731" x="2759075" y="2652713"/>
          <p14:tracePt t="69738" x="2692400" y="2686050"/>
          <p14:tracePt t="69746" x="2592388" y="2732088"/>
          <p14:tracePt t="69763" x="2370138" y="2840038"/>
          <p14:tracePt t="69767" x="2290763" y="2879725"/>
          <p14:tracePt t="69782" x="2190750" y="2940050"/>
          <p14:tracePt t="69798" x="2095500" y="2987675"/>
          <p14:tracePt t="69817" x="1941513" y="3033713"/>
          <p14:tracePt t="69830" x="1874838" y="3048000"/>
          <p14:tracePt t="69846" x="1847850" y="3048000"/>
          <p14:tracePt t="69863" x="1828800" y="3048000"/>
          <p14:tracePt t="69867" x="1822450" y="3048000"/>
          <p14:tracePt t="69882" x="1814513" y="3048000"/>
          <p14:tracePt t="69896" x="1801813" y="3048000"/>
          <p14:tracePt t="69912" x="1795463" y="3048000"/>
          <p14:tracePt t="69932" x="1787525" y="3040063"/>
          <p14:tracePt t="69948" x="1781175" y="3033713"/>
          <p14:tracePt t="69966" x="1781175" y="3027363"/>
          <p14:tracePt t="69994" x="1781175" y="3021013"/>
          <p14:tracePt t="70030" x="1781175" y="3013075"/>
          <p14:tracePt t="70044" x="1781175" y="3006725"/>
          <p14:tracePt t="70051" x="1787525" y="3006725"/>
          <p14:tracePt t="70066" x="1795463" y="3000375"/>
          <p14:tracePt t="70080" x="1795463" y="2967038"/>
          <p14:tracePt t="70097" x="1808163" y="2927350"/>
          <p14:tracePt t="70112" x="1814513" y="2900363"/>
          <p14:tracePt t="70116" x="1822450" y="2879725"/>
          <p14:tracePt t="70129" x="1828800" y="2867025"/>
          <p14:tracePt t="70146" x="1835150" y="2852738"/>
          <p14:tracePt t="70162" x="1835150" y="2840038"/>
          <p14:tracePt t="70187" x="1835150" y="2833688"/>
          <p14:tracePt t="70208" x="1835150" y="2825750"/>
          <p14:tracePt t="70272" x="1835150" y="2819400"/>
          <p14:tracePt t="70401" x="1841500" y="2819400"/>
          <p14:tracePt t="70538" x="1847850" y="2819400"/>
          <p14:tracePt t="70623" x="1855788" y="2819400"/>
          <p14:tracePt t="70737" x="1855788" y="2813050"/>
          <p14:tracePt t="71029" x="1868488" y="2806700"/>
          <p14:tracePt t="71035" x="1881188" y="2792413"/>
          <p14:tracePt t="71045" x="1889125" y="2779713"/>
          <p14:tracePt t="71061" x="1901825" y="2765425"/>
          <p14:tracePt t="71065" x="1908175" y="2765425"/>
          <p14:tracePt t="71078" x="1922463" y="2752725"/>
          <p14:tracePt t="71097" x="1949450" y="2725738"/>
          <p14:tracePt t="71112" x="1968500" y="2698750"/>
          <p14:tracePt t="71114" x="1976438" y="2692400"/>
          <p14:tracePt t="71128" x="1982788" y="2686050"/>
          <p14:tracePt t="71149" x="1989138" y="2686050"/>
          <p14:tracePt t="71162" x="1989138" y="2679700"/>
          <p14:tracePt t="71221" x="1995488" y="2671763"/>
          <p14:tracePt t="71243" x="1995488" y="2665413"/>
          <p14:tracePt t="71258" x="2001838" y="2659063"/>
          <p14:tracePt t="71265" x="2009775" y="2652713"/>
          <p14:tracePt t="71278" x="2028825" y="2638425"/>
          <p14:tracePt t="71295" x="2043113" y="2625725"/>
          <p14:tracePt t="71312" x="2049463" y="2619375"/>
          <p14:tracePt t="71330" x="2049463" y="2611438"/>
          <p14:tracePt t="71345" x="2055813" y="2611438"/>
          <p14:tracePt t="71365" x="2055813" y="2605088"/>
          <p14:tracePt t="71493" x="2055813" y="2598738"/>
          <p14:tracePt t="71643" x="2055813" y="2592388"/>
          <p14:tracePt t="71656" x="2062163" y="2592388"/>
          <p14:tracePt t="71671" x="2062163" y="2584450"/>
          <p14:tracePt t="71686" x="2062163" y="2571750"/>
          <p14:tracePt t="71697" x="2070100" y="2571750"/>
          <p14:tracePt t="71712" x="2070100" y="2565400"/>
          <p14:tracePt t="71730" x="2076450" y="2559050"/>
          <p14:tracePt t="71756" x="2082800" y="2559050"/>
          <p14:tracePt t="71792" x="2095500" y="2559050"/>
          <p14:tracePt t="71799" x="2103438" y="2559050"/>
          <p14:tracePt t="71813" x="2130425" y="2571750"/>
          <p14:tracePt t="71830" x="2155825" y="2578100"/>
          <p14:tracePt t="71849" x="2197100" y="2592388"/>
          <p14:tracePt t="71863" x="2224088" y="2592388"/>
          <p14:tracePt t="71878" x="2251075" y="2605088"/>
          <p14:tracePt t="71894" x="2270125" y="2619375"/>
          <p14:tracePt t="71912" x="2303463" y="2632075"/>
          <p14:tracePt t="71932" x="2317750" y="2638425"/>
          <p14:tracePt t="71933" x="2324100" y="2644775"/>
          <p14:tracePt t="71948" x="2330450" y="2652713"/>
          <p14:tracePt t="71962" x="2336800" y="2652713"/>
          <p14:tracePt t="71978" x="2344738" y="2659063"/>
          <p14:tracePt t="71999" x="2351088" y="2665413"/>
          <p14:tracePt t="72041" x="2357438" y="2665413"/>
          <p14:tracePt t="72091" x="2363788" y="2665413"/>
          <p14:tracePt t="72105" x="2378075" y="2665413"/>
          <p14:tracePt t="72113" x="2384425" y="2665413"/>
          <p14:tracePt t="72127" x="2397125" y="2665413"/>
          <p14:tracePt t="72148" x="2417763" y="2671763"/>
          <p14:tracePt t="72162" x="2438400" y="2679700"/>
          <p14:tracePt t="72177" x="2444750" y="2679700"/>
          <p14:tracePt t="72194" x="2457450" y="2679700"/>
          <p14:tracePt t="72212" x="2465388" y="2679700"/>
          <p14:tracePt t="72233" x="2471738" y="2679700"/>
          <p14:tracePt t="72618" x="2471738" y="2671763"/>
          <p14:tracePt t="72920" x="2471738" y="2665413"/>
          <p14:tracePt t="72983" x="2471738" y="2659063"/>
          <p14:tracePt t="73176" x="2465388" y="2659063"/>
          <p14:tracePt t="73211" x="2457450" y="2659063"/>
          <p14:tracePt t="73467" x="2378075" y="2773363"/>
          <p14:tracePt t="73475" x="2251075" y="2940050"/>
          <p14:tracePt t="73482" x="2136775" y="3121025"/>
          <p14:tracePt t="73495" x="2001838" y="3335338"/>
          <p14:tracePt t="73511" x="1935163" y="3449638"/>
          <p14:tracePt t="73528" x="1895475" y="3556000"/>
          <p14:tracePt t="73546" x="1862138" y="3643313"/>
          <p14:tracePt t="73560" x="1841500" y="3690938"/>
          <p14:tracePt t="73577" x="1828800" y="3716338"/>
          <p14:tracePt t="73596" x="1808163" y="3730625"/>
          <p14:tracePt t="73610" x="1801813" y="3736975"/>
          <p14:tracePt t="73631" x="1795463" y="3743325"/>
          <p14:tracePt t="73666" x="1787525" y="3743325"/>
          <p14:tracePt t="73703" x="1781175" y="3743325"/>
          <p14:tracePt t="73766" x="1774825" y="3743325"/>
          <p14:tracePt t="73781" x="1768475" y="3743325"/>
          <p14:tracePt t="73795" x="1754188" y="3743325"/>
          <p14:tracePt t="73802" x="1747838" y="3743325"/>
          <p14:tracePt t="73809" x="1741488" y="3751263"/>
          <p14:tracePt t="73827" x="1714500" y="3751263"/>
          <p14:tracePt t="73846" x="1693863" y="3757613"/>
          <p14:tracePt t="73866" x="1687513" y="3757613"/>
          <p14:tracePt t="73876" x="1681163" y="3757613"/>
          <p14:tracePt t="73896" x="1681163" y="3763963"/>
          <p14:tracePt t="73987" x="1687513" y="3763963"/>
          <p14:tracePt t="74002" x="1693863" y="3763963"/>
          <p14:tracePt t="74011" x="1701800" y="3763963"/>
          <p14:tracePt t="74018" x="1714500" y="3763963"/>
          <p14:tracePt t="74026" x="1735138" y="3763963"/>
          <p14:tracePt t="74044" x="1795463" y="3770313"/>
          <p14:tracePt t="74059" x="1828800" y="3770313"/>
          <p14:tracePt t="74076" x="1862138" y="3770313"/>
          <p14:tracePt t="74095" x="1901825" y="3776663"/>
          <p14:tracePt t="74109" x="1928813" y="3776663"/>
          <p14:tracePt t="74128" x="1949450" y="3776663"/>
          <p14:tracePt t="74146" x="1962150" y="3776663"/>
          <p14:tracePt t="74160" x="1968500" y="3776663"/>
          <p14:tracePt t="74802" x="1995488" y="3776663"/>
          <p14:tracePt t="74811" x="2028825" y="3776663"/>
          <p14:tracePt t="74816" x="2070100" y="3776663"/>
          <p14:tracePt t="74830" x="2176463" y="3776663"/>
          <p14:tracePt t="74844" x="2263775" y="3790950"/>
          <p14:tracePt t="74860" x="2344738" y="3810000"/>
          <p14:tracePt t="74879" x="2405063" y="3824288"/>
          <p14:tracePt t="74896" x="2438400" y="3830638"/>
          <p14:tracePt t="74909" x="2451100" y="3836988"/>
          <p14:tracePt t="74926" x="2471738" y="3836988"/>
          <p14:tracePt t="74930" x="2478088" y="3844925"/>
          <p14:tracePt t="74944" x="2490788" y="3851275"/>
          <p14:tracePt t="74959" x="2498725" y="3851275"/>
          <p14:tracePt t="74978" x="2511425" y="3857625"/>
          <p14:tracePt t="75014" x="2517775" y="3857625"/>
          <p14:tracePt t="75200" x="2524125" y="3857625"/>
          <p14:tracePt t="77047" x="2605088" y="3857625"/>
          <p14:tracePt t="77055" x="2752725" y="3857625"/>
          <p14:tracePt t="77062" x="2919413" y="3857625"/>
          <p14:tracePt t="77076" x="3201988" y="3851275"/>
          <p14:tracePt t="77090" x="3462338" y="3851275"/>
          <p14:tracePt t="77111" x="3730625" y="3863975"/>
          <p14:tracePt t="77126" x="3917950" y="3870325"/>
          <p14:tracePt t="77140" x="4065588" y="3884613"/>
          <p14:tracePt t="77157" x="4213225" y="3911600"/>
          <p14:tracePt t="77177" x="4340225" y="3930650"/>
          <p14:tracePt t="77190" x="4386263" y="3944938"/>
          <p14:tracePt t="77207" x="4406900" y="3951288"/>
          <p14:tracePt t="77224" x="4413250" y="3951288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" r="53724" b="-2337"/>
          <a:stretch/>
        </p:blipFill>
        <p:spPr>
          <a:xfrm>
            <a:off x="382837" y="0"/>
            <a:ext cx="2327313" cy="33726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272" y="1114425"/>
            <a:ext cx="4962525" cy="4029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0332" t="41553"/>
          <a:stretch/>
        </p:blipFill>
        <p:spPr>
          <a:xfrm>
            <a:off x="382837" y="3217269"/>
            <a:ext cx="1994971" cy="192623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4471" t="4471"/>
          <a:stretch/>
        </p:blipFill>
        <p:spPr>
          <a:xfrm>
            <a:off x="3806844" y="226706"/>
            <a:ext cx="3576524" cy="58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760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0491"/>
    </mc:Choice>
    <mc:Fallback>
      <p:transition spd="slow" advTm="210491"/>
    </mc:Fallback>
  </mc:AlternateContent>
  <p:timing>
    <p:tnLst>
      <p:par>
        <p:cTn id="1" dur="indefinite" restart="never" nodeType="tmRoot"/>
      </p:par>
    </p:tnLst>
  </p:timing>
  <p:extLst>
    <p:ext uri="{3A86A75C-4F4B-4683-9AE1-C65F6400EC91}">
      <p14:laserTraceLst xmlns:p14="http://schemas.microsoft.com/office/powerpoint/2010/main">
        <p14:tracePtLst>
          <p14:tracePt t="2573" x="4298950" y="3857625"/>
          <p14:tracePt t="2581" x="4111625" y="3676650"/>
          <p14:tracePt t="2589" x="3938588" y="3476625"/>
          <p14:tracePt t="2602" x="3603625" y="3000375"/>
          <p14:tracePt t="2616" x="3241675" y="2471738"/>
          <p14:tracePt t="2633" x="2913063" y="1949450"/>
          <p14:tracePt t="2652" x="2498725" y="1279525"/>
          <p14:tracePt t="2673" x="2251075" y="917575"/>
          <p14:tracePt t="2683" x="2209800" y="863600"/>
          <p14:tracePt t="2700" x="2149475" y="769938"/>
          <p14:tracePt t="2702" x="2136775" y="730250"/>
          <p14:tracePt t="2717" x="2136775" y="709613"/>
          <p14:tracePt t="2733" x="2155825" y="676275"/>
          <p14:tracePt t="2916" x="1976438" y="622300"/>
          <p14:tracePt t="2924" x="1747838" y="528638"/>
          <p14:tracePt t="2937" x="1279525" y="407988"/>
          <p14:tracePt t="2951" x="923925" y="334963"/>
          <p14:tracePt t="4167" x="4822825" y="2894013"/>
          <p14:tracePt t="4175" x="4787900" y="2894013"/>
          <p14:tracePt t="4191" x="4687888" y="2879725"/>
          <p14:tracePt t="4208" x="4540250" y="2825750"/>
          <p14:tracePt t="4224" x="4394200" y="2779713"/>
          <p14:tracePt t="4239" x="4159250" y="2732088"/>
          <p14:tracePt t="4258" x="3998913" y="2686050"/>
          <p14:tracePt t="4275" x="3844925" y="2638425"/>
          <p14:tracePt t="4289" x="3697288" y="2592388"/>
          <p14:tracePt t="4306" x="3595688" y="2571750"/>
          <p14:tracePt t="4324" x="3529013" y="2538413"/>
          <p14:tracePt t="4341" x="3468688" y="2517775"/>
          <p14:tracePt t="4342" x="3449638" y="2505075"/>
          <p14:tracePt t="4357" x="3429000" y="2505075"/>
          <p14:tracePt t="4374" x="3402013" y="2490788"/>
          <p14:tracePt t="4391" x="3395663" y="2490788"/>
          <p14:tracePt t="4582" x="3389313" y="2490788"/>
          <p14:tracePt t="4727" x="3395663" y="2490788"/>
          <p14:tracePt t="4734" x="3408363" y="2490788"/>
          <p14:tracePt t="10527" x="3402013" y="2484438"/>
          <p14:tracePt t="10536" x="3395663" y="2471738"/>
          <p14:tracePt t="10554" x="3375025" y="2430463"/>
          <p14:tracePt t="10568" x="3362325" y="2411413"/>
          <p14:tracePt t="10585" x="3355975" y="2390775"/>
          <p14:tracePt t="10601" x="3322638" y="2351088"/>
          <p14:tracePt t="10618" x="3287713" y="2317750"/>
          <p14:tracePt t="10635" x="3241675" y="2276475"/>
          <p14:tracePt t="10654" x="3167063" y="2216150"/>
          <p14:tracePt t="10655" x="3133725" y="2190750"/>
          <p14:tracePt t="10668" x="3100388" y="2170113"/>
          <p14:tracePt t="10684" x="3013075" y="2089150"/>
          <p14:tracePt t="10686" x="2960688" y="2049463"/>
          <p14:tracePt t="10702" x="2867025" y="1976438"/>
          <p14:tracePt t="10721" x="2732088" y="1881188"/>
          <p14:tracePt t="10736" x="2638425" y="1814513"/>
          <p14:tracePt t="10751" x="2532063" y="1735138"/>
          <p14:tracePt t="10769" x="2384425" y="1633538"/>
          <p14:tracePt t="10784" x="2243138" y="1554163"/>
          <p14:tracePt t="10803" x="2149475" y="1506538"/>
          <p14:tracePt t="10818" x="2095500" y="1479550"/>
          <p14:tracePt t="10834" x="2049463" y="1446213"/>
          <p14:tracePt t="10851" x="1982788" y="1412875"/>
          <p14:tracePt t="10868" x="1922463" y="1358900"/>
          <p14:tracePt t="10871" x="1889125" y="1339850"/>
          <p14:tracePt t="10884" x="1855788" y="1319213"/>
          <p14:tracePt t="10902" x="1735138" y="1238250"/>
          <p14:tracePt t="10918" x="1666875" y="1192213"/>
          <p14:tracePt t="10935" x="1587500" y="1152525"/>
          <p14:tracePt t="10953" x="1512888" y="1104900"/>
          <p14:tracePt t="10968" x="1473200" y="1092200"/>
          <p14:tracePt t="10984" x="1333500" y="1004888"/>
          <p14:tracePt t="11001" x="1279525" y="977900"/>
          <p14:tracePt t="11018" x="1238250" y="957263"/>
          <p14:tracePt t="11034" x="1212850" y="950913"/>
          <p14:tracePt t="11051" x="1179513" y="938213"/>
          <p14:tracePt t="11068" x="1158875" y="938213"/>
          <p14:tracePt t="11072" x="1138238" y="930275"/>
          <p14:tracePt t="11103" x="1131888" y="930275"/>
          <p14:tracePt t="11120" x="1125538" y="923925"/>
          <p14:tracePt t="11126" x="1119188" y="923925"/>
          <p14:tracePt t="11143" x="1111250" y="917575"/>
          <p14:tracePt t="11399" x="1098550" y="917575"/>
          <p14:tracePt t="11407" x="1092200" y="917575"/>
          <p14:tracePt t="11417" x="1084263" y="917575"/>
          <p14:tracePt t="11434" x="1065213" y="930275"/>
          <p14:tracePt t="11451" x="1038225" y="950913"/>
          <p14:tracePt t="11471" x="984250" y="971550"/>
          <p14:tracePt t="11485" x="957263" y="990600"/>
          <p14:tracePt t="11504" x="911225" y="1004888"/>
          <p14:tracePt t="11519" x="884238" y="1017588"/>
          <p14:tracePt t="11536" x="869950" y="1017588"/>
          <p14:tracePt t="11553" x="863600" y="1017588"/>
          <p14:tracePt t="11567" x="850900" y="1017588"/>
          <p14:tracePt t="11584" x="844550" y="1017588"/>
          <p14:tracePt t="11638" x="830263" y="1017588"/>
          <p14:tracePt t="11646" x="823913" y="1017588"/>
          <p14:tracePt t="11654" x="809625" y="1017588"/>
          <p14:tracePt t="11671" x="776288" y="1011238"/>
          <p14:tracePt t="11684" x="742950" y="998538"/>
          <p14:tracePt t="11703" x="696913" y="971550"/>
          <p14:tracePt t="11718" x="669925" y="950913"/>
          <p14:tracePt t="11735" x="630238" y="930275"/>
          <p14:tracePt t="11752" x="609600" y="917575"/>
          <p14:tracePt t="11767" x="582613" y="896938"/>
          <p14:tracePt t="11784" x="576263" y="896938"/>
          <p14:tracePt t="11802" x="555625" y="884238"/>
          <p14:tracePt t="11822" x="549275" y="877888"/>
          <p14:tracePt t="11854" x="542925" y="869950"/>
          <p14:tracePt t="11878" x="542925" y="863600"/>
          <p14:tracePt t="11903" x="536575" y="857250"/>
          <p14:tracePt t="11935" x="536575" y="844550"/>
          <p14:tracePt t="11959" x="536575" y="836613"/>
          <p14:tracePt t="11974" x="522288" y="830263"/>
          <p14:tracePt t="12007" x="522288" y="823913"/>
          <p14:tracePt t="12023" x="522288" y="817563"/>
          <p14:tracePt t="12056" x="522288" y="809625"/>
          <p14:tracePt t="12087" x="522288" y="803275"/>
          <p14:tracePt t="13591" x="528638" y="796925"/>
          <p14:tracePt t="13607" x="536575" y="790575"/>
          <p14:tracePt t="13615" x="555625" y="776288"/>
          <p14:tracePt t="13623" x="576263" y="750888"/>
          <p14:tracePt t="13632" x="595313" y="736600"/>
          <p14:tracePt t="13651" x="642938" y="690563"/>
          <p14:tracePt t="13665" x="709613" y="636588"/>
          <p14:tracePt t="13683" x="796925" y="576263"/>
          <p14:tracePt t="13702" x="823913" y="549275"/>
          <p14:tracePt t="13703" x="938213" y="468313"/>
          <p14:tracePt t="13715" x="977900" y="441325"/>
          <p14:tracePt t="13734" x="1071563" y="395288"/>
          <p14:tracePt t="13751" x="1104900" y="368300"/>
          <p14:tracePt t="13767" x="1125538" y="355600"/>
          <p14:tracePt t="13783" x="1131888" y="341313"/>
          <p14:tracePt t="13799" x="1144588" y="334963"/>
          <p14:tracePt t="14079" x="1144588" y="341313"/>
          <p14:tracePt t="14087" x="1138238" y="355600"/>
          <p14:tracePt t="14103" x="1119188" y="368300"/>
          <p14:tracePt t="14116" x="1119188" y="374650"/>
          <p14:tracePt t="14136" x="1111250" y="381000"/>
          <p14:tracePt t="14159" x="1104900" y="388938"/>
          <p14:tracePt t="14311" x="1104900" y="395288"/>
          <p14:tracePt t="14359" x="1119188" y="401638"/>
          <p14:tracePt t="14368" x="1131888" y="401638"/>
          <p14:tracePt t="14375" x="1152525" y="401638"/>
          <p14:tracePt t="14385" x="1171575" y="401638"/>
          <p14:tracePt t="14400" x="1198563" y="401638"/>
          <p14:tracePt t="14415" x="1273175" y="401638"/>
          <p14:tracePt t="14434" x="1325563" y="401638"/>
          <p14:tracePt t="14451" x="1385888" y="401638"/>
          <p14:tracePt t="14465" x="1427163" y="401638"/>
          <p14:tracePt t="14482" x="1433513" y="401638"/>
          <p14:tracePt t="14711" x="1427163" y="401638"/>
          <p14:tracePt t="14751" x="1419225" y="401638"/>
          <p14:tracePt t="14759" x="1412875" y="401638"/>
          <p14:tracePt t="14783" x="1406525" y="401638"/>
          <p14:tracePt t="14800" x="1400175" y="401638"/>
          <p14:tracePt t="14919" x="1393825" y="401638"/>
          <p14:tracePt t="14959" x="1385888" y="401638"/>
          <p14:tracePt t="14999" x="1379538" y="401638"/>
          <p14:tracePt t="15008" x="1373188" y="401638"/>
          <p14:tracePt t="15103" x="1373188" y="407988"/>
          <p14:tracePt t="15111" x="1385888" y="415925"/>
          <p14:tracePt t="15127" x="1400175" y="415925"/>
          <p14:tracePt t="15136" x="1412875" y="415925"/>
          <p14:tracePt t="15148" x="1412875" y="422275"/>
          <p14:tracePt t="15165" x="1446213" y="422275"/>
          <p14:tracePt t="15183" x="1506538" y="422275"/>
          <p14:tracePt t="15202" x="1533525" y="422275"/>
          <p14:tracePt t="15215" x="1547813" y="422275"/>
          <p14:tracePt t="16135" x="1539875" y="422275"/>
          <p14:tracePt t="16143" x="1527175" y="434975"/>
          <p14:tracePt t="16151" x="1506538" y="449263"/>
          <p14:tracePt t="16166" x="1479550" y="476250"/>
          <p14:tracePt t="16168" x="1466850" y="482600"/>
          <p14:tracePt t="16184" x="1419225" y="509588"/>
          <p14:tracePt t="16200" x="1366838" y="536575"/>
          <p14:tracePt t="16215" x="1312863" y="555625"/>
          <p14:tracePt t="16231" x="1252538" y="569913"/>
          <p14:tracePt t="16247" x="1198563" y="582613"/>
          <p14:tracePt t="16266" x="1144588" y="588963"/>
          <p14:tracePt t="16288" x="1071563" y="588963"/>
          <p14:tracePt t="16297" x="1050925" y="588963"/>
          <p14:tracePt t="16313" x="1004888" y="588963"/>
          <p14:tracePt t="16332" x="977900" y="588963"/>
          <p14:tracePt t="16347" x="971550" y="588963"/>
          <p14:tracePt t="16363" x="965200" y="588963"/>
          <p14:tracePt t="16399" x="957263" y="588963"/>
          <p14:tracePt t="16950" x="965200" y="588963"/>
          <p14:tracePt t="16958" x="977900" y="588963"/>
          <p14:tracePt t="16967" x="984250" y="588963"/>
          <p14:tracePt t="16980" x="998538" y="588963"/>
          <p14:tracePt t="16996" x="1031875" y="588963"/>
          <p14:tracePt t="17013" x="1058863" y="588963"/>
          <p14:tracePt t="17034" x="1092200" y="588963"/>
          <p14:tracePt t="17047" x="1104900" y="588963"/>
          <p14:tracePt t="17063" x="1119188" y="588963"/>
          <p14:tracePt t="17079" x="1138238" y="588963"/>
          <p14:tracePt t="17096" x="1152525" y="588963"/>
          <p14:tracePt t="17113" x="1179513" y="588963"/>
          <p14:tracePt t="17130" x="1192213" y="588963"/>
          <p14:tracePt t="17146" x="1204913" y="588963"/>
          <p14:tracePt t="17163" x="1231900" y="588963"/>
          <p14:tracePt t="17184" x="1246188" y="588963"/>
          <p14:tracePt t="17206" x="1252538" y="588963"/>
          <p14:tracePt t="17231" x="1265238" y="588963"/>
          <p14:tracePt t="17238" x="1273175" y="588963"/>
          <p14:tracePt t="17518" x="1285875" y="588963"/>
          <p14:tracePt t="17526" x="1292225" y="588963"/>
          <p14:tracePt t="17534" x="1312863" y="588963"/>
          <p14:tracePt t="17546" x="1333500" y="588963"/>
          <p14:tracePt t="17566" x="1427163" y="588963"/>
          <p14:tracePt t="17584" x="1479550" y="582613"/>
          <p14:tracePt t="17596" x="1512888" y="582613"/>
          <p14:tracePt t="17616" x="1600200" y="582613"/>
          <p14:tracePt t="17634" x="1633538" y="582613"/>
          <p14:tracePt t="17646" x="1666875" y="582613"/>
          <p14:tracePt t="17665" x="1674813" y="582613"/>
          <p14:tracePt t="17679" x="1687513" y="582613"/>
          <p14:tracePt t="17702" x="1693863" y="582613"/>
          <p14:tracePt t="17718" x="1701800" y="588963"/>
          <p14:tracePt t="18366" x="1701800" y="595313"/>
          <p14:tracePt t="18383" x="1693863" y="595313"/>
          <p14:tracePt t="18390" x="1687513" y="603250"/>
          <p14:tracePt t="18399" x="1681163" y="609600"/>
          <p14:tracePt t="18412" x="1666875" y="609600"/>
          <p14:tracePt t="18430" x="1641475" y="630238"/>
          <p14:tracePt t="18447" x="1620838" y="636588"/>
          <p14:tracePt t="18465" x="1581150" y="655638"/>
          <p14:tracePt t="18481" x="1533525" y="676275"/>
          <p14:tracePt t="18495" x="1473200" y="696913"/>
          <p14:tracePt t="18512" x="1452563" y="703263"/>
          <p14:tracePt t="18534" x="1446213" y="709613"/>
          <p14:tracePt t="18550" x="1439863" y="709613"/>
          <p14:tracePt t="18622" x="1433513" y="715963"/>
          <p14:tracePt t="18638" x="1427163" y="715963"/>
          <p14:tracePt t="18647" x="1412875" y="730250"/>
          <p14:tracePt t="18654" x="1406525" y="730250"/>
          <p14:tracePt t="18665" x="1400175" y="736600"/>
          <p14:tracePt t="18679" x="1379538" y="757238"/>
          <p14:tracePt t="18695" x="1333500" y="784225"/>
          <p14:tracePt t="18712" x="1273175" y="817563"/>
          <p14:tracePt t="18729" x="1225550" y="836613"/>
          <p14:tracePt t="18745" x="1192213" y="850900"/>
          <p14:tracePt t="18765" x="1131888" y="863600"/>
          <p14:tracePt t="18766" x="1098550" y="863600"/>
          <p14:tracePt t="18780" x="1065213" y="869950"/>
          <p14:tracePt t="18795" x="1023938" y="877888"/>
          <p14:tracePt t="18812" x="998538" y="877888"/>
          <p14:tracePt t="18829" x="990600" y="884238"/>
          <p14:tracePt t="18847" x="984250" y="884238"/>
          <p14:tracePt t="18880" x="977900" y="884238"/>
          <p14:tracePt t="18918" x="971550" y="884238"/>
          <p14:tracePt t="18934" x="965200" y="884238"/>
          <p14:tracePt t="19214" x="957263" y="884238"/>
          <p14:tracePt t="28326" x="1038225" y="844550"/>
          <p14:tracePt t="28333" x="1219200" y="730250"/>
          <p14:tracePt t="28341" x="1352550" y="615950"/>
          <p14:tracePt t="28355" x="1681163" y="334963"/>
          <p14:tracePt t="28371" x="2001838" y="47625"/>
          <p14:tracePt t="28387" x="2290763" y="0"/>
          <p14:tracePt t="28405" x="2592388" y="0"/>
          <p14:tracePt t="28423" x="2713038" y="0"/>
          <p14:tracePt t="28438" x="2798763" y="0"/>
          <p14:tracePt t="28441" x="2859088" y="0"/>
          <p14:tracePt t="28455" x="2973388" y="0"/>
          <p14:tracePt t="28471" x="3073400" y="0"/>
          <p14:tracePt t="28487" x="3167063" y="0"/>
          <p14:tracePt t="28490" x="3194050" y="0"/>
          <p14:tracePt t="28505" x="3214688" y="0"/>
          <p14:tracePt t="28521" x="3227388" y="0"/>
          <p14:tracePt t="28576" x="3235325" y="0"/>
          <p14:tracePt t="28583" x="3254375" y="0"/>
          <p14:tracePt t="28591" x="3302000" y="12700"/>
          <p14:tracePt t="28606" x="3476625" y="107950"/>
          <p14:tracePt t="28621" x="3697288" y="295275"/>
          <p14:tracePt t="28637" x="3924300" y="476250"/>
          <p14:tracePt t="28641" x="4065588" y="549275"/>
          <p14:tracePt t="28655" x="4346575" y="655638"/>
          <p14:tracePt t="28670" x="4540250" y="723900"/>
          <p14:tracePt t="28687" x="4687888" y="769938"/>
          <p14:tracePt t="28690" x="4735513" y="796925"/>
          <p14:tracePt t="28706" x="4787900" y="823913"/>
          <p14:tracePt t="28725" x="4829175" y="836613"/>
          <p14:tracePt t="28740" x="4841875" y="844550"/>
          <p14:tracePt t="28760" x="4848225" y="844550"/>
          <p14:tracePt t="28790" x="4862513" y="836613"/>
          <p14:tracePt t="28796" x="4862513" y="823913"/>
          <p14:tracePt t="28806" x="4875213" y="803275"/>
          <p14:tracePt t="28820" x="4895850" y="757238"/>
          <p14:tracePt t="28839" x="4922838" y="723900"/>
          <p14:tracePt t="28856" x="4929188" y="715963"/>
          <p14:tracePt t="28875" x="4949825" y="690563"/>
          <p14:tracePt t="28889" x="4968875" y="676275"/>
          <p14:tracePt t="28906" x="4989513" y="655638"/>
          <p14:tracePt t="28920" x="5022850" y="636588"/>
          <p14:tracePt t="28939" x="5062538" y="609600"/>
          <p14:tracePt t="28955" x="5095875" y="595313"/>
          <p14:tracePt t="28970" x="5110163" y="588963"/>
          <p14:tracePt t="28988" x="5143500" y="582613"/>
          <p14:tracePt t="29006" x="5170488" y="576263"/>
          <p14:tracePt t="29023" x="5183188" y="576263"/>
          <p14:tracePt t="29026" x="5197475" y="576263"/>
          <p14:tracePt t="29040" x="5203825" y="576263"/>
          <p14:tracePt t="29060" x="5210175" y="576263"/>
          <p14:tracePt t="29574" x="5251450" y="582613"/>
          <p14:tracePt t="29580" x="5297488" y="588963"/>
          <p14:tracePt t="29588" x="5345113" y="588963"/>
          <p14:tracePt t="29606" x="5418138" y="603250"/>
          <p14:tracePt t="29624" x="5478463" y="603250"/>
          <p14:tracePt t="29637" x="5491163" y="603250"/>
          <p14:tracePt t="29655" x="5499100" y="603250"/>
          <p14:tracePt t="29670" x="5505450" y="609600"/>
          <p14:tracePt t="29687" x="5511800" y="609600"/>
          <p14:tracePt t="29710" x="5518150" y="609600"/>
          <p14:tracePt t="29760" x="5524500" y="609600"/>
          <p14:tracePt t="29795" x="5532438" y="609600"/>
          <p14:tracePt t="29830" x="5538788" y="609600"/>
          <p14:tracePt t="29887" x="5545138" y="609600"/>
          <p14:tracePt t="29915" x="5551488" y="609600"/>
          <p14:tracePt t="29937" x="5559425" y="609600"/>
          <p14:tracePt t="29944" x="5565775" y="609600"/>
          <p14:tracePt t="29955" x="5572125" y="609600"/>
          <p14:tracePt t="29973" x="5578475" y="603250"/>
          <p14:tracePt t="29988" x="5592763" y="603250"/>
          <p14:tracePt t="30004" x="5599113" y="595313"/>
          <p14:tracePt t="30023" x="5645150" y="555625"/>
          <p14:tracePt t="30037" x="5665788" y="522288"/>
          <p14:tracePt t="30053" x="5665788" y="501650"/>
          <p14:tracePt t="30069" x="5672138" y="488950"/>
          <p14:tracePt t="30087" x="5672138" y="468313"/>
          <p14:tracePt t="30103" x="5672138" y="461963"/>
          <p14:tracePt t="30119" x="5672138" y="455613"/>
          <p14:tracePt t="30136" x="5672138" y="449263"/>
          <p14:tracePt t="30153" x="5672138" y="434975"/>
          <p14:tracePt t="30173" x="5672138" y="422275"/>
          <p14:tracePt t="30188" x="5672138" y="415925"/>
          <p14:tracePt t="30203" x="5672138" y="395288"/>
          <p14:tracePt t="30220" x="5672138" y="374650"/>
          <p14:tracePt t="30222" x="5672138" y="368300"/>
          <p14:tracePt t="30237" x="5672138" y="355600"/>
          <p14:tracePt t="30253" x="5672138" y="347663"/>
          <p14:tracePt t="30272" x="5672138" y="341313"/>
          <p14:tracePt t="30286" x="5672138" y="334963"/>
          <p14:tracePt t="30307" x="5672138" y="328613"/>
          <p14:tracePt t="30751" x="5680075" y="328613"/>
          <p14:tracePt t="30764" x="5686425" y="328613"/>
          <p14:tracePt t="30774" x="5699125" y="328613"/>
          <p14:tracePt t="30787" x="5732463" y="334963"/>
          <p14:tracePt t="30802" x="5773738" y="355600"/>
          <p14:tracePt t="30820" x="5819775" y="361950"/>
          <p14:tracePt t="30821" x="5840413" y="374650"/>
          <p14:tracePt t="30836" x="5867400" y="388938"/>
          <p14:tracePt t="30853" x="5894388" y="395288"/>
          <p14:tracePt t="30871" x="5934075" y="415925"/>
          <p14:tracePt t="30885" x="5946775" y="415925"/>
          <p14:tracePt t="30902" x="5953125" y="422275"/>
          <p14:tracePt t="30923" x="5967413" y="428625"/>
          <p14:tracePt t="30935" x="5973763" y="428625"/>
          <p14:tracePt t="30963" x="5980113" y="428625"/>
          <p14:tracePt t="31013" x="5980113" y="434975"/>
          <p14:tracePt t="31023" x="5988050" y="434975"/>
          <p14:tracePt t="31035" x="5994400" y="434975"/>
          <p14:tracePt t="31056" x="6000750" y="434975"/>
          <p14:tracePt t="31063" x="6007100" y="434975"/>
          <p14:tracePt t="31073" x="6013450" y="434975"/>
          <p14:tracePt t="31085" x="6021388" y="434975"/>
          <p14:tracePt t="31102" x="6027738" y="434975"/>
          <p14:tracePt t="31120" x="6048375" y="434975"/>
          <p14:tracePt t="31135" x="6061075" y="434975"/>
          <p14:tracePt t="31153" x="6067425" y="434975"/>
          <p14:tracePt t="31172" x="6081713" y="434975"/>
          <p14:tracePt t="31192" x="6088063" y="434975"/>
          <p14:tracePt t="31877" x="6088063" y="441325"/>
          <p14:tracePt t="31883" x="6100763" y="455613"/>
          <p14:tracePt t="31906" x="6121400" y="476250"/>
          <p14:tracePt t="31922" x="6127750" y="488950"/>
          <p14:tracePt t="31935" x="6142038" y="495300"/>
          <p14:tracePt t="31952" x="6154738" y="509588"/>
          <p14:tracePt t="31971" x="6154738" y="515938"/>
          <p14:tracePt t="31985" x="6161088" y="515938"/>
          <p14:tracePt t="32005" x="6161088" y="522288"/>
          <p14:tracePt t="32105" x="6161088" y="528638"/>
          <p14:tracePt t="32120" x="6161088" y="536575"/>
          <p14:tracePt t="32133" x="6154738" y="542925"/>
          <p14:tracePt t="32147" x="6154738" y="555625"/>
          <p14:tracePt t="32155" x="6154738" y="569913"/>
          <p14:tracePt t="32169" x="6154738" y="603250"/>
          <p14:tracePt t="32185" x="6154738" y="636588"/>
          <p14:tracePt t="32204" x="6154738" y="676275"/>
          <p14:tracePt t="32220" x="6154738" y="690563"/>
          <p14:tracePt t="32234" x="6154738" y="696913"/>
          <p14:tracePt t="32251" x="6154738" y="703263"/>
          <p14:tracePt t="32270" x="6161088" y="703263"/>
          <p14:tracePt t="32284" x="6161088" y="709613"/>
          <p14:tracePt t="32433" x="6161088" y="703263"/>
          <p14:tracePt t="32461" x="6161088" y="696913"/>
          <p14:tracePt t="32475" x="6167438" y="696913"/>
          <p14:tracePt t="32498" x="6167438" y="690563"/>
          <p14:tracePt t="32520" x="6167438" y="682625"/>
          <p14:tracePt t="32547" x="6167438" y="676275"/>
          <p14:tracePt t="32554" x="6175375" y="676275"/>
          <p14:tracePt t="32619" x="6175375" y="669925"/>
          <p14:tracePt t="33103" x="6181725" y="669925"/>
          <p14:tracePt t="33111" x="6227763" y="655638"/>
          <p14:tracePt t="33120" x="6248400" y="649288"/>
          <p14:tracePt t="33136" x="6408738" y="622300"/>
          <p14:tracePt t="33139" x="6462713" y="615950"/>
          <p14:tracePt t="33152" x="6550025" y="603250"/>
          <p14:tracePt t="33168" x="6589713" y="595313"/>
          <p14:tracePt t="33188" x="6630988" y="595313"/>
          <p14:tracePt t="33205" x="6637338" y="595313"/>
          <p14:tracePt t="33224" x="6643688" y="595313"/>
          <p14:tracePt t="33517" x="6637338" y="595313"/>
          <p14:tracePt t="33560" x="6630988" y="603250"/>
          <p14:tracePt t="33574" x="6623050" y="603250"/>
          <p14:tracePt t="33610" x="6616700" y="603250"/>
          <p14:tracePt t="34394" x="6616700" y="595313"/>
          <p14:tracePt t="34593" x="6623050" y="595313"/>
          <p14:tracePt t="34601" x="6630988" y="595313"/>
          <p14:tracePt t="34614" x="6637338" y="595313"/>
          <p14:tracePt t="34622" x="6650038" y="595313"/>
          <p14:tracePt t="34633" x="6670675" y="603250"/>
          <p14:tracePt t="34653" x="6716713" y="603250"/>
          <p14:tracePt t="34666" x="6764338" y="609600"/>
          <p14:tracePt t="34683" x="6797675" y="609600"/>
          <p14:tracePt t="34685" x="6804025" y="609600"/>
          <p14:tracePt t="34701" x="6831013" y="615950"/>
          <p14:tracePt t="34716" x="6851650" y="615950"/>
          <p14:tracePt t="34734" x="6884988" y="622300"/>
          <p14:tracePt t="34751" x="6897688" y="622300"/>
          <p14:tracePt t="34766" x="6905625" y="622300"/>
          <p14:tracePt t="34784" x="6918325" y="622300"/>
          <p14:tracePt t="34813" x="6924675" y="622300"/>
          <p14:tracePt t="35078" x="6924675" y="630238"/>
          <p14:tracePt t="35449" x="6951663" y="630238"/>
          <p14:tracePt t="35455" x="7018338" y="649288"/>
          <p14:tracePt t="35466" x="7078663" y="663575"/>
          <p14:tracePt t="35486" x="7273925" y="682625"/>
          <p14:tracePt t="35502" x="7353300" y="682625"/>
          <p14:tracePt t="35505" x="7380288" y="682625"/>
          <p14:tracePt t="35515" x="7394575" y="690563"/>
          <p14:tracePt t="35533" x="7434263" y="690563"/>
          <p14:tracePt t="35551" x="7446963" y="690563"/>
          <p14:tracePt t="35565" x="7453313" y="690563"/>
          <p14:tracePt t="35590" x="7461250" y="690563"/>
          <p14:tracePt t="35611" x="7461250" y="682625"/>
          <p14:tracePt t="35626" x="7461250" y="676275"/>
          <p14:tracePt t="35634" x="7461250" y="669925"/>
          <p14:tracePt t="35651" x="7488238" y="609600"/>
          <p14:tracePt t="35665" x="7500938" y="542925"/>
          <p14:tracePt t="35683" x="7507288" y="461963"/>
          <p14:tracePt t="35701" x="7507288" y="434975"/>
          <p14:tracePt t="35715" x="7494588" y="407988"/>
          <p14:tracePt t="35733" x="7446963" y="374650"/>
          <p14:tracePt t="35749" x="7407275" y="347663"/>
          <p14:tracePt t="35765" x="7373938" y="328613"/>
          <p14:tracePt t="35783" x="7319963" y="295275"/>
          <p14:tracePt t="35800" x="7286625" y="287338"/>
          <p14:tracePt t="35815" x="7259638" y="274638"/>
          <p14:tracePt t="35832" x="7226300" y="261938"/>
          <p14:tracePt t="35850" x="7199313" y="247650"/>
          <p14:tracePt t="35865" x="7186613" y="247650"/>
          <p14:tracePt t="35883" x="7172325" y="247650"/>
          <p14:tracePt t="35899" x="7165975" y="247650"/>
          <p14:tracePt t="35915" x="7159625" y="247650"/>
          <p14:tracePt t="35933" x="7138988" y="247650"/>
          <p14:tracePt t="35950" x="7126288" y="254000"/>
          <p14:tracePt t="35965" x="7112000" y="261938"/>
          <p14:tracePt t="35983" x="7078663" y="274638"/>
          <p14:tracePt t="36000" x="7059613" y="274638"/>
          <p14:tracePt t="36015" x="7045325" y="280988"/>
          <p14:tracePt t="36033" x="7038975" y="287338"/>
          <p14:tracePt t="36048" x="7032625" y="287338"/>
          <p14:tracePt t="36065" x="7032625" y="295275"/>
          <p14:tracePt t="36083" x="7018338" y="307975"/>
          <p14:tracePt t="36100" x="7005638" y="314325"/>
          <p14:tracePt t="36115" x="6999288" y="334963"/>
          <p14:tracePt t="36132" x="6978650" y="388938"/>
          <p14:tracePt t="36150" x="6965950" y="422275"/>
          <p14:tracePt t="36165" x="6965950" y="449263"/>
          <p14:tracePt t="36182" x="6965950" y="488950"/>
          <p14:tracePt t="36198" x="6965950" y="509588"/>
          <p14:tracePt t="36215" x="6965950" y="536575"/>
          <p14:tracePt t="36218" x="6978650" y="549275"/>
          <p14:tracePt t="36233" x="6991350" y="576263"/>
          <p14:tracePt t="36248" x="7005638" y="588963"/>
          <p14:tracePt t="36265" x="7024688" y="603250"/>
          <p14:tracePt t="36267" x="7032625" y="615950"/>
          <p14:tracePt t="36282" x="7059613" y="630238"/>
          <p14:tracePt t="36298" x="7072313" y="636588"/>
          <p14:tracePt t="36315" x="7099300" y="649288"/>
          <p14:tracePt t="36318" x="7112000" y="655638"/>
          <p14:tracePt t="36332" x="7132638" y="655638"/>
          <p14:tracePt t="36348" x="7145338" y="663575"/>
          <p14:tracePt t="36365" x="7153275" y="663575"/>
          <p14:tracePt t="36384" x="7165975" y="663575"/>
          <p14:tracePt t="36409" x="7172325" y="663575"/>
          <p14:tracePt t="36417" x="7172325" y="669925"/>
          <p14:tracePt t="37309" x="7038975" y="690563"/>
          <p14:tracePt t="37317" x="6824663" y="723900"/>
          <p14:tracePt t="37331" x="6408738" y="776288"/>
          <p14:tracePt t="37348" x="5961063" y="809625"/>
          <p14:tracePt t="37351" x="5732463" y="830263"/>
          <p14:tracePt t="37365" x="5257800" y="857250"/>
          <p14:tracePt t="37383" x="4741863" y="863600"/>
          <p14:tracePt t="37397" x="4325938" y="863600"/>
          <p14:tracePt t="37415" x="3863975" y="863600"/>
          <p14:tracePt t="37430" x="3603625" y="863600"/>
          <p14:tracePt t="37447" x="3422650" y="863600"/>
          <p14:tracePt t="37464" x="3208338" y="857250"/>
          <p14:tracePt t="37480" x="3094038" y="850900"/>
          <p14:tracePt t="37497" x="3021013" y="836613"/>
          <p14:tracePt t="37515" x="2913063" y="830263"/>
          <p14:tracePt t="37533" x="2873375" y="830263"/>
          <p14:tracePt t="37547" x="2840038" y="830263"/>
          <p14:tracePt t="37565" x="2806700" y="823913"/>
          <p14:tracePt t="37580" x="2786063" y="817563"/>
          <p14:tracePt t="37601" x="2773363" y="809625"/>
          <p14:tracePt t="37615" x="2765425" y="809625"/>
          <p14:tracePt t="37921" x="2665413" y="836613"/>
          <p14:tracePt t="37929" x="2478088" y="904875"/>
          <p14:tracePt t="37936" x="2303463" y="977900"/>
          <p14:tracePt t="37947" x="2136775" y="1044575"/>
          <p14:tracePt t="37965" x="1714500" y="1231900"/>
          <p14:tracePt t="37986" x="1460500" y="1325563"/>
          <p14:tracePt t="37997" x="1412875" y="1333500"/>
          <p14:tracePt t="38015" x="1366838" y="1339850"/>
          <p14:tracePt t="38036" x="1358900" y="1339850"/>
          <p14:tracePt t="38135" x="1358900" y="1333500"/>
          <p14:tracePt t="38214" x="1358900" y="1325563"/>
          <p14:tracePt t="38314" x="1358900" y="1319213"/>
          <p14:tracePt t="38335" x="1352550" y="1319213"/>
          <p14:tracePt t="38342" x="1346200" y="1312863"/>
          <p14:tracePt t="38349" x="1339850" y="1306513"/>
          <p14:tracePt t="38363" x="1285875" y="1273175"/>
          <p14:tracePt t="38382" x="1212850" y="1225550"/>
          <p14:tracePt t="38397" x="1131888" y="1165225"/>
          <p14:tracePt t="38399" x="1098550" y="1138238"/>
          <p14:tracePt t="38413" x="1031875" y="1119188"/>
          <p14:tracePt t="38432" x="971550" y="1111250"/>
          <p14:tracePt t="38446" x="930275" y="1104900"/>
          <p14:tracePt t="38450" x="923925" y="1104900"/>
          <p14:tracePt t="38464" x="904875" y="1104900"/>
          <p14:tracePt t="38480" x="896938" y="1104900"/>
          <p14:tracePt t="38497" x="890588" y="1104900"/>
          <p14:tracePt t="38514" x="884238" y="1104900"/>
          <p14:tracePt t="38607" x="877888" y="1104900"/>
          <p14:tracePt t="38714" x="869950" y="1111250"/>
          <p14:tracePt t="38728" x="857250" y="1131888"/>
          <p14:tracePt t="38737" x="830263" y="1171575"/>
          <p14:tracePt t="38748" x="776288" y="1265238"/>
          <p14:tracePt t="38766" x="736600" y="1358900"/>
          <p14:tracePt t="38771" x="730250" y="1373188"/>
          <p14:tracePt t="38780" x="723900" y="1419225"/>
          <p14:tracePt t="38797" x="709613" y="1500188"/>
          <p14:tracePt t="38813" x="709613" y="1527175"/>
          <p14:tracePt t="38832" x="709613" y="1560513"/>
          <p14:tracePt t="38835" x="709613" y="1573213"/>
          <p14:tracePt t="38849" x="709613" y="1587500"/>
          <p14:tracePt t="38863" x="709613" y="1593850"/>
          <p14:tracePt t="38884" x="709613" y="1600200"/>
          <p14:tracePt t="38896" x="703263" y="1608138"/>
          <p14:tracePt t="38913" x="703263" y="1614488"/>
          <p14:tracePt t="38930" x="690563" y="1614488"/>
          <p14:tracePt t="38947" x="642938" y="1641475"/>
          <p14:tracePt t="38963" x="603250" y="1660525"/>
          <p14:tracePt t="38983" x="528638" y="1687513"/>
          <p14:tracePt t="38997" x="488950" y="1714500"/>
          <p14:tracePt t="39012" x="455613" y="1735138"/>
          <p14:tracePt t="39029" x="434975" y="1747838"/>
          <p14:tracePt t="39046" x="422275" y="1762125"/>
          <p14:tracePt t="39048" x="415925" y="1762125"/>
          <p14:tracePt t="39062" x="407988" y="1774825"/>
          <p14:tracePt t="39079" x="401638" y="1781175"/>
          <p14:tracePt t="39097" x="395288" y="1787525"/>
          <p14:tracePt t="39113" x="395288" y="1795463"/>
          <p14:tracePt t="39132" x="388938" y="1795463"/>
          <p14:tracePt t="39190" x="381000" y="1795463"/>
          <p14:tracePt t="39212" x="381000" y="1787525"/>
          <p14:tracePt t="39247" x="381000" y="1781175"/>
          <p14:tracePt t="39283" x="381000" y="1774825"/>
          <p14:tracePt t="39290" x="388938" y="1774825"/>
          <p14:tracePt t="39311" x="388938" y="1768475"/>
          <p14:tracePt t="39333" x="388938" y="1762125"/>
          <p14:tracePt t="39361" x="395288" y="1762125"/>
          <p14:tracePt t="39397" x="401638" y="1762125"/>
          <p14:tracePt t="39404" x="401638" y="1754188"/>
          <p14:tracePt t="39425" x="407988" y="1754188"/>
          <p14:tracePt t="39440" x="415925" y="1754188"/>
          <p14:tracePt t="39453" x="422275" y="1747838"/>
          <p14:tracePt t="39462" x="434975" y="1747838"/>
          <p14:tracePt t="39479" x="468313" y="1741488"/>
          <p14:tracePt t="39497" x="528638" y="1727200"/>
          <p14:tracePt t="39512" x="561975" y="1720850"/>
          <p14:tracePt t="39529" x="595313" y="1720850"/>
          <p14:tracePt t="39547" x="630238" y="1720850"/>
          <p14:tracePt t="39563" x="642938" y="1720850"/>
          <p14:tracePt t="39582" x="649288" y="1720850"/>
          <p14:tracePt t="39603" x="655638" y="1720850"/>
          <p14:tracePt t="39903" x="649288" y="1720850"/>
          <p14:tracePt t="39932" x="649288" y="1727200"/>
          <p14:tracePt t="39982" x="649288" y="1735138"/>
          <p14:tracePt t="40019" x="649288" y="1741488"/>
          <p14:tracePt t="40040" x="649288" y="1747838"/>
          <p14:tracePt t="40053" x="655638" y="1754188"/>
          <p14:tracePt t="40068" x="663575" y="1762125"/>
          <p14:tracePt t="40075" x="669925" y="1768475"/>
          <p14:tracePt t="40090" x="676275" y="1774825"/>
          <p14:tracePt t="40098" x="682625" y="1774825"/>
          <p14:tracePt t="40116" x="682625" y="1781175"/>
          <p14:tracePt t="40132" x="696913" y="1781175"/>
          <p14:tracePt t="40146" x="696913" y="1787525"/>
          <p14:tracePt t="40164" x="703263" y="1795463"/>
          <p14:tracePt t="40481" x="703263" y="1787525"/>
          <p14:tracePt t="40574" x="703263" y="1781175"/>
          <p14:tracePt t="40708" x="703263" y="1774825"/>
          <p14:tracePt t="40866" x="703263" y="1768475"/>
          <p14:tracePt t="41986" x="690563" y="1768475"/>
          <p14:tracePt t="41992" x="676275" y="1768475"/>
          <p14:tracePt t="42015" x="630238" y="1754188"/>
          <p14:tracePt t="42030" x="609600" y="1747838"/>
          <p14:tracePt t="42044" x="595313" y="1741488"/>
          <p14:tracePt t="42061" x="582613" y="1735138"/>
          <p14:tracePt t="42078" x="576263" y="1735138"/>
          <p14:tracePt t="42094" x="576263" y="1727200"/>
          <p14:tracePt t="42110" x="569913" y="1727200"/>
          <p14:tracePt t="42335" x="569913" y="1735138"/>
          <p14:tracePt t="42392" x="576263" y="1735138"/>
          <p14:tracePt t="42450" x="576263" y="1741488"/>
          <p14:tracePt t="42456" x="582613" y="1741488"/>
          <p14:tracePt t="42499" x="582613" y="1747838"/>
          <p14:tracePt t="42528" x="588963" y="1747838"/>
          <p14:tracePt t="43626" x="588963" y="1741488"/>
          <p14:tracePt t="43726" x="595313" y="1741488"/>
          <p14:tracePt t="43748" x="603250" y="1741488"/>
          <p14:tracePt t="43764" x="609600" y="1741488"/>
          <p14:tracePt t="43770" x="615950" y="1741488"/>
          <p14:tracePt t="43783" x="622300" y="1741488"/>
          <p14:tracePt t="43792" x="630238" y="1741488"/>
          <p14:tracePt t="43810" x="642938" y="1741488"/>
          <p14:tracePt t="43826" x="649288" y="1741488"/>
          <p14:tracePt t="43842" x="655638" y="1741488"/>
          <p14:tracePt t="43859" x="663575" y="1741488"/>
          <p14:tracePt t="43946" x="669925" y="1741488"/>
          <p14:tracePt t="44060" x="676275" y="1741488"/>
          <p14:tracePt t="44068" x="676275" y="1747838"/>
          <p14:tracePt t="44382" x="676275" y="1741488"/>
          <p14:tracePt t="45552" x="669925" y="1741488"/>
          <p14:tracePt t="46821" x="696913" y="1741488"/>
          <p14:tracePt t="46828" x="736600" y="1735138"/>
          <p14:tracePt t="46840" x="796925" y="1727200"/>
          <p14:tracePt t="46856" x="977900" y="1701800"/>
          <p14:tracePt t="46873" x="1038225" y="1687513"/>
          <p14:tracePt t="46890" x="1098550" y="1681163"/>
          <p14:tracePt t="46893" x="1119188" y="1681163"/>
          <p14:tracePt t="46906" x="1138238" y="1681163"/>
          <p14:tracePt t="46923" x="1144588" y="1681163"/>
          <p14:tracePt t="46943" x="1152525" y="1687513"/>
          <p14:tracePt t="47199" x="1138238" y="1687513"/>
          <p14:tracePt t="47214" x="1131888" y="1687513"/>
          <p14:tracePt t="47220" x="1125538" y="1681163"/>
          <p14:tracePt t="47229" x="1119188" y="1681163"/>
          <p14:tracePt t="47245" x="1111250" y="1681163"/>
          <p14:tracePt t="47256" x="1104900" y="1681163"/>
          <p14:tracePt t="47273" x="1098550" y="1681163"/>
          <p14:tracePt t="47290" x="1084263" y="1681163"/>
          <p14:tracePt t="47313" x="1077913" y="1681163"/>
          <p14:tracePt t="47323" x="1071563" y="1681163"/>
          <p14:tracePt t="47348" x="1065213" y="1681163"/>
          <p14:tracePt t="47384" x="1058863" y="1681163"/>
          <p14:tracePt t="47563" x="1065213" y="1681163"/>
          <p14:tracePt t="47578" x="1077913" y="1681163"/>
          <p14:tracePt t="47584" x="1092200" y="1681163"/>
          <p14:tracePt t="47592" x="1104900" y="1681163"/>
          <p14:tracePt t="47606" x="1131888" y="1681163"/>
          <p14:tracePt t="47623" x="1171575" y="1681163"/>
          <p14:tracePt t="47643" x="1219200" y="1687513"/>
          <p14:tracePt t="47656" x="1231900" y="1687513"/>
          <p14:tracePt t="47673" x="1238250" y="1687513"/>
          <p14:tracePt t="47693" x="1246188" y="1687513"/>
          <p14:tracePt t="47727" x="1246188" y="1693863"/>
          <p14:tracePt t="48561" x="1252538" y="1693863"/>
          <p14:tracePt t="48589" x="1252538" y="1687513"/>
          <p14:tracePt t="48604" x="1258888" y="1687513"/>
          <p14:tracePt t="48639" x="1258888" y="1681163"/>
          <p14:tracePt t="48690" x="1265238" y="1681163"/>
          <p14:tracePt t="49024" x="1265238" y="1674813"/>
          <p14:tracePt t="49033" x="1273175" y="1674813"/>
          <p14:tracePt t="49046" x="1279525" y="1674813"/>
          <p14:tracePt t="49061" x="1279525" y="1666875"/>
          <p14:tracePt t="49075" x="1298575" y="1641475"/>
          <p14:tracePt t="49091" x="1319213" y="1593850"/>
          <p14:tracePt t="49105" x="1339850" y="1566863"/>
          <p14:tracePt t="49125" x="1346200" y="1539875"/>
          <p14:tracePt t="49141" x="1352550" y="1527175"/>
          <p14:tracePt t="49155" x="1352550" y="1520825"/>
          <p14:tracePt t="49189" x="1352550" y="1512888"/>
          <p14:tracePt t="49346" x="1346200" y="1512888"/>
          <p14:tracePt t="49410" x="1339850" y="1512888"/>
          <p14:tracePt t="49454" x="1333500" y="1512888"/>
          <p14:tracePt t="49490" x="1325563" y="1512888"/>
          <p14:tracePt t="49510" x="1319213" y="1512888"/>
          <p14:tracePt t="49959" x="1312863" y="1506538"/>
          <p14:tracePt t="49974" x="1306513" y="1500188"/>
          <p14:tracePt t="49981" x="1298575" y="1500188"/>
          <p14:tracePt t="49987" x="1292225" y="1500188"/>
          <p14:tracePt t="50004" x="1279525" y="1500188"/>
          <p14:tracePt t="50022" x="1265238" y="1493838"/>
          <p14:tracePt t="50044" x="1258888" y="1493838"/>
          <p14:tracePt t="50080" x="1252538" y="1493838"/>
          <p14:tracePt t="50094" x="1246188" y="1493838"/>
          <p14:tracePt t="50144" x="1246188" y="1500188"/>
          <p14:tracePt t="50165" x="1238250" y="1500188"/>
          <p14:tracePt t="50180" x="1238250" y="1506538"/>
          <p14:tracePt t="50280" x="1238250" y="1512888"/>
          <p14:tracePt t="50317" x="1238250" y="1520825"/>
          <p14:tracePt t="50359" x="1238250" y="1527175"/>
          <p14:tracePt t="50388" x="1238250" y="1533525"/>
          <p14:tracePt t="50423" x="1238250" y="1539875"/>
          <p14:tracePt t="50452" x="1238250" y="1547813"/>
          <p14:tracePt t="50472" x="1238250" y="1560513"/>
          <p14:tracePt t="50487" x="1238250" y="1566863"/>
          <p14:tracePt t="50494" x="1238250" y="1573213"/>
          <p14:tracePt t="50504" x="1238250" y="1581150"/>
          <p14:tracePt t="50523" x="1238250" y="1587500"/>
          <p14:tracePt t="50537" x="1238250" y="1593850"/>
          <p14:tracePt t="50554" x="1238250" y="1608138"/>
          <p14:tracePt t="50574" x="1238250" y="1614488"/>
          <p14:tracePt t="50623" x="1238250" y="1620838"/>
          <p14:tracePt t="50651" x="1246188" y="1620838"/>
          <p14:tracePt t="50665" x="1252538" y="1620838"/>
          <p14:tracePt t="50722" x="1258888" y="1620838"/>
          <p14:tracePt t="50830" x="1265238" y="1620838"/>
          <p14:tracePt t="50901" x="1273175" y="1620838"/>
          <p14:tracePt t="50927" x="1279525" y="1620838"/>
          <p14:tracePt t="50933" x="1285875" y="1620838"/>
          <p14:tracePt t="50953" x="1319213" y="1633538"/>
          <p14:tracePt t="50973" x="1339850" y="1633538"/>
          <p14:tracePt t="50987" x="1346200" y="1633538"/>
          <p14:tracePt t="51003" x="1358900" y="1633538"/>
          <p14:tracePt t="51021" x="1366838" y="1633538"/>
          <p14:tracePt t="51050" x="1373188" y="1633538"/>
          <p14:tracePt t="51193" x="1373188" y="1627188"/>
          <p14:tracePt t="51229" x="1373188" y="1620838"/>
          <p14:tracePt t="51250" x="1373188" y="1614488"/>
          <p14:tracePt t="51314" x="1379538" y="1614488"/>
          <p14:tracePt t="51329" x="1385888" y="1614488"/>
          <p14:tracePt t="51371" x="1393825" y="1614488"/>
          <p14:tracePt t="51400" x="1400175" y="1614488"/>
          <p14:tracePt t="51414" x="1406525" y="1608138"/>
          <p14:tracePt t="51428" x="1412875" y="1608138"/>
          <p14:tracePt t="51436" x="1412875" y="1600200"/>
          <p14:tracePt t="51453" x="1427163" y="1600200"/>
          <p14:tracePt t="51458" x="1427163" y="1593850"/>
          <p14:tracePt t="51471" x="1433513" y="1587500"/>
          <p14:tracePt t="51490" x="1439863" y="1581150"/>
          <p14:tracePt t="51507" x="1446213" y="1573213"/>
          <p14:tracePt t="51522" x="1446213" y="1566863"/>
          <p14:tracePt t="51537" x="1446213" y="1560513"/>
          <p14:tracePt t="51557" x="1452563" y="1539875"/>
          <p14:tracePt t="51574" x="1452563" y="1527175"/>
          <p14:tracePt t="51587" x="1452563" y="1520825"/>
          <p14:tracePt t="51607" x="1452563" y="1506538"/>
          <p14:tracePt t="51628" x="1452563" y="1500188"/>
          <p14:tracePt t="51636" x="1452563" y="1493838"/>
          <p14:tracePt t="51656" x="1446213" y="1493838"/>
          <p14:tracePt t="51671" x="1433513" y="1487488"/>
          <p14:tracePt t="51686" x="1427163" y="1487488"/>
          <p14:tracePt t="51703" x="1406525" y="1487488"/>
          <p14:tracePt t="51723" x="1373188" y="1487488"/>
          <p14:tracePt t="51737" x="1352550" y="1493838"/>
          <p14:tracePt t="51753" x="1339850" y="1493838"/>
          <p14:tracePt t="51756" x="1333500" y="1493838"/>
          <p14:tracePt t="51772" x="1325563" y="1500188"/>
          <p14:tracePt t="51792" x="1319213" y="1506538"/>
          <p14:tracePt t="51823" x="1319213" y="1512888"/>
          <p14:tracePt t="51857" x="1319213" y="1520825"/>
          <p14:tracePt t="51891" x="1319213" y="1527175"/>
          <p14:tracePt t="51907" x="1319213" y="1533525"/>
          <p14:tracePt t="52098" x="1319213" y="1527175"/>
          <p14:tracePt t="52206" x="1319213" y="1520825"/>
          <p14:tracePt t="52306" x="1325563" y="1520825"/>
          <p14:tracePt t="52329" x="1333500" y="1520825"/>
          <p14:tracePt t="52334" x="1339850" y="1520825"/>
          <p14:tracePt t="52357" x="1346200" y="1520825"/>
          <p14:tracePt t="52363" x="1358900" y="1520825"/>
          <p14:tracePt t="52371" x="1373188" y="1520825"/>
          <p14:tracePt t="52386" x="1406525" y="1520825"/>
          <p14:tracePt t="52404" x="1439863" y="1527175"/>
          <p14:tracePt t="52406" x="1466850" y="1527175"/>
          <p14:tracePt t="52422" x="1500188" y="1533525"/>
          <p14:tracePt t="52436" x="1547813" y="1539875"/>
          <p14:tracePt t="52453" x="1560513" y="1547813"/>
          <p14:tracePt t="52455" x="1566863" y="1547813"/>
          <p14:tracePt t="52470" x="1587500" y="1547813"/>
          <p14:tracePt t="52486" x="1593850" y="1554163"/>
          <p14:tracePt t="52502" x="1600200" y="1560513"/>
          <p14:tracePt t="52505" x="1608138" y="1560513"/>
          <p14:tracePt t="52519" x="1614488" y="1560513"/>
          <p14:tracePt t="52536" x="1614488" y="1566863"/>
          <p14:tracePt t="52553" x="1620838" y="1566863"/>
          <p14:tracePt t="52627" x="1620838" y="1573213"/>
          <p14:tracePt t="52648" x="1627188" y="1573213"/>
          <p14:tracePt t="52655" x="1627188" y="1581150"/>
          <p14:tracePt t="52676" x="1627188" y="1587500"/>
          <p14:tracePt t="52686" x="1633538" y="1587500"/>
          <p14:tracePt t="52706" x="1633538" y="1593850"/>
          <p14:tracePt t="52755" x="1633538" y="1600200"/>
          <p14:tracePt t="53540" x="1654175" y="1600200"/>
          <p14:tracePt t="53547" x="1693863" y="1600200"/>
          <p14:tracePt t="53560" x="1727200" y="1600200"/>
          <p14:tracePt t="53561" x="1768475" y="1600200"/>
          <p14:tracePt t="53572" x="1801813" y="1600200"/>
          <p14:tracePt t="53585" x="1847850" y="1608138"/>
          <p14:tracePt t="53603" x="1881188" y="1614488"/>
          <p14:tracePt t="53618" x="1889125" y="1620838"/>
          <p14:tracePt t="53635" x="1895475" y="1620838"/>
          <p14:tracePt t="53652" x="1901825" y="1620838"/>
          <p14:tracePt t="53746" x="1901825" y="1627188"/>
          <p14:tracePt t="53767" x="1908175" y="1627188"/>
          <p14:tracePt t="53874" x="1908175" y="1633538"/>
          <p14:tracePt t="54188" x="1916113" y="1633538"/>
          <p14:tracePt t="54216" x="1922463" y="1633538"/>
          <p14:tracePt t="54231" x="1935163" y="1627188"/>
          <p14:tracePt t="54238" x="1949450" y="1627188"/>
          <p14:tracePt t="54252" x="1989138" y="1620838"/>
          <p14:tracePt t="54268" x="2036763" y="1614488"/>
          <p14:tracePt t="54284" x="2062163" y="1614488"/>
          <p14:tracePt t="54304" x="2082800" y="1614488"/>
          <p14:tracePt t="54317" x="2095500" y="1620838"/>
          <p14:tracePt t="54345" x="2103438" y="1620838"/>
          <p14:tracePt t="54353" x="2103438" y="1627188"/>
          <p14:tracePt t="54517" x="2109788" y="1627188"/>
          <p14:tracePt t="54538" x="2116138" y="1627188"/>
          <p14:tracePt t="54546" x="2122488" y="1633538"/>
          <p14:tracePt t="54553" x="2136775" y="1641475"/>
          <p14:tracePt t="54567" x="2143125" y="1641475"/>
          <p14:tracePt t="54589" x="2170113" y="1654175"/>
          <p14:tracePt t="54609" x="2190750" y="1660525"/>
          <p14:tracePt t="54617" x="2190750" y="1666875"/>
          <p14:tracePt t="54634" x="2203450" y="1674813"/>
          <p14:tracePt t="54652" x="2209800" y="1681163"/>
          <p14:tracePt t="54667" x="2216150" y="1681163"/>
          <p14:tracePt t="54731" x="2216150" y="1687513"/>
          <p14:tracePt t="55765" x="2216150" y="1681163"/>
          <p14:tracePt t="56107" x="2216150" y="1674813"/>
          <p14:tracePt t="56128" x="2216150" y="1666875"/>
          <p14:tracePt t="56157" x="2216150" y="1660525"/>
          <p14:tracePt t="56178" x="2216150" y="1654175"/>
          <p14:tracePt t="56185" x="2216150" y="1641475"/>
          <p14:tracePt t="56203" x="2216150" y="1627188"/>
          <p14:tracePt t="56216" x="2216150" y="1593850"/>
          <p14:tracePt t="56235" x="2209800" y="1560513"/>
          <p14:tracePt t="56250" x="2203450" y="1539875"/>
          <p14:tracePt t="56266" x="2197100" y="1527175"/>
          <p14:tracePt t="56286" x="2182813" y="1512888"/>
          <p14:tracePt t="56303" x="2182813" y="1500188"/>
          <p14:tracePt t="56307" x="2176463" y="1500188"/>
          <p14:tracePt t="56316" x="2170113" y="1493838"/>
          <p14:tracePt t="56335" x="2163763" y="1487488"/>
          <p14:tracePt t="56353" x="2149475" y="1479550"/>
          <p14:tracePt t="56366" x="2143125" y="1479550"/>
          <p14:tracePt t="56384" x="2122488" y="1473200"/>
          <p14:tracePt t="56400" x="2116138" y="1466850"/>
          <p14:tracePt t="56416" x="2109788" y="1466850"/>
          <p14:tracePt t="56436" x="2089150" y="1466850"/>
          <p14:tracePt t="56452" x="2076450" y="1460500"/>
          <p14:tracePt t="56466" x="2062163" y="1460500"/>
          <p14:tracePt t="56486" x="2036763" y="1460500"/>
          <p14:tracePt t="56503" x="2022475" y="1460500"/>
          <p14:tracePt t="56505" x="2016125" y="1460500"/>
          <p14:tracePt t="56516" x="2009775" y="1460500"/>
          <p14:tracePt t="56534" x="1989138" y="1466850"/>
          <p14:tracePt t="56550" x="1982788" y="1473200"/>
          <p14:tracePt t="56566" x="1968500" y="1473200"/>
          <p14:tracePt t="56586" x="1955800" y="1479550"/>
          <p14:tracePt t="56603" x="1935163" y="1493838"/>
          <p14:tracePt t="56616" x="1922463" y="1500188"/>
          <p14:tracePt t="56637" x="1901825" y="1512888"/>
          <p14:tracePt t="56652" x="1889125" y="1520825"/>
          <p14:tracePt t="56666" x="1874838" y="1527175"/>
          <p14:tracePt t="56684" x="1868488" y="1533525"/>
          <p14:tracePt t="56700" x="1862138" y="1539875"/>
          <p14:tracePt t="56720" x="1855788" y="1554163"/>
          <p14:tracePt t="56722" x="1847850" y="1554163"/>
          <p14:tracePt t="56736" x="1847850" y="1566863"/>
          <p14:tracePt t="56756" x="1841500" y="1581150"/>
          <p14:tracePt t="56766" x="1835150" y="1581150"/>
          <p14:tracePt t="56784" x="1828800" y="1593850"/>
          <p14:tracePt t="56801" x="1828800" y="1608138"/>
          <p14:tracePt t="56816" x="1828800" y="1614488"/>
          <p14:tracePt t="56833" x="1828800" y="1633538"/>
          <p14:tracePt t="56849" x="1828800" y="1654175"/>
          <p14:tracePt t="56866" x="1835150" y="1666875"/>
          <p14:tracePt t="56870" x="1841500" y="1674813"/>
          <p14:tracePt t="56885" x="1841500" y="1687513"/>
          <p14:tracePt t="56901" x="1855788" y="1708150"/>
          <p14:tracePt t="56915" x="1874838" y="1735138"/>
          <p14:tracePt t="56933" x="1901825" y="1762125"/>
          <p14:tracePt t="56949" x="1916113" y="1768475"/>
          <p14:tracePt t="56965" x="1928813" y="1774825"/>
          <p14:tracePt t="56983" x="1935163" y="1774825"/>
          <p14:tracePt t="56999" x="1941513" y="1774825"/>
          <p14:tracePt t="57020" x="1949450" y="1774825"/>
          <p14:tracePt t="57034" x="1955800" y="1774825"/>
          <p14:tracePt t="57051" x="1962150" y="1774825"/>
          <p14:tracePt t="57066" x="1968500" y="1774825"/>
          <p14:tracePt t="57083" x="1976438" y="1774825"/>
          <p14:tracePt t="57099" x="1982788" y="1774825"/>
          <p14:tracePt t="57115" x="1989138" y="1774825"/>
          <p14:tracePt t="57134" x="2001838" y="1774825"/>
          <p14:tracePt t="57149" x="2016125" y="1768475"/>
          <p14:tracePt t="57165" x="2022475" y="1762125"/>
          <p14:tracePt t="57183" x="2028825" y="1754188"/>
          <p14:tracePt t="57201" x="2036763" y="1754188"/>
          <p14:tracePt t="57226" x="2043113" y="1747838"/>
          <p14:tracePt t="57268" x="2049463" y="1747838"/>
          <p14:tracePt t="57304" x="2049463" y="1741488"/>
          <p14:tracePt t="57325" x="2055813" y="1741488"/>
          <p14:tracePt t="57340" x="2055813" y="1735138"/>
          <p14:tracePt t="57347" x="2062163" y="1720850"/>
          <p14:tracePt t="57354" x="2070100" y="1714500"/>
          <p14:tracePt t="57365" x="2076450" y="1693863"/>
          <p14:tracePt t="57383" x="2095500" y="1660525"/>
          <p14:tracePt t="57399" x="2109788" y="1647825"/>
          <p14:tracePt t="57415" x="2109788" y="1633538"/>
          <p14:tracePt t="57418" x="2116138" y="1633538"/>
          <p14:tracePt t="57433" x="2122488" y="1633538"/>
          <p14:tracePt t="57449" x="2122488" y="1627188"/>
          <p14:tracePt t="57483" x="2122488" y="1620838"/>
          <p14:tracePt t="57726" x="2122488" y="1600200"/>
          <p14:tracePt t="57733" x="2095500" y="1560513"/>
          <p14:tracePt t="57749" x="1968500" y="1427163"/>
          <p14:tracePt t="57754" x="1855788" y="1292225"/>
          <p14:tracePt t="57768" x="1701800" y="1131888"/>
          <p14:tracePt t="57786" x="1581150" y="1044575"/>
          <p14:tracePt t="57801" x="1487488" y="984250"/>
          <p14:tracePt t="57804" x="1446213" y="957263"/>
          <p14:tracePt t="57815" x="1412875" y="944563"/>
          <p14:tracePt t="57833" x="1358900" y="917575"/>
          <p14:tracePt t="57848" x="1339850" y="896938"/>
          <p14:tracePt t="57865" x="1325563" y="896938"/>
          <p14:tracePt t="57869" x="1325563" y="890588"/>
          <p14:tracePt t="57884" x="1319213" y="890588"/>
          <p14:tracePt t="57911" x="1312863" y="890588"/>
          <p14:tracePt t="58040" x="1306513" y="884238"/>
          <p14:tracePt t="58054" x="1306513" y="877888"/>
          <p14:tracePt t="58083" x="1306513" y="869950"/>
          <p14:tracePt t="58111" x="1306513" y="863600"/>
          <p14:tracePt t="58138" x="1306513" y="857250"/>
          <p14:tracePt t="58175" x="1306513" y="850900"/>
          <p14:tracePt t="58296" x="1306513" y="844550"/>
          <p14:tracePt t="58374" x="1298575" y="844550"/>
          <p14:tracePt t="58738" x="1298575" y="850900"/>
          <p14:tracePt t="65563" x="1285875" y="817563"/>
          <p14:tracePt t="65570" x="1265238" y="776288"/>
          <p14:tracePt t="65579" x="1246188" y="736600"/>
          <p14:tracePt t="65592" x="1204913" y="690563"/>
          <p14:tracePt t="65613" x="1158875" y="636588"/>
          <p14:tracePt t="65626" x="1119188" y="582613"/>
          <p14:tracePt t="65642" x="1084263" y="549275"/>
          <p14:tracePt t="65659" x="1065213" y="528638"/>
          <p14:tracePt t="65676" x="1044575" y="509588"/>
          <p14:tracePt t="65693" x="1031875" y="495300"/>
          <p14:tracePt t="65712" x="1004888" y="468313"/>
          <p14:tracePt t="65727" x="990600" y="455613"/>
          <p14:tracePt t="65742" x="984250" y="449263"/>
          <p14:tracePt t="65763" x="971550" y="428625"/>
          <p14:tracePt t="65777" x="965200" y="422275"/>
          <p14:tracePt t="65797" x="965200" y="415925"/>
          <p14:tracePt t="65809" x="957263" y="415925"/>
          <p14:tracePt t="65826" x="950913" y="407988"/>
          <p14:tracePt t="65898" x="944563" y="407988"/>
          <p14:tracePt t="65940" x="938213" y="407988"/>
          <p14:tracePt t="66091" x="950913" y="407988"/>
          <p14:tracePt t="66097" x="965200" y="401638"/>
          <p14:tracePt t="66109" x="984250" y="401638"/>
          <p14:tracePt t="66126" x="1084263" y="395288"/>
          <p14:tracePt t="66143" x="1192213" y="395288"/>
          <p14:tracePt t="66162" x="1325563" y="395288"/>
          <p14:tracePt t="66175" x="1366838" y="395288"/>
          <p14:tracePt t="66191" x="1400175" y="395288"/>
          <p14:tracePt t="66209" x="1419225" y="395288"/>
          <p14:tracePt t="66212" x="1427163" y="395288"/>
          <p14:tracePt t="66226" x="1446213" y="395288"/>
          <p14:tracePt t="66242" x="1460500" y="395288"/>
          <p14:tracePt t="66259" x="1479550" y="395288"/>
          <p14:tracePt t="66275" x="1520825" y="395288"/>
          <p14:tracePt t="66293" x="1554163" y="395288"/>
          <p14:tracePt t="66312" x="1600200" y="395288"/>
          <p14:tracePt t="66326" x="1620838" y="395288"/>
          <p14:tracePt t="66341" x="1654175" y="395288"/>
          <p14:tracePt t="66358" x="1681163" y="395288"/>
          <p14:tracePt t="66361" x="1687513" y="395288"/>
          <p14:tracePt t="66375" x="1693863" y="395288"/>
          <p14:tracePt t="66392" x="1701800" y="395288"/>
          <p14:tracePt t="66409" x="1708150" y="395288"/>
          <p14:tracePt t="66425" x="1714500" y="395288"/>
          <p14:tracePt t="66840" x="1701800" y="395288"/>
          <p14:tracePt t="66847" x="1674813" y="401638"/>
          <p14:tracePt t="66862" x="1573213" y="415925"/>
          <p14:tracePt t="66875" x="1466850" y="415925"/>
          <p14:tracePt t="66893" x="1358900" y="415925"/>
          <p14:tracePt t="66908" x="1292225" y="415925"/>
          <p14:tracePt t="66912" x="1279525" y="407988"/>
          <p14:tracePt t="66925" x="1246188" y="407988"/>
          <p14:tracePt t="66941" x="1212850" y="407988"/>
          <p14:tracePt t="66960" x="1185863" y="407988"/>
          <p14:tracePt t="66975" x="1158875" y="407988"/>
          <p14:tracePt t="66993" x="1138238" y="407988"/>
          <p14:tracePt t="67015" x="1098550" y="407988"/>
          <p14:tracePt t="67025" x="1084263" y="407988"/>
          <p14:tracePt t="67043" x="1065213" y="407988"/>
          <p14:tracePt t="67058" x="1058863" y="407988"/>
          <p14:tracePt t="67075" x="1050925" y="407988"/>
          <p14:tracePt t="67091" x="1044575" y="407988"/>
          <p14:tracePt t="67111" x="1038225" y="407988"/>
          <p14:tracePt t="67175" x="1031875" y="407988"/>
          <p14:tracePt t="67181" x="1023938" y="401638"/>
          <p14:tracePt t="67193" x="1017588" y="395288"/>
          <p14:tracePt t="67208" x="998538" y="395288"/>
          <p14:tracePt t="67211" x="990600" y="388938"/>
          <p14:tracePt t="67225" x="971550" y="381000"/>
          <p14:tracePt t="67241" x="957263" y="374650"/>
          <p14:tracePt t="67258" x="950913" y="368300"/>
          <p14:tracePt t="67274" x="938213" y="368300"/>
          <p14:tracePt t="67503" x="944563" y="368300"/>
          <p14:tracePt t="67596" x="950913" y="368300"/>
          <p14:tracePt t="67611" x="950913" y="374650"/>
          <p14:tracePt t="67638" x="950913" y="381000"/>
          <p14:tracePt t="67675" x="950913" y="388938"/>
          <p14:tracePt t="67696" x="957263" y="388938"/>
          <p14:tracePt t="67703" x="957263" y="395288"/>
          <p14:tracePt t="67717" x="957263" y="407988"/>
          <p14:tracePt t="67731" x="957263" y="415925"/>
          <p14:tracePt t="67744" x="957263" y="422275"/>
          <p14:tracePt t="67760" x="957263" y="449263"/>
          <p14:tracePt t="67774" x="965200" y="461963"/>
          <p14:tracePt t="67791" x="965200" y="476250"/>
          <p14:tracePt t="67807" x="965200" y="495300"/>
          <p14:tracePt t="67810" x="965200" y="501650"/>
          <p14:tracePt t="67824" x="965200" y="522288"/>
          <p14:tracePt t="67840" x="965200" y="542925"/>
          <p14:tracePt t="67859" x="965200" y="582613"/>
          <p14:tracePt t="67874" x="965200" y="603250"/>
          <p14:tracePt t="67893" x="965200" y="622300"/>
          <p14:tracePt t="67895" x="965200" y="630238"/>
          <p14:tracePt t="67907" x="965200" y="642938"/>
          <p14:tracePt t="67924" x="957263" y="669925"/>
          <p14:tracePt t="67940" x="957263" y="709613"/>
          <p14:tracePt t="67959" x="957263" y="769938"/>
          <p14:tracePt t="67975" x="957263" y="784225"/>
          <p14:tracePt t="67990" x="957263" y="809625"/>
          <p14:tracePt t="68008" x="957263" y="836613"/>
          <p14:tracePt t="68029" x="957263" y="857250"/>
          <p14:tracePt t="68030" x="957263" y="863600"/>
          <p14:tracePt t="68043" x="957263" y="869950"/>
          <p14:tracePt t="68058" x="957263" y="877888"/>
          <p14:tracePt t="68073" x="957263" y="884238"/>
          <p14:tracePt t="68094" x="957263" y="890588"/>
          <p14:tracePt t="69473" x="1004888" y="869950"/>
          <p14:tracePt t="69479" x="1071563" y="836613"/>
          <p14:tracePt t="69495" x="1158875" y="763588"/>
          <p14:tracePt t="69510" x="1204913" y="715963"/>
          <p14:tracePt t="69523" x="1231900" y="682625"/>
          <p14:tracePt t="69540" x="1246188" y="676275"/>
          <p14:tracePt t="69543" x="1252538" y="669925"/>
          <p14:tracePt t="69558" x="1258888" y="663575"/>
          <p14:tracePt t="69575" x="1265238" y="663575"/>
          <p14:tracePt t="69590" x="1265238" y="655638"/>
          <p14:tracePt t="69635" x="1258888" y="655638"/>
          <p14:tracePt t="69700" x="1252538" y="655638"/>
          <p14:tracePt t="70156" x="1258888" y="655638"/>
          <p14:tracePt t="70163" x="1279525" y="655638"/>
          <p14:tracePt t="70176" x="1292225" y="655638"/>
          <p14:tracePt t="70178" x="1298575" y="655638"/>
          <p14:tracePt t="70193" x="1319213" y="655638"/>
          <p14:tracePt t="70206" x="1325563" y="655638"/>
          <p14:tracePt t="70222" x="1339850" y="655638"/>
          <p14:tracePt t="70241" x="1346200" y="655638"/>
          <p14:tracePt t="70262" x="1352550" y="655638"/>
          <p14:tracePt t="70327" x="1358900" y="655638"/>
          <p14:tracePt t="70334" x="1366838" y="655638"/>
          <p14:tracePt t="70343" x="1379538" y="642938"/>
          <p14:tracePt t="70355" x="1419225" y="636588"/>
          <p14:tracePt t="70372" x="1452563" y="615950"/>
          <p14:tracePt t="70389" x="1479550" y="615950"/>
          <p14:tracePt t="70391" x="1500188" y="609600"/>
          <p14:tracePt t="70406" x="1520825" y="603250"/>
          <p14:tracePt t="70421" x="1527175" y="603250"/>
          <p14:tracePt t="70439" x="1533525" y="603250"/>
          <p14:tracePt t="70457" x="1539875" y="603250"/>
          <p14:tracePt t="70684" x="1539875" y="609600"/>
          <p14:tracePt t="70699" x="1533525" y="615950"/>
          <p14:tracePt t="70706" x="1527175" y="615950"/>
          <p14:tracePt t="70722" x="1487488" y="649288"/>
          <p14:tracePt t="70741" x="1412875" y="730250"/>
          <p14:tracePt t="70756" x="1373188" y="796925"/>
          <p14:tracePt t="70774" x="1333500" y="844550"/>
          <p14:tracePt t="70776" x="1319213" y="863600"/>
          <p14:tracePt t="70792" x="1292225" y="884238"/>
          <p14:tracePt t="70805" x="1285875" y="890588"/>
          <p14:tracePt t="70821" x="1279525" y="896938"/>
          <p14:tracePt t="70839" x="1273175" y="896938"/>
          <p14:tracePt t="70855" x="1273175" y="904875"/>
          <p14:tracePt t="70897" x="1265238" y="904875"/>
          <p14:tracePt t="71119" x="1265238" y="896938"/>
          <p14:tracePt t="71183" x="1265238" y="890588"/>
          <p14:tracePt t="71226" x="1273175" y="890588"/>
          <p14:tracePt t="71242" x="1279525" y="884238"/>
          <p14:tracePt t="71255" x="1285875" y="884238"/>
          <p14:tracePt t="71263" x="1285875" y="877888"/>
          <p14:tracePt t="71272" x="1292225" y="877888"/>
          <p14:tracePt t="71291" x="1339850" y="877888"/>
          <p14:tracePt t="71305" x="1393825" y="869950"/>
          <p14:tracePt t="71326" x="1479550" y="869950"/>
          <p14:tracePt t="71342" x="1520825" y="869950"/>
          <p14:tracePt t="71355" x="1547813" y="869950"/>
          <p14:tracePt t="71375" x="1566863" y="869950"/>
          <p14:tracePt t="71390" x="1581150" y="869950"/>
          <p14:tracePt t="71418" x="1587500" y="869950"/>
          <p14:tracePt t="71683" x="1587500" y="877888"/>
          <p14:tracePt t="71961" x="1581150" y="877888"/>
          <p14:tracePt t="72274" x="1560513" y="957263"/>
          <p14:tracePt t="72281" x="1539875" y="1111250"/>
          <p14:tracePt t="72290" x="1527175" y="1231900"/>
          <p14:tracePt t="72305" x="1520825" y="1427163"/>
          <p14:tracePt t="72321" x="1520825" y="1554163"/>
          <p14:tracePt t="72338" x="1539875" y="1701800"/>
          <p14:tracePt t="72355" x="1560513" y="1781175"/>
          <p14:tracePt t="72374" x="1573213" y="1835150"/>
          <p14:tracePt t="72389" x="1581150" y="1868488"/>
          <p14:tracePt t="72404" x="1587500" y="1889125"/>
          <p14:tracePt t="72420" x="1587500" y="1901825"/>
          <p14:tracePt t="72424" x="1587500" y="1908175"/>
          <p14:tracePt t="72445" x="1587500" y="1916113"/>
          <p14:tracePt t="72531" x="1581150" y="1916113"/>
          <p14:tracePt t="72810" x="1593850" y="1916113"/>
          <p14:tracePt t="72816" x="1600200" y="1916113"/>
          <p14:tracePt t="72825" x="1608138" y="1916113"/>
          <p14:tracePt t="72839" x="1627188" y="1916113"/>
          <p14:tracePt t="72853" x="1633538" y="1916113"/>
          <p14:tracePt t="72870" x="1647825" y="1916113"/>
          <p14:tracePt t="72888" x="1666875" y="1916113"/>
          <p14:tracePt t="72906" x="1687513" y="1916113"/>
          <p14:tracePt t="72924" x="1720850" y="1916113"/>
          <p14:tracePt t="72939" x="1747838" y="1916113"/>
          <p14:tracePt t="72953" x="1781175" y="1916113"/>
          <p14:tracePt t="72975" x="1814513" y="1916113"/>
          <p14:tracePt t="72988" x="1835150" y="1916113"/>
          <p14:tracePt t="73003" x="1847850" y="1916113"/>
          <p14:tracePt t="73016" x="1862138" y="1922463"/>
          <p14:tracePt t="73024" x="1868488" y="1922463"/>
          <p14:tracePt t="73038" x="1881188" y="1928813"/>
          <p14:tracePt t="73055" x="1901825" y="1928813"/>
          <p14:tracePt t="73073" x="1928813" y="1928813"/>
          <p14:tracePt t="73093" x="1962150" y="1928813"/>
          <p14:tracePt t="73094" x="1976438" y="1922463"/>
          <p14:tracePt t="73103" x="1989138" y="1916113"/>
          <p14:tracePt t="73123" x="2022475" y="1908175"/>
          <p14:tracePt t="73137" x="2028825" y="1901825"/>
          <p14:tracePt t="73153" x="2043113" y="1895475"/>
          <p14:tracePt t="73170" x="2049463" y="1881188"/>
          <p14:tracePt t="73173" x="2062163" y="1874838"/>
          <p14:tracePt t="73188" x="2070100" y="1868488"/>
          <p14:tracePt t="73203" x="2076450" y="1862138"/>
          <p14:tracePt t="73223" x="2076450" y="1855788"/>
          <p14:tracePt t="73237" x="2076450" y="1847850"/>
          <p14:tracePt t="73253" x="2070100" y="1841500"/>
          <p14:tracePt t="73270" x="2049463" y="1828800"/>
          <p14:tracePt t="73272" x="2043113" y="1822450"/>
          <p14:tracePt t="73287" x="2009775" y="1808163"/>
          <p14:tracePt t="73303" x="1989138" y="1795463"/>
          <p14:tracePt t="73320" x="1962150" y="1781175"/>
          <p14:tracePt t="73322" x="1949450" y="1781175"/>
          <p14:tracePt t="73337" x="1922463" y="1781175"/>
          <p14:tracePt t="73353" x="1901825" y="1787525"/>
          <p14:tracePt t="73373" x="1862138" y="1795463"/>
          <p14:tracePt t="73386" x="1835150" y="1801813"/>
          <p14:tracePt t="73403" x="1801813" y="1814513"/>
          <p14:tracePt t="73420" x="1774825" y="1822450"/>
          <p14:tracePt t="73422" x="1762125" y="1822450"/>
          <p14:tracePt t="73436" x="1741488" y="1822450"/>
          <p14:tracePt t="73453" x="1735138" y="1828800"/>
          <p14:tracePt t="73470" x="1720850" y="1828800"/>
          <p14:tracePt t="73486" x="1714500" y="1835150"/>
          <p14:tracePt t="73503" x="1708150" y="1841500"/>
          <p14:tracePt t="73523" x="1701800" y="1847850"/>
          <p14:tracePt t="73537" x="1687513" y="1868488"/>
          <p14:tracePt t="73553" x="1674813" y="1881188"/>
          <p14:tracePt t="73570" x="1666875" y="1895475"/>
          <p14:tracePt t="73572" x="1666875" y="1901825"/>
          <p14:tracePt t="73586" x="1660525" y="1908175"/>
          <p14:tracePt t="73603" x="1654175" y="1916113"/>
          <p14:tracePt t="73620" x="1654175" y="1922463"/>
          <p14:tracePt t="73637" x="1654175" y="1935163"/>
          <p14:tracePt t="73653" x="1654175" y="1941513"/>
          <p14:tracePt t="73673" x="1660525" y="1968500"/>
          <p14:tracePt t="73687" x="1666875" y="1989138"/>
          <p14:tracePt t="73703" x="1681163" y="2001838"/>
          <p14:tracePt t="73719" x="1681163" y="2016125"/>
          <p14:tracePt t="73722" x="1687513" y="2028825"/>
          <p14:tracePt t="73737" x="1693863" y="2043113"/>
          <p14:tracePt t="73753" x="1701800" y="2049463"/>
          <p14:tracePt t="73771" x="1714500" y="2055813"/>
          <p14:tracePt t="73786" x="1727200" y="2062163"/>
          <p14:tracePt t="73803" x="1735138" y="2070100"/>
          <p14:tracePt t="73823" x="1747838" y="2076450"/>
          <p14:tracePt t="73837" x="1754188" y="2082800"/>
          <p14:tracePt t="73853" x="1762125" y="2082800"/>
          <p14:tracePt t="73869" x="1768475" y="2089150"/>
          <p14:tracePt t="73886" x="1774825" y="2095500"/>
          <p14:tracePt t="73903" x="1781175" y="2095500"/>
          <p14:tracePt t="73921" x="1801813" y="2103438"/>
          <p14:tracePt t="73937" x="1808163" y="2103438"/>
          <p14:tracePt t="73953" x="1822450" y="2103438"/>
          <p14:tracePt t="73973" x="1835150" y="2109788"/>
          <p14:tracePt t="73986" x="1841500" y="2109788"/>
          <p14:tracePt t="74002" x="1855788" y="2109788"/>
          <p14:tracePt t="74020" x="1868488" y="2109788"/>
          <p14:tracePt t="74022" x="1874838" y="2109788"/>
          <p14:tracePt t="74037" x="1889125" y="2109788"/>
          <p14:tracePt t="74053" x="1901825" y="2109788"/>
          <p14:tracePt t="74070" x="1935163" y="2109788"/>
          <p14:tracePt t="74086" x="1955800" y="2103438"/>
          <p14:tracePt t="74107" x="1976438" y="2103438"/>
          <p14:tracePt t="74124" x="1989138" y="2095500"/>
          <p14:tracePt t="74135" x="2001838" y="2089150"/>
          <p14:tracePt t="74152" x="2016125" y="2089150"/>
          <p14:tracePt t="74170" x="2028825" y="2089150"/>
          <p14:tracePt t="74187" x="2043113" y="2082800"/>
          <p14:tracePt t="74203" x="2049463" y="2076450"/>
          <p14:tracePt t="74222" x="2055813" y="2076450"/>
          <p14:tracePt t="74235" x="2062163" y="2070100"/>
          <p14:tracePt t="74252" x="2070100" y="2062163"/>
          <p14:tracePt t="74272" x="2095500" y="2036763"/>
          <p14:tracePt t="74285" x="2103438" y="2016125"/>
          <p14:tracePt t="74302" x="2103438" y="2009775"/>
          <p14:tracePt t="74319" x="2109788" y="2001838"/>
          <p14:tracePt t="74336" x="2109788" y="1995488"/>
          <p14:tracePt t="74353" x="2109788" y="1989138"/>
          <p14:tracePt t="74492" x="2109788" y="1982788"/>
          <p14:tracePt t="74820" x="2109788" y="1976438"/>
          <p14:tracePt t="74827" x="2103438" y="1976438"/>
          <p14:tracePt t="74857" x="2095500" y="1976438"/>
          <p14:tracePt t="76411" x="2095500" y="1949450"/>
          <p14:tracePt t="76420" x="2089150" y="1922463"/>
          <p14:tracePt t="76427" x="2089150" y="1901825"/>
          <p14:tracePt t="76434" x="2082800" y="1881188"/>
          <p14:tracePt t="76452" x="2055813" y="1855788"/>
          <p14:tracePt t="76454" x="2049463" y="1841500"/>
          <p14:tracePt t="76469" x="2016125" y="1822450"/>
          <p14:tracePt t="76484" x="1982788" y="1808163"/>
          <p14:tracePt t="76502" x="1955800" y="1801813"/>
          <p14:tracePt t="76504" x="1935163" y="1795463"/>
          <p14:tracePt t="76518" x="1908175" y="1787525"/>
          <p14:tracePt t="76536" x="1889125" y="1787525"/>
          <p14:tracePt t="76539" x="1881188" y="1781175"/>
          <p14:tracePt t="76554" x="1862138" y="1781175"/>
          <p14:tracePt t="76567" x="1828800" y="1781175"/>
          <p14:tracePt t="76584" x="1801813" y="1781175"/>
          <p14:tracePt t="76600" x="1787525" y="1781175"/>
          <p14:tracePt t="76604" x="1774825" y="1781175"/>
          <p14:tracePt t="76617" x="1762125" y="1781175"/>
          <p14:tracePt t="76634" x="1754188" y="1781175"/>
          <p14:tracePt t="76650" x="1747838" y="1781175"/>
          <p14:tracePt t="76667" x="1741488" y="1781175"/>
          <p14:tracePt t="76684" x="1735138" y="1781175"/>
          <p14:tracePt t="76703" x="1714500" y="1801813"/>
          <p14:tracePt t="76719" x="1701800" y="1814513"/>
          <p14:tracePt t="76734" x="1687513" y="1828800"/>
          <p14:tracePt t="76752" x="1674813" y="1841500"/>
          <p14:tracePt t="76767" x="1660525" y="1855788"/>
          <p14:tracePt t="76783" x="1660525" y="1868488"/>
          <p14:tracePt t="76801" x="1654175" y="1881188"/>
          <p14:tracePt t="76817" x="1654175" y="1895475"/>
          <p14:tracePt t="76834" x="1654175" y="1901825"/>
          <p14:tracePt t="76853" x="1654175" y="1935163"/>
          <p14:tracePt t="76867" x="1654175" y="1941513"/>
          <p14:tracePt t="76883" x="1660525" y="1962150"/>
          <p14:tracePt t="76901" x="1674813" y="1982788"/>
          <p14:tracePt t="76917" x="1687513" y="2001838"/>
          <p14:tracePt t="76933" x="1708150" y="2016125"/>
          <p14:tracePt t="76952" x="1727200" y="2043113"/>
          <p14:tracePt t="76967" x="1747838" y="2049463"/>
          <p14:tracePt t="76983" x="1768475" y="2062163"/>
          <p14:tracePt t="77004" x="1787525" y="2076450"/>
          <p14:tracePt t="77017" x="1801813" y="2082800"/>
          <p14:tracePt t="77033" x="1822450" y="2089150"/>
          <p14:tracePt t="77038" x="1835150" y="2095500"/>
          <p14:tracePt t="77052" x="1855788" y="2103438"/>
          <p14:tracePt t="77067" x="1862138" y="2109788"/>
          <p14:tracePt t="77083" x="1874838" y="2116138"/>
          <p14:tracePt t="77103" x="1889125" y="2116138"/>
          <p14:tracePt t="77116" x="1895475" y="2116138"/>
          <p14:tracePt t="77133" x="1901825" y="2116138"/>
          <p14:tracePt t="77154" x="1922463" y="2116138"/>
          <p14:tracePt t="77168" x="1941513" y="2103438"/>
          <p14:tracePt t="77183" x="1968500" y="2089150"/>
          <p14:tracePt t="77201" x="2009775" y="2070100"/>
          <p14:tracePt t="77216" x="2022475" y="2055813"/>
          <p14:tracePt t="77233" x="2043113" y="2043113"/>
          <p14:tracePt t="77253" x="2062163" y="2016125"/>
          <p14:tracePt t="77266" x="2070100" y="2009775"/>
          <p14:tracePt t="77283" x="2076450" y="2009775"/>
          <p14:tracePt t="77303" x="2076450" y="1995488"/>
          <p14:tracePt t="77316" x="2076450" y="1989138"/>
          <p14:tracePt t="77333" x="2082800" y="1989138"/>
          <p14:tracePt t="77350" x="2082800" y="1982788"/>
          <p14:tracePt t="77380" x="2082800" y="1976438"/>
          <p14:tracePt t="77387" x="2082800" y="1968500"/>
          <p14:tracePt t="77404" x="2082800" y="1955800"/>
          <p14:tracePt t="77416" x="2082800" y="1935163"/>
          <p14:tracePt t="77433" x="2070100" y="1916113"/>
          <p14:tracePt t="77453" x="2049463" y="1895475"/>
          <p14:tracePt t="77466" x="2028825" y="1874838"/>
          <p14:tracePt t="77483" x="2001838" y="1868488"/>
          <p14:tracePt t="77500" x="1968500" y="1862138"/>
          <p14:tracePt t="77516" x="1941513" y="1862138"/>
          <p14:tracePt t="77533" x="1922463" y="1862138"/>
          <p14:tracePt t="77553" x="1901825" y="1862138"/>
          <p14:tracePt t="77566" x="1881188" y="1862138"/>
          <p14:tracePt t="77583" x="1868488" y="1862138"/>
          <p14:tracePt t="77603" x="1847850" y="1862138"/>
          <p14:tracePt t="77616" x="1835150" y="1862138"/>
          <p14:tracePt t="77633" x="1828800" y="1862138"/>
          <p14:tracePt t="77650" x="1822450" y="1862138"/>
          <p14:tracePt t="77672" x="1814513" y="1862138"/>
          <p14:tracePt t="77683" x="1808163" y="1862138"/>
          <p14:tracePt t="77703" x="1801813" y="1874838"/>
          <p14:tracePt t="77716" x="1787525" y="1881188"/>
          <p14:tracePt t="77733" x="1781175" y="1895475"/>
          <p14:tracePt t="77752" x="1768475" y="1908175"/>
          <p14:tracePt t="77766" x="1762125" y="1922463"/>
          <p14:tracePt t="77783" x="1754188" y="1928813"/>
          <p14:tracePt t="77800" x="1754188" y="1949450"/>
          <p14:tracePt t="77816" x="1754188" y="1962150"/>
          <p14:tracePt t="77833" x="1768475" y="1982788"/>
          <p14:tracePt t="77853" x="1781175" y="2001838"/>
          <p14:tracePt t="77866" x="1781175" y="2009775"/>
          <p14:tracePt t="77883" x="1787525" y="2022475"/>
          <p14:tracePt t="77901" x="1795463" y="2022475"/>
          <p14:tracePt t="77916" x="1795463" y="2028825"/>
          <p14:tracePt t="78001" x="1801813" y="2028825"/>
          <p14:tracePt t="78900" x="1808163" y="2022475"/>
          <p14:tracePt t="78914" x="1814513" y="2016125"/>
          <p14:tracePt t="78921" x="1835150" y="2001838"/>
          <p14:tracePt t="78935" x="1855788" y="1989138"/>
          <p14:tracePt t="78949" x="1895475" y="1962150"/>
          <p14:tracePt t="78965" x="1928813" y="1928813"/>
          <p14:tracePt t="78984" x="1968500" y="1895475"/>
          <p14:tracePt t="79001" x="1976438" y="1889125"/>
          <p14:tracePt t="79015" x="1976438" y="1881188"/>
          <p14:tracePt t="79032" x="1982788" y="1874838"/>
          <p14:tracePt t="81752" x="1989138" y="1874838"/>
          <p14:tracePt t="81767" x="1995488" y="1874838"/>
          <p14:tracePt t="81794" x="2001838" y="1874838"/>
          <p14:tracePt t="81831" x="2009775" y="1874838"/>
          <p14:tracePt t="81838" x="2016125" y="1874838"/>
          <p14:tracePt t="81858" x="2022475" y="1874838"/>
          <p14:tracePt t="81867" x="2036763" y="1881188"/>
          <p14:tracePt t="81886" x="2055813" y="1895475"/>
          <p14:tracePt t="81896" x="2062163" y="1895475"/>
          <p14:tracePt t="81913" x="2070100" y="1901825"/>
          <p14:tracePt t="81932" x="2082800" y="1908175"/>
          <p14:tracePt t="81946" x="2089150" y="1916113"/>
          <p14:tracePt t="81966" x="2095500" y="1922463"/>
          <p14:tracePt t="81993" x="2103438" y="1922463"/>
          <p14:tracePt t="82015" x="2109788" y="1922463"/>
          <p14:tracePt t="84398" x="2095500" y="1922463"/>
          <p14:tracePt t="84405" x="2062163" y="1935163"/>
          <p14:tracePt t="84413" x="2036763" y="1941513"/>
          <p14:tracePt t="84428" x="1976438" y="1955800"/>
          <p14:tracePt t="84446" x="1889125" y="1968500"/>
          <p14:tracePt t="84464" x="1847850" y="1968500"/>
          <p14:tracePt t="84478" x="1822450" y="1968500"/>
          <p14:tracePt t="84483" x="1814513" y="1968500"/>
          <p14:tracePt t="84495" x="1808163" y="1968500"/>
          <p14:tracePt t="84514" x="1774825" y="1968500"/>
          <p14:tracePt t="84538" x="1754188" y="1968500"/>
          <p14:tracePt t="84541" x="1747838" y="1968500"/>
          <p14:tracePt t="84548" x="1741488" y="1968500"/>
          <p14:tracePt t="84562" x="1735138" y="1968500"/>
          <p14:tracePt t="84582" x="1727200" y="1968500"/>
          <p14:tracePt t="84618" x="1720850" y="1968500"/>
          <p14:tracePt t="84661" x="1720850" y="1962150"/>
          <p14:tracePt t="84704" x="1720850" y="1955800"/>
          <p14:tracePt t="84719" x="1714500" y="1949450"/>
          <p14:tracePt t="84733" x="1714500" y="1941513"/>
          <p14:tracePt t="84747" x="1714500" y="1935163"/>
          <p14:tracePt t="84753" x="1708150" y="1935163"/>
          <p14:tracePt t="84764" x="1708150" y="1928813"/>
          <p14:tracePt t="84777" x="1708150" y="1922463"/>
          <p14:tracePt t="84794" x="1701800" y="1916113"/>
          <p14:tracePt t="84813" x="1701800" y="1908175"/>
          <p14:tracePt t="84846" x="1701800" y="1901825"/>
          <p14:tracePt t="85040" x="1701800" y="1895475"/>
          <p14:tracePt t="85189" x="1708150" y="1895475"/>
          <p14:tracePt t="85261" x="1708150" y="1889125"/>
          <p14:tracePt t="85432" x="1714500" y="1895475"/>
          <p14:tracePt t="85446" x="1720850" y="1901825"/>
          <p14:tracePt t="85461" x="1727200" y="1901825"/>
          <p14:tracePt t="85468" x="1735138" y="1916113"/>
          <p14:tracePt t="85477" x="1747838" y="1916113"/>
          <p14:tracePt t="85495" x="1801813" y="1955800"/>
          <p14:tracePt t="85514" x="1847850" y="1995488"/>
          <p14:tracePt t="85536" x="1928813" y="2062163"/>
          <p14:tracePt t="85539" x="1949450" y="2076450"/>
          <p14:tracePt t="85546" x="1955800" y="2076450"/>
          <p14:tracePt t="85560" x="1968500" y="2089150"/>
          <p14:tracePt t="85577" x="1982788" y="2103438"/>
          <p14:tracePt t="85594" x="1995488" y="2109788"/>
          <p14:tracePt t="85610" x="1995488" y="2116138"/>
          <p14:tracePt t="85627" x="2001838" y="2122488"/>
          <p14:tracePt t="85645" x="2009775" y="2136775"/>
          <p14:tracePt t="85662" x="2016125" y="2136775"/>
          <p14:tracePt t="85681" x="2016125" y="2143125"/>
          <p14:tracePt t="85716" x="2022475" y="2143125"/>
          <p14:tracePt t="85724" x="2022475" y="2149475"/>
          <p14:tracePt t="85731" x="2022475" y="2155825"/>
          <p14:tracePt t="85745" x="2036763" y="2155825"/>
          <p14:tracePt t="85760" x="2043113" y="2163763"/>
          <p14:tracePt t="85777" x="2055813" y="2163763"/>
          <p14:tracePt t="85795" x="2070100" y="2170113"/>
          <p14:tracePt t="85816" x="2076450" y="2170113"/>
          <p14:tracePt t="86117" x="2076450" y="2163763"/>
          <p14:tracePt t="87264" x="2062163" y="2155825"/>
          <p14:tracePt t="87271" x="2043113" y="2149475"/>
          <p14:tracePt t="87279" x="2028825" y="2149475"/>
          <p14:tracePt t="87294" x="1995488" y="2143125"/>
          <p14:tracePt t="87309" x="1976438" y="2136775"/>
          <p14:tracePt t="87326" x="1962150" y="2136775"/>
          <p14:tracePt t="87329" x="1955800" y="2136775"/>
          <p14:tracePt t="87347" x="1941513" y="2136775"/>
          <p14:tracePt t="87364" x="1935163" y="2136775"/>
          <p14:tracePt t="87379" x="1928813" y="2136775"/>
          <p14:tracePt t="87407" x="1922463" y="2136775"/>
          <p14:tracePt t="87416" x="1916113" y="2136775"/>
          <p14:tracePt t="87429" x="1908175" y="2136775"/>
          <p14:tracePt t="87444" x="1895475" y="2136775"/>
          <p14:tracePt t="87459" x="1874838" y="2136775"/>
          <p14:tracePt t="87478" x="1862138" y="2130425"/>
          <p14:tracePt t="87495" x="1855788" y="2130425"/>
          <p14:tracePt t="87509" x="1847850" y="2130425"/>
          <p14:tracePt t="87525" x="1841500" y="2130425"/>
          <p14:tracePt t="87543" x="1835150" y="2130425"/>
          <p14:tracePt t="87671" x="1828800" y="2130425"/>
          <p14:tracePt t="87706" x="1822450" y="2130425"/>
          <p14:tracePt t="87735" x="1814513" y="2130425"/>
          <p14:tracePt t="87742" x="1808163" y="2130425"/>
          <p14:tracePt t="87756" x="1801813" y="2130425"/>
          <p14:tracePt t="87771" x="1795463" y="2130425"/>
          <p14:tracePt t="87793" x="1787525" y="2130425"/>
          <p14:tracePt t="87805" x="1781175" y="2130425"/>
          <p14:tracePt t="88362" x="1787525" y="2116138"/>
          <p14:tracePt t="88369" x="1801813" y="2089150"/>
          <p14:tracePt t="88377" x="1814513" y="2076450"/>
          <p14:tracePt t="88393" x="1835150" y="2049463"/>
          <p14:tracePt t="88413" x="1868488" y="2016125"/>
          <p14:tracePt t="88425" x="1881188" y="1995488"/>
          <p14:tracePt t="88441" x="1895475" y="1982788"/>
          <p14:tracePt t="88458" x="1901825" y="1976438"/>
          <p14:tracePt t="88476" x="1916113" y="1968500"/>
          <p14:tracePt t="88491" x="1928813" y="1949450"/>
          <p14:tracePt t="88508" x="1955800" y="1928813"/>
          <p14:tracePt t="88526" x="2009775" y="1881188"/>
          <p14:tracePt t="88543" x="2028825" y="1862138"/>
          <p14:tracePt t="88558" x="2036763" y="1855788"/>
          <p14:tracePt t="88578" x="2043113" y="1847850"/>
          <p14:tracePt t="88597" x="2043113" y="1841500"/>
          <p14:tracePt t="88661" x="2049463" y="1841500"/>
          <p14:tracePt t="88754" x="2055813" y="1841500"/>
          <p14:tracePt t="90324" x="2055813" y="1835150"/>
          <p14:tracePt t="90438" x="2049463" y="1835150"/>
          <p14:tracePt t="91222" x="2001838" y="1855788"/>
          <p14:tracePt t="91230" x="1941513" y="1895475"/>
          <p14:tracePt t="91239" x="1895475" y="1935163"/>
          <p14:tracePt t="91257" x="1768475" y="2001838"/>
          <p14:tracePt t="91275" x="1714500" y="2043113"/>
          <p14:tracePt t="91294" x="1660525" y="2089150"/>
          <p14:tracePt t="91307" x="1641475" y="2116138"/>
          <p14:tracePt t="91322" x="1614488" y="2155825"/>
          <p14:tracePt t="91340" x="1600200" y="2182813"/>
          <p14:tracePt t="91358" x="1587500" y="2216150"/>
          <p14:tracePt t="91373" x="1581150" y="2243138"/>
          <p14:tracePt t="91390" x="1573213" y="2270125"/>
          <p14:tracePt t="91393" x="1566863" y="2284413"/>
          <p14:tracePt t="91407" x="1560513" y="2303463"/>
          <p14:tracePt t="91424" x="1554163" y="2309813"/>
          <p14:tracePt t="91443" x="1539875" y="2317750"/>
          <p14:tracePt t="91457" x="1533525" y="2324100"/>
          <p14:tracePt t="91478" x="1533525" y="2330450"/>
          <p14:tracePt t="91500" x="1527175" y="2330450"/>
          <p14:tracePt t="91521" x="1520825" y="2330450"/>
          <p14:tracePt t="91528" x="1512888" y="2336800"/>
          <p14:tracePt t="91539" x="1500188" y="2344738"/>
          <p14:tracePt t="91557" x="1473200" y="2357438"/>
          <p14:tracePt t="91573" x="1466850" y="2363788"/>
          <p14:tracePt t="91593" x="1452563" y="2370138"/>
          <p14:tracePt t="91606" x="1446213" y="2370138"/>
          <p14:tracePt t="91622" x="1446213" y="2378075"/>
          <p14:tracePt t="91642" x="1439863" y="2378075"/>
          <p14:tracePt t="91771" x="1433513" y="2378075"/>
          <p14:tracePt t="91777" x="1427163" y="2384425"/>
          <p14:tracePt t="91792" x="1419225" y="2384425"/>
          <p14:tracePt t="91806" x="1406525" y="2390775"/>
          <p14:tracePt t="91823" x="1400175" y="2390775"/>
          <p14:tracePt t="91839" x="1393825" y="2397125"/>
          <p14:tracePt t="91842" x="1385888" y="2397125"/>
          <p14:tracePt t="91856" x="1379538" y="2405063"/>
          <p14:tracePt t="91873" x="1366838" y="2405063"/>
          <p14:tracePt t="91892" x="1346200" y="2411413"/>
          <p14:tracePt t="91907" x="1325563" y="2411413"/>
          <p14:tracePt t="91922" x="1306513" y="2417763"/>
          <p14:tracePt t="91939" x="1285875" y="2417763"/>
          <p14:tracePt t="91942" x="1279525" y="2417763"/>
          <p14:tracePt t="91956" x="1252538" y="2417763"/>
          <p14:tracePt t="91973" x="1219200" y="2417763"/>
          <p14:tracePt t="91989" x="1204913" y="2417763"/>
          <p14:tracePt t="91992" x="1192213" y="2417763"/>
          <p14:tracePt t="92007" x="1185863" y="2417763"/>
          <p14:tracePt t="92023" x="1179513" y="2417763"/>
          <p14:tracePt t="92042" x="1171575" y="2417763"/>
          <p14:tracePt t="92057" x="1165225" y="2417763"/>
          <p14:tracePt t="92199" x="1165225" y="2411413"/>
          <p14:tracePt t="92649" x="1165225" y="2405063"/>
          <p14:tracePt t="92692" x="1171575" y="2405063"/>
          <p14:tracePt t="92905" x="1179513" y="2405063"/>
          <p14:tracePt t="92912" x="1192213" y="2405063"/>
          <p14:tracePt t="92921" x="1198563" y="2405063"/>
          <p14:tracePt t="92937" x="1231900" y="2405063"/>
          <p14:tracePt t="92940" x="1252538" y="2405063"/>
          <p14:tracePt t="92955" x="1285875" y="2411413"/>
          <p14:tracePt t="92971" x="1319213" y="2417763"/>
          <p14:tracePt t="92988" x="1352550" y="2424113"/>
          <p14:tracePt t="92990" x="1366838" y="2424113"/>
          <p14:tracePt t="93004" x="1373188" y="2430463"/>
          <p14:tracePt t="93023" x="1385888" y="2430463"/>
          <p14:tracePt t="93038" x="1393825" y="2430463"/>
          <p14:tracePt t="93054" x="1400175" y="2430463"/>
          <p14:tracePt t="93647" x="1412875" y="2430463"/>
          <p14:tracePt t="93654" x="1446213" y="2424113"/>
          <p14:tracePt t="93671" x="1466850" y="2411413"/>
          <p14:tracePt t="93677" x="1487488" y="2411413"/>
          <p14:tracePt t="93689" x="1512888" y="2405063"/>
          <p14:tracePt t="93704" x="1520825" y="2397125"/>
          <p14:tracePt t="93723" x="1533525" y="2397125"/>
          <p14:tracePt t="93739" x="1539875" y="2397125"/>
          <p14:tracePt t="93754" x="1547813" y="2397125"/>
          <p14:tracePt t="93774" x="1554163" y="2397125"/>
          <p14:tracePt t="94260" x="1547813" y="2397125"/>
          <p14:tracePt t="94410" x="1554163" y="2397125"/>
          <p14:tracePt t="94439" x="1560513" y="2397125"/>
          <p14:tracePt t="94455" x="1573213" y="2397125"/>
          <p14:tracePt t="94460" x="1593850" y="2390775"/>
          <p14:tracePt t="94474" x="1666875" y="2390775"/>
          <p14:tracePt t="94489" x="1768475" y="2378075"/>
          <p14:tracePt t="94503" x="1835150" y="2378075"/>
          <p14:tracePt t="94520" x="1895475" y="2378075"/>
          <p14:tracePt t="94525" x="1916113" y="2378075"/>
          <p14:tracePt t="94539" x="1935163" y="2378075"/>
          <p14:tracePt t="94553" x="1949450" y="2378075"/>
          <p14:tracePt t="94570" x="1955800" y="2378075"/>
          <p14:tracePt t="95922" x="1949450" y="2378075"/>
          <p14:tracePt t="95930" x="1928813" y="2378075"/>
          <p14:tracePt t="95937" x="1895475" y="2370138"/>
          <p14:tracePt t="95952" x="1795463" y="2330450"/>
          <p14:tracePt t="95972" x="1633538" y="2257425"/>
          <p14:tracePt t="95986" x="1547813" y="2209800"/>
          <p14:tracePt t="96002" x="1473200" y="2170113"/>
          <p14:tracePt t="96020" x="1412875" y="2143125"/>
          <p14:tracePt t="96021" x="1393825" y="2136775"/>
          <p14:tracePt t="96035" x="1366838" y="2136775"/>
          <p14:tracePt t="96053" x="1346200" y="2130425"/>
          <p14:tracePt t="96072" x="1333500" y="2122488"/>
          <p14:tracePt t="96085" x="1325563" y="2122488"/>
          <p14:tracePt t="96102" x="1312863" y="2122488"/>
          <p14:tracePt t="96120" x="1298575" y="2122488"/>
          <p14:tracePt t="96136" x="1292225" y="2122488"/>
          <p14:tracePt t="96152" x="1285875" y="2116138"/>
          <p14:tracePt t="96171" x="1265238" y="2116138"/>
          <p14:tracePt t="96185" x="1238250" y="2103438"/>
          <p14:tracePt t="96203" x="1198563" y="2095500"/>
          <p14:tracePt t="96222" x="1125538" y="2062163"/>
          <p14:tracePt t="96235" x="1077913" y="2049463"/>
          <p14:tracePt t="96252" x="1044575" y="2036763"/>
          <p14:tracePt t="96271" x="1023938" y="2028825"/>
          <p14:tracePt t="96285" x="1017588" y="2022475"/>
          <p14:tracePt t="96303" x="1011238" y="2022475"/>
          <p14:tracePt t="96319" x="1011238" y="2016125"/>
          <p14:tracePt t="96378" x="1011238" y="2009775"/>
          <p14:tracePt t="96678" x="1017588" y="2009775"/>
          <p14:tracePt t="96694" x="1023938" y="2009775"/>
          <p14:tracePt t="96706" x="1031875" y="2009775"/>
          <p14:tracePt t="96720" x="1038225" y="2009775"/>
          <p14:tracePt t="96737" x="1044575" y="2009775"/>
          <p14:tracePt t="96755" x="1071563" y="2009775"/>
          <p14:tracePt t="96772" x="1084263" y="2009775"/>
          <p14:tracePt t="96785" x="1119188" y="2001838"/>
          <p14:tracePt t="96803" x="1138238" y="1995488"/>
          <p14:tracePt t="96805" x="1152525" y="1995488"/>
          <p14:tracePt t="96821" x="1171575" y="1995488"/>
          <p14:tracePt t="96835" x="1185863" y="1995488"/>
          <p14:tracePt t="96851" x="1192213" y="1989138"/>
          <p14:tracePt t="96869" x="1198563" y="1989138"/>
          <p14:tracePt t="96885" x="1204913" y="1989138"/>
          <p14:tracePt t="96912" x="1212850" y="1982788"/>
          <p14:tracePt t="96926" x="1219200" y="1976438"/>
          <p14:tracePt t="96941" x="1231900" y="1962150"/>
          <p14:tracePt t="96962" x="1238250" y="1955800"/>
          <p14:tracePt t="96984" x="1238250" y="1949450"/>
          <p14:tracePt t="96991" x="1246188" y="1949450"/>
          <p14:tracePt t="97005" x="1252538" y="1941513"/>
          <p14:tracePt t="97020" x="1252538" y="1928813"/>
          <p14:tracePt t="97035" x="1265238" y="1908175"/>
          <p14:tracePt t="97054" x="1265238" y="1895475"/>
          <p14:tracePt t="97056" x="1273175" y="1889125"/>
          <p14:tracePt t="97071" x="1279525" y="1874838"/>
          <p14:tracePt t="97084" x="1279525" y="1862138"/>
          <p14:tracePt t="97105" x="1279525" y="1855788"/>
          <p14:tracePt t="97121" x="1279525" y="1847850"/>
          <p14:tracePt t="97135" x="1273175" y="1841500"/>
          <p14:tracePt t="97151" x="1246188" y="1828800"/>
          <p14:tracePt t="97169" x="1198563" y="1801813"/>
          <p14:tracePt t="97184" x="1152525" y="1787525"/>
          <p14:tracePt t="97204" x="1119188" y="1774825"/>
          <p14:tracePt t="97205" x="1104900" y="1768475"/>
          <p14:tracePt t="97220" x="1071563" y="1768475"/>
          <p14:tracePt t="97235" x="1044575" y="1768475"/>
          <p14:tracePt t="97251" x="1023938" y="1768475"/>
          <p14:tracePt t="97269" x="998538" y="1774825"/>
          <p14:tracePt t="97284" x="977900" y="1781175"/>
          <p14:tracePt t="97301" x="965200" y="1787525"/>
          <p14:tracePt t="97319" x="950913" y="1801813"/>
          <p14:tracePt t="97334" x="938213" y="1808163"/>
          <p14:tracePt t="97354" x="930275" y="1814513"/>
          <p14:tracePt t="97371" x="923925" y="1828800"/>
          <p14:tracePt t="97384" x="923925" y="1835150"/>
          <p14:tracePt t="97401" x="917575" y="1847850"/>
          <p14:tracePt t="97420" x="911225" y="1868488"/>
          <p14:tracePt t="97434" x="911225" y="1874838"/>
          <p14:tracePt t="97451" x="911225" y="1889125"/>
          <p14:tracePt t="97469" x="911225" y="1908175"/>
          <p14:tracePt t="97484" x="911225" y="1922463"/>
          <p14:tracePt t="97505" x="911225" y="1941513"/>
          <p14:tracePt t="97518" x="917575" y="1955800"/>
          <p14:tracePt t="97534" x="923925" y="1976438"/>
          <p14:tracePt t="97551" x="930275" y="1989138"/>
          <p14:tracePt t="97570" x="944563" y="2016125"/>
          <p14:tracePt t="97584" x="957263" y="2028825"/>
          <p14:tracePt t="97601" x="965200" y="2028825"/>
          <p14:tracePt t="97620" x="971550" y="2036763"/>
          <p14:tracePt t="97636" x="971550" y="2043113"/>
          <p14:tracePt t="97654" x="977900" y="2043113"/>
          <p14:tracePt t="97847" x="984250" y="2043113"/>
          <p14:tracePt t="97904" x="990600" y="2043113"/>
          <p14:tracePt t="97932" x="998538" y="2043113"/>
          <p14:tracePt t="97947" x="1011238" y="2043113"/>
          <p14:tracePt t="97956" x="1017588" y="2043113"/>
          <p14:tracePt t="97968" x="1050925" y="2036763"/>
          <p14:tracePt t="97984" x="1077913" y="2016125"/>
          <p14:tracePt t="98001" x="1152525" y="1976438"/>
          <p14:tracePt t="98004" x="1192213" y="1949450"/>
          <p14:tracePt t="98019" x="1252538" y="1901825"/>
          <p14:tracePt t="98036" x="1298575" y="1855788"/>
          <p14:tracePt t="98039" x="1325563" y="1841500"/>
          <p14:tracePt t="98054" x="1333500" y="1828800"/>
          <p14:tracePt t="98070" x="1339850" y="1822450"/>
          <p14:tracePt t="98085" x="1346200" y="1822450"/>
          <p14:tracePt t="98724" x="1346200" y="1828800"/>
          <p14:tracePt t="98731" x="1339850" y="1841500"/>
          <p14:tracePt t="98740" x="1319213" y="1874838"/>
          <p14:tracePt t="98752" x="1258888" y="1968500"/>
          <p14:tracePt t="98771" x="1185863" y="2076450"/>
          <p14:tracePt t="98773" x="1158875" y="2109788"/>
          <p14:tracePt t="98785" x="1138238" y="2149475"/>
          <p14:tracePt t="98836" x="1092200" y="2276475"/>
          <p14:tracePt t="98838" x="1084263" y="2290763"/>
          <p14:tracePt t="98853" x="1084263" y="2303463"/>
          <p14:tracePt t="98866" x="1077913" y="2317750"/>
          <p14:tracePt t="98883" x="1071563" y="2336800"/>
          <p14:tracePt t="98901" x="1071563" y="2344738"/>
          <p14:tracePt t="98917" x="1065213" y="2351088"/>
          <p14:tracePt t="98933" x="1065213" y="2357438"/>
          <p14:tracePt t="98953" x="1065213" y="2363788"/>
          <p14:tracePt t="98980" x="1058863" y="2363788"/>
          <p14:tracePt t="98994" x="1058863" y="2370138"/>
          <p14:tracePt t="99002" x="1050925" y="2370138"/>
          <p14:tracePt t="99016" x="1038225" y="2378075"/>
          <p14:tracePt t="99033" x="1017588" y="2384425"/>
          <p14:tracePt t="99051" x="998538" y="2397125"/>
          <p14:tracePt t="99066" x="990600" y="2405063"/>
          <p14:tracePt t="99083" x="984250" y="2405063"/>
          <p14:tracePt t="99103" x="977900" y="2411413"/>
          <p14:tracePt t="99194" x="977900" y="2405063"/>
          <p14:tracePt t="99230" x="977900" y="2397125"/>
          <p14:tracePt t="99266" x="984250" y="2390775"/>
          <p14:tracePt t="99280" x="984250" y="2384425"/>
          <p14:tracePt t="99344" x="984250" y="2378075"/>
          <p14:tracePt t="101220" x="1004888" y="2378075"/>
          <p14:tracePt t="101227" x="1031875" y="2378075"/>
          <p14:tracePt t="101236" x="1058863" y="2370138"/>
          <p14:tracePt t="101251" x="1104900" y="2370138"/>
          <p14:tracePt t="101265" x="1144588" y="2370138"/>
          <p14:tracePt t="101286" x="1185863" y="2370138"/>
          <p14:tracePt t="101302" x="1192213" y="2370138"/>
          <p14:tracePt t="101315" x="1198563" y="2370138"/>
          <p14:tracePt t="101341" x="1204913" y="2370138"/>
          <p14:tracePt t="101470" x="1212850" y="2370138"/>
          <p14:tracePt t="101484" x="1219200" y="2370138"/>
          <p14:tracePt t="101491" x="1225550" y="2370138"/>
          <p14:tracePt t="101500" x="1238250" y="2370138"/>
          <p14:tracePt t="101514" x="1273175" y="2370138"/>
          <p14:tracePt t="101534" x="1352550" y="2370138"/>
          <p14:tracePt t="101548" x="1419225" y="2370138"/>
          <p14:tracePt t="101564" x="1479550" y="2370138"/>
          <p14:tracePt t="101581" x="1539875" y="2370138"/>
          <p14:tracePt t="101584" x="1560513" y="2378075"/>
          <p14:tracePt t="101598" x="1593850" y="2378075"/>
          <p14:tracePt t="101614" x="1647825" y="2378075"/>
          <p14:tracePt t="101632" x="1708150" y="2378075"/>
          <p14:tracePt t="101647" x="1747838" y="2378075"/>
          <p14:tracePt t="101664" x="1774825" y="2378075"/>
          <p14:tracePt t="101683" x="1801813" y="2378075"/>
          <p14:tracePt t="101698" x="1808163" y="2378075"/>
          <p14:tracePt t="101726" x="1814513" y="2378075"/>
          <p14:tracePt t="102090" x="1814513" y="2384425"/>
          <p14:tracePt t="102096" x="1808163" y="2390775"/>
          <p14:tracePt t="102103" x="1801813" y="2390775"/>
          <p14:tracePt t="102114" x="1787525" y="2405063"/>
          <p14:tracePt t="102133" x="1681163" y="2484438"/>
          <p14:tracePt t="102147" x="1608138" y="2551113"/>
          <p14:tracePt t="102164" x="1554163" y="2598738"/>
          <p14:tracePt t="102182" x="1527175" y="2619375"/>
          <p14:tracePt t="102197" x="1512888" y="2625725"/>
          <p14:tracePt t="102214" x="1506538" y="2632075"/>
          <p14:tracePt t="102232" x="1500188" y="2638425"/>
          <p14:tracePt t="102253" x="1493838" y="2644775"/>
          <p14:tracePt t="102264" x="1487488" y="2644775"/>
          <p14:tracePt t="102283" x="1487488" y="2659063"/>
          <p14:tracePt t="102297" x="1479550" y="2659063"/>
          <p14:tracePt t="102314" x="1473200" y="2665413"/>
          <p14:tracePt t="102332" x="1466850" y="2665413"/>
          <p14:tracePt t="102375" x="1460500" y="2665413"/>
          <p14:tracePt t="102439" x="1452563" y="2665413"/>
          <p14:tracePt t="102460" x="1439863" y="2665413"/>
          <p14:tracePt t="102468" x="1419225" y="2665413"/>
          <p14:tracePt t="102474" x="1406525" y="2665413"/>
          <p14:tracePt t="102482" x="1385888" y="2665413"/>
          <p14:tracePt t="102497" x="1352550" y="2665413"/>
          <p14:tracePt t="102513" x="1319213" y="2665413"/>
          <p14:tracePt t="102533" x="1292225" y="2665413"/>
          <p14:tracePt t="102547" x="1285875" y="2665413"/>
          <p14:tracePt t="102564" x="1273175" y="2665413"/>
          <p14:tracePt t="102584" x="1265238" y="2665413"/>
          <p14:tracePt t="102638" x="1258888" y="2665413"/>
          <p14:tracePt t="102781" x="1252538" y="2671763"/>
          <p14:tracePt t="102788" x="1246188" y="2671763"/>
          <p14:tracePt t="102797" x="1231900" y="2671763"/>
          <p14:tracePt t="102814" x="1204913" y="2671763"/>
          <p14:tracePt t="102833" x="1171575" y="2671763"/>
          <p14:tracePt t="102847" x="1152525" y="2671763"/>
          <p14:tracePt t="102863" x="1138238" y="2679700"/>
          <p14:tracePt t="102883" x="1131888" y="2686050"/>
          <p14:tracePt t="102897" x="1125538" y="2686050"/>
          <p14:tracePt t="102914" x="1111250" y="2686050"/>
          <p14:tracePt t="102931" x="1092200" y="2698750"/>
          <p14:tracePt t="102947" x="1077913" y="2698750"/>
          <p14:tracePt t="102963" x="1065213" y="2698750"/>
          <p14:tracePt t="102983" x="1044575" y="2705100"/>
          <p14:tracePt t="102997" x="1038225" y="2705100"/>
          <p14:tracePt t="103013" x="1031875" y="2713038"/>
          <p14:tracePt t="103017" x="1023938" y="2713038"/>
          <p14:tracePt t="103030" x="1017588" y="2713038"/>
          <p14:tracePt t="103047" x="1011238" y="2713038"/>
          <p14:tracePt t="103063" x="998538" y="2713038"/>
          <p14:tracePt t="103081" x="977900" y="2713038"/>
          <p14:tracePt t="103097" x="971550" y="2713038"/>
          <p14:tracePt t="103113" x="957263" y="2713038"/>
          <p14:tracePt t="103133" x="938213" y="2713038"/>
          <p14:tracePt t="103147" x="930275" y="2713038"/>
          <p14:tracePt t="103166" x="923925" y="2713038"/>
          <p14:tracePt t="103195" x="917575" y="2713038"/>
          <p14:tracePt t="103423" x="923925" y="2705100"/>
          <p14:tracePt t="103459" x="930275" y="2705100"/>
          <p14:tracePt t="103473" x="938213" y="2705100"/>
          <p14:tracePt t="103480" x="944563" y="2705100"/>
          <p14:tracePt t="103487" x="957263" y="2705100"/>
          <p14:tracePt t="103496" x="977900" y="2705100"/>
          <p14:tracePt t="103513" x="1031875" y="2705100"/>
          <p14:tracePt t="103531" x="1111250" y="2705100"/>
          <p14:tracePt t="103546" x="1144588" y="2705100"/>
          <p14:tracePt t="103563" x="1165225" y="2705100"/>
          <p14:tracePt t="103566" x="1171575" y="2705100"/>
          <p14:tracePt t="103583" x="1179513" y="2705100"/>
          <p14:tracePt t="103596" x="1185863" y="2705100"/>
          <p14:tracePt t="103613" x="1192213" y="2705100"/>
          <p14:tracePt t="103630" x="1198563" y="2705100"/>
          <p14:tracePt t="103887" x="1192213" y="2705100"/>
          <p14:tracePt t="103923" x="1185863" y="2705100"/>
          <p14:tracePt t="103973" x="1179513" y="2705100"/>
          <p14:tracePt t="104044" x="1171575" y="2698750"/>
          <p14:tracePt t="104072" x="1165225" y="2698750"/>
          <p14:tracePt t="104201" x="1158875" y="2698750"/>
          <p14:tracePt t="104208" x="1158875" y="2692400"/>
          <p14:tracePt t="104857" x="1158875" y="2698750"/>
          <p14:tracePt t="104942" x="1158875" y="2705100"/>
          <p14:tracePt t="105278" x="1165225" y="2705100"/>
          <p14:tracePt t="105292" x="1171575" y="2705100"/>
          <p14:tracePt t="105321" x="1179513" y="2705100"/>
          <p14:tracePt t="105328" x="1192213" y="2705100"/>
          <p14:tracePt t="105336" x="1219200" y="2705100"/>
          <p14:tracePt t="105345" x="1265238" y="2705100"/>
          <p14:tracePt t="105363" x="1427163" y="2698750"/>
          <p14:tracePt t="105379" x="1533525" y="2698750"/>
          <p14:tracePt t="105395" x="1600200" y="2705100"/>
          <p14:tracePt t="105416" x="1654175" y="2713038"/>
          <p14:tracePt t="105429" x="1666875" y="2719388"/>
          <p14:tracePt t="105445" x="1681163" y="2719388"/>
          <p14:tracePt t="105470" x="1687513" y="2719388"/>
          <p14:tracePt t="105528" x="1687513" y="2725738"/>
          <p14:tracePt t="105656" x="1687513" y="2732088"/>
          <p14:tracePt t="106262" x="1687513" y="2738438"/>
          <p14:tracePt t="106276" x="1681163" y="2746375"/>
          <p14:tracePt t="106283" x="1666875" y="2746375"/>
          <p14:tracePt t="106295" x="1633538" y="2765425"/>
          <p14:tracePt t="106314" x="1493838" y="2873375"/>
          <p14:tracePt t="106328" x="1412875" y="2933700"/>
          <p14:tracePt t="106344" x="1358900" y="2960688"/>
          <p14:tracePt t="106348" x="1333500" y="2973388"/>
          <p14:tracePt t="106362" x="1298575" y="2979738"/>
          <p14:tracePt t="106378" x="1279525" y="2994025"/>
          <p14:tracePt t="106394" x="1265238" y="2994025"/>
          <p14:tracePt t="106411" x="1265238" y="3000375"/>
          <p14:tracePt t="106447" x="1258888" y="3000375"/>
          <p14:tracePt t="106504" x="1252538" y="3000375"/>
          <p14:tracePt t="106554" x="1246188" y="3000375"/>
          <p14:tracePt t="106562" x="1238250" y="3000375"/>
          <p14:tracePt t="106576" x="1231900" y="3000375"/>
          <p14:tracePt t="106583" x="1219200" y="3006725"/>
          <p14:tracePt t="106597" x="1204913" y="3013075"/>
          <p14:tracePt t="106614" x="1185863" y="3013075"/>
          <p14:tracePt t="106627" x="1165225" y="3013075"/>
          <p14:tracePt t="106644" x="1158875" y="3013075"/>
          <p14:tracePt t="106661" x="1144588" y="3006725"/>
          <p14:tracePt t="106683" x="1138238" y="3000375"/>
          <p14:tracePt t="106718" x="1138238" y="2994025"/>
          <p14:tracePt t="106748" x="1138238" y="2987675"/>
          <p14:tracePt t="106764" x="1144588" y="2987675"/>
          <p14:tracePt t="106768" x="1144588" y="2979738"/>
          <p14:tracePt t="106777" x="1152525" y="2979738"/>
          <p14:tracePt t="106839" x="1158875" y="2979738"/>
          <p14:tracePt t="106889" x="1165225" y="2979738"/>
          <p14:tracePt t="107524" x="1165225" y="2973388"/>
          <p14:tracePt t="107581" x="1165225" y="2967038"/>
          <p14:tracePt t="107660" x="1165225" y="2960688"/>
          <p14:tracePt t="107761" x="1165225" y="2952750"/>
          <p14:tracePt t="108844" x="1152525" y="2913063"/>
          <p14:tracePt t="108851" x="1125538" y="2859088"/>
          <p14:tracePt t="108859" x="1098550" y="2798763"/>
          <p14:tracePt t="108876" x="1011238" y="2638425"/>
          <p14:tracePt t="108879" x="957263" y="2538413"/>
          <p14:tracePt t="108896" x="877888" y="2370138"/>
          <p14:tracePt t="108912" x="817563" y="2276475"/>
          <p14:tracePt t="108914" x="790575" y="2230438"/>
          <p14:tracePt t="108926" x="763588" y="2197100"/>
          <p14:tracePt t="108946" x="703263" y="2103438"/>
          <p14:tracePt t="108965" x="663575" y="2049463"/>
          <p14:tracePt t="108976" x="663575" y="2043113"/>
          <p14:tracePt t="108993" x="649288" y="2022475"/>
          <p14:tracePt t="109029" x="649288" y="2016125"/>
          <p14:tracePt t="109035" x="642938" y="2016125"/>
          <p14:tracePt t="109064" x="642938" y="2009775"/>
          <p14:tracePt t="109092" x="642938" y="2001838"/>
          <p14:tracePt t="109129" x="642938" y="1995488"/>
          <p14:tracePt t="109144" x="642938" y="1989138"/>
          <p14:tracePt t="109150" x="642938" y="1982788"/>
          <p14:tracePt t="109159" x="642938" y="1976438"/>
          <p14:tracePt t="109175" x="642938" y="1941513"/>
          <p14:tracePt t="109178" x="642938" y="1922463"/>
          <p14:tracePt t="109193" x="642938" y="1895475"/>
          <p14:tracePt t="109211" x="642938" y="1874838"/>
          <p14:tracePt t="109228" x="642938" y="1868488"/>
          <p14:tracePt t="109242" x="642938" y="1862138"/>
          <p14:tracePt t="109264" x="642938" y="1855788"/>
          <p14:tracePt t="109278" x="642938" y="1847850"/>
          <p14:tracePt t="110748" x="642938" y="1855788"/>
          <p14:tracePt t="110769" x="636588" y="1862138"/>
          <p14:tracePt t="110783" x="630238" y="1874838"/>
          <p14:tracePt t="110797" x="630238" y="1881188"/>
          <p14:tracePt t="110804" x="630238" y="1895475"/>
          <p14:tracePt t="110812" x="630238" y="1916113"/>
          <p14:tracePt t="110825" x="630238" y="1968500"/>
          <p14:tracePt t="110840" x="642938" y="2136775"/>
          <p14:tracePt t="110857" x="682625" y="2317750"/>
          <p14:tracePt t="110875" x="723900" y="2511425"/>
          <p14:tracePt t="110891" x="757238" y="2652713"/>
          <p14:tracePt t="110907" x="803275" y="2752725"/>
          <p14:tracePt t="110925" x="857250" y="2879725"/>
          <p14:tracePt t="110943" x="869950" y="2952750"/>
          <p14:tracePt t="110957" x="911225" y="3060700"/>
          <p14:tracePt t="110977" x="950913" y="3154363"/>
          <p14:tracePt t="110991" x="965200" y="3181350"/>
          <p14:tracePt t="111007" x="977900" y="3208338"/>
          <p14:tracePt t="111025" x="990600" y="3235325"/>
          <p14:tracePt t="111041" x="990600" y="3241675"/>
          <p14:tracePt t="111057" x="998538" y="3254375"/>
          <p14:tracePt t="111075" x="1011238" y="3268663"/>
          <p14:tracePt t="111092" x="1011238" y="3275013"/>
          <p14:tracePt t="111107" x="1017588" y="3281363"/>
          <p14:tracePt t="111124" x="1017588" y="3287713"/>
          <p14:tracePt t="111140" x="1023938" y="3295650"/>
          <p14:tracePt t="111157" x="1023938" y="3302000"/>
          <p14:tracePt t="111175" x="1031875" y="3302000"/>
          <p14:tracePt t="111190" x="1038225" y="3302000"/>
          <p14:tracePt t="111253" x="1044575" y="3302000"/>
          <p14:tracePt t="111296" x="1044575" y="3295650"/>
          <p14:tracePt t="111303" x="1050925" y="3295650"/>
          <p14:tracePt t="111325" x="1050925" y="3287713"/>
          <p14:tracePt t="111345" x="1058863" y="3281363"/>
          <p14:tracePt t="111353" x="1065213" y="3275013"/>
          <p14:tracePt t="111361" x="1065213" y="3268663"/>
          <p14:tracePt t="111382" x="1071563" y="3262313"/>
          <p14:tracePt t="111393" x="1071563" y="3254375"/>
          <p14:tracePt t="111407" x="1071563" y="3248025"/>
          <p14:tracePt t="111425" x="1098550" y="3221038"/>
          <p14:tracePt t="111440" x="1111250" y="3201988"/>
          <p14:tracePt t="111457" x="1111250" y="3187700"/>
          <p14:tracePt t="111474" x="1111250" y="3181350"/>
          <p14:tracePt t="111492" x="1111250" y="3175000"/>
          <p14:tracePt t="111507" x="1111250" y="3167063"/>
          <p14:tracePt t="111524" x="1111250" y="3154363"/>
          <p14:tracePt t="111542" x="1104900" y="3127375"/>
          <p14:tracePt t="111557" x="1077913" y="3094038"/>
          <p14:tracePt t="111560" x="1065213" y="3081338"/>
          <p14:tracePt t="111574" x="1038225" y="3054350"/>
          <p14:tracePt t="111590" x="1004888" y="3033713"/>
          <p14:tracePt t="111607" x="984250" y="3021013"/>
          <p14:tracePt t="111624" x="950913" y="3000375"/>
          <p14:tracePt t="111642" x="923925" y="2994025"/>
          <p14:tracePt t="111645" x="911225" y="2987675"/>
          <p14:tracePt t="111657" x="896938" y="2979738"/>
          <p14:tracePt t="111675" x="857250" y="2979738"/>
          <p14:tracePt t="111692" x="830263" y="2979738"/>
          <p14:tracePt t="111707" x="809625" y="2979738"/>
          <p14:tracePt t="111710" x="796925" y="2979738"/>
          <p14:tracePt t="111724" x="784225" y="2987675"/>
          <p14:tracePt t="111741" x="763588" y="2994025"/>
          <p14:tracePt t="111757" x="750888" y="3000375"/>
          <p14:tracePt t="111760" x="742950" y="3006725"/>
          <p14:tracePt t="111773" x="730250" y="3013075"/>
          <p14:tracePt t="111793" x="723900" y="3021013"/>
          <p14:tracePt t="111807" x="715963" y="3027363"/>
          <p14:tracePt t="111809" x="709613" y="3033713"/>
          <p14:tracePt t="111825" x="703263" y="3033713"/>
          <p14:tracePt t="111842" x="703263" y="3040063"/>
          <p14:tracePt t="111857" x="696913" y="3054350"/>
          <p14:tracePt t="111860" x="690563" y="3054350"/>
          <p14:tracePt t="111874" x="682625" y="3073400"/>
          <p14:tracePt t="111890" x="676275" y="3087688"/>
          <p14:tracePt t="111907" x="676275" y="3108325"/>
          <p14:tracePt t="111924" x="669925" y="3121025"/>
          <p14:tracePt t="111942" x="663575" y="3133725"/>
          <p14:tracePt t="111944" x="663575" y="3141663"/>
          <p14:tracePt t="111957" x="663575" y="3148013"/>
          <p14:tracePt t="111974" x="663575" y="3160713"/>
          <p14:tracePt t="111990" x="663575" y="3175000"/>
          <p14:tracePt t="112006" x="669925" y="3187700"/>
          <p14:tracePt t="112009" x="669925" y="3194050"/>
          <p14:tracePt t="112024" x="676275" y="3201988"/>
          <p14:tracePt t="112040" x="682625" y="3208338"/>
          <p14:tracePt t="112057" x="696913" y="3208338"/>
          <p14:tracePt t="112059" x="703263" y="3214688"/>
          <p14:tracePt t="112073" x="723900" y="3221038"/>
          <p14:tracePt t="112092" x="763588" y="3227388"/>
          <p14:tracePt t="112094" x="784225" y="3227388"/>
          <p14:tracePt t="112107" x="803275" y="3227388"/>
          <p14:tracePt t="112124" x="857250" y="3227388"/>
          <p14:tracePt t="112140" x="896938" y="3227388"/>
          <p14:tracePt t="112156" x="930275" y="3214688"/>
          <p14:tracePt t="112159" x="950913" y="3214688"/>
          <p14:tracePt t="112174" x="990600" y="3201988"/>
          <p14:tracePt t="112189" x="1044575" y="3181350"/>
          <p14:tracePt t="112206" x="1084263" y="3160713"/>
          <p14:tracePt t="112209" x="1098550" y="3154363"/>
          <p14:tracePt t="112223" x="1119188" y="3148013"/>
          <p14:tracePt t="112242" x="1131888" y="3141663"/>
          <p14:tracePt t="112256" x="1144588" y="3141663"/>
          <p14:tracePt t="112259" x="1152525" y="3141663"/>
          <p14:tracePt t="112273" x="1152525" y="3133725"/>
          <p14:tracePt t="112290" x="1158875" y="3133725"/>
          <p14:tracePt t="112306" x="1158875" y="3127375"/>
          <p14:tracePt t="112323" x="1165225" y="3121025"/>
          <p14:tracePt t="112380" x="1165225" y="3114675"/>
          <p14:tracePt t="112423" x="1165225" y="3108325"/>
          <p14:tracePt t="112466" x="1165225" y="3100388"/>
          <p14:tracePt t="112501" x="1158875" y="3100388"/>
          <p14:tracePt t="112509" x="1158875" y="3094038"/>
          <p14:tracePt t="112536" x="1152525" y="3094038"/>
          <p14:tracePt t="112551" x="1152525" y="3087688"/>
          <p14:tracePt t="112559" x="1144588" y="3087688"/>
          <p14:tracePt t="112580" x="1144588" y="3081338"/>
          <p14:tracePt t="113029" x="1138238" y="3081338"/>
          <p14:tracePt t="114384" x="1192213" y="3048000"/>
          <p14:tracePt t="114391" x="1292225" y="2994025"/>
          <p14:tracePt t="114405" x="1600200" y="2833688"/>
          <p14:tracePt t="114424" x="1916113" y="2692400"/>
          <p14:tracePt t="114427" x="2070100" y="2605088"/>
          <p14:tracePt t="114438" x="2197100" y="2538413"/>
          <p14:tracePt t="114455" x="2611438" y="2263775"/>
          <p14:tracePt t="114471" x="2819400" y="2163763"/>
          <p14:tracePt t="114488" x="2967038" y="2095500"/>
          <p14:tracePt t="114505" x="3121025" y="2016125"/>
          <p14:tracePt t="114523" x="3214688" y="1976438"/>
          <p14:tracePt t="114525" x="3275013" y="1955800"/>
          <p14:tracePt t="114538" x="3322638" y="1928813"/>
          <p14:tracePt t="114555" x="3422650" y="1855788"/>
          <p14:tracePt t="114573" x="3462338" y="1828800"/>
          <p14:tracePt t="114575" x="3489325" y="1808163"/>
          <p14:tracePt t="114588" x="3509963" y="1787525"/>
          <p14:tracePt t="114604" x="3616325" y="1693863"/>
          <p14:tracePt t="114621" x="3676650" y="1633538"/>
          <p14:tracePt t="114638" x="3736975" y="1539875"/>
          <p14:tracePt t="114640" x="3770313" y="1500188"/>
          <p14:tracePt t="114654" x="3824288" y="1439863"/>
          <p14:tracePt t="114673" x="3851275" y="1393825"/>
          <p14:tracePt t="114675" x="3863975" y="1379538"/>
          <p14:tracePt t="114690" x="3870325" y="1358900"/>
          <p14:tracePt t="114704" x="3870325" y="1352550"/>
          <p14:tracePt t="114797" x="3863975" y="1352550"/>
          <p14:tracePt t="114811" x="3857625" y="1352550"/>
          <p14:tracePt t="114819" x="3851275" y="1352550"/>
          <p14:tracePt t="114832" x="3844925" y="1352550"/>
          <p14:tracePt t="114847" x="3836988" y="1352550"/>
          <p14:tracePt t="114854" x="3830638" y="1352550"/>
          <p14:tracePt t="114871" x="3810000" y="1352550"/>
          <p14:tracePt t="114890" x="3743325" y="1366838"/>
          <p14:tracePt t="114904" x="3683000" y="1393825"/>
          <p14:tracePt t="114921" x="3636963" y="1412875"/>
          <p14:tracePt t="114939" x="3556000" y="1452563"/>
          <p14:tracePt t="114955" x="3522663" y="1479550"/>
          <p14:tracePt t="114973" x="3489325" y="1506538"/>
          <p14:tracePt t="114975" x="3482975" y="1506538"/>
          <p14:tracePt t="114990" x="3468688" y="1520825"/>
          <p14:tracePt t="115004" x="3462338" y="1527175"/>
          <p14:tracePt t="115021" x="3462338" y="1533525"/>
          <p14:tracePt t="115041" x="3455988" y="1533525"/>
          <p14:tracePt t="115054" x="3455988" y="1539875"/>
          <p14:tracePt t="115132" x="3449638" y="1539875"/>
          <p14:tracePt t="115146" x="3441700" y="1539875"/>
          <p14:tracePt t="115161" x="3435350" y="1539875"/>
          <p14:tracePt t="115168" x="3429000" y="1539875"/>
          <p14:tracePt t="115175" x="3422650" y="1539875"/>
          <p14:tracePt t="115187" x="3416300" y="1539875"/>
          <p14:tracePt t="115204" x="3395663" y="1539875"/>
          <p14:tracePt t="115221" x="3381375" y="1539875"/>
          <p14:tracePt t="115240" x="3375025" y="1539875"/>
          <p14:tracePt t="115275" x="3375025" y="1533525"/>
          <p14:tracePt t="115296" x="3375025" y="1527175"/>
          <p14:tracePt t="115453" x="3368675" y="1527175"/>
          <p14:tracePt t="115946" x="3254375" y="1633538"/>
          <p14:tracePt t="115953" x="3060700" y="1801813"/>
          <p14:tracePt t="115974" x="2565400" y="2257425"/>
          <p14:tracePt t="115988" x="2276475" y="2551113"/>
          <p14:tracePt t="116006" x="2076450" y="2732088"/>
          <p14:tracePt t="116009" x="2009775" y="2792413"/>
          <p14:tracePt t="116025" x="1916113" y="2919413"/>
          <p14:tracePt t="116039" x="1835150" y="3027363"/>
          <p14:tracePt t="116054" x="1795463" y="3073400"/>
          <p14:tracePt t="116070" x="1754188" y="3108325"/>
          <p14:tracePt t="116074" x="1741488" y="3114675"/>
          <p14:tracePt t="116088" x="1714500" y="3133725"/>
          <p14:tracePt t="116106" x="1687513" y="3160713"/>
          <p14:tracePt t="116109" x="1674813" y="3175000"/>
          <p14:tracePt t="116125" x="1641475" y="3194050"/>
          <p14:tracePt t="116139" x="1608138" y="3227388"/>
          <p14:tracePt t="116156" x="1587500" y="3254375"/>
          <p14:tracePt t="116159" x="1587500" y="3262313"/>
          <p14:tracePt t="116175" x="1566863" y="3281363"/>
          <p14:tracePt t="116188" x="1527175" y="3308350"/>
          <p14:tracePt t="116203" x="1460500" y="3375025"/>
          <p14:tracePt t="116220" x="1393825" y="3449638"/>
          <p14:tracePt t="116238" x="1198563" y="3716338"/>
          <p14:tracePt t="116253" x="1125538" y="3844925"/>
          <p14:tracePt t="116273" x="1044575" y="3938588"/>
          <p14:tracePt t="116287" x="1023938" y="3965575"/>
          <p14:tracePt t="116303" x="1017588" y="3971925"/>
          <p14:tracePt t="116323" x="1011238" y="3971925"/>
          <p14:tracePt t="116344" x="1004888" y="3971925"/>
          <p14:tracePt t="116379" x="998538" y="3965575"/>
          <p14:tracePt t="116394" x="998538" y="3957638"/>
          <p14:tracePt t="116401" x="990600" y="3951288"/>
          <p14:tracePt t="116408" x="990600" y="3944938"/>
          <p14:tracePt t="116423" x="977900" y="3930650"/>
          <p14:tracePt t="116437" x="965200" y="3917950"/>
          <p14:tracePt t="116453" x="944563" y="3897313"/>
          <p14:tracePt t="116470" x="930275" y="3878263"/>
          <p14:tracePt t="116474" x="923925" y="3863975"/>
          <p14:tracePt t="116487" x="911225" y="3851275"/>
          <p14:tracePt t="116503" x="884238" y="3830638"/>
          <p14:tracePt t="116520" x="863600" y="3824288"/>
          <p14:tracePt t="116538" x="830263" y="3810000"/>
          <p14:tracePt t="116553" x="803275" y="3803650"/>
          <p14:tracePt t="116573" x="757238" y="3784600"/>
          <p14:tracePt t="116587" x="730250" y="3763963"/>
          <p14:tracePt t="116603" x="703263" y="3743325"/>
          <p14:tracePt t="116620" x="676275" y="3730625"/>
          <p14:tracePt t="116622" x="669925" y="3730625"/>
          <p14:tracePt t="116636" x="642938" y="3709988"/>
          <p14:tracePt t="116653" x="622300" y="3697288"/>
          <p14:tracePt t="116670" x="595313" y="3683000"/>
          <p14:tracePt t="116687" x="576263" y="3656013"/>
          <p14:tracePt t="116703" x="561975" y="3643313"/>
          <p14:tracePt t="116723" x="555625" y="3622675"/>
          <p14:tracePt t="116739" x="549275" y="3622675"/>
          <p14:tracePt t="116753" x="549275" y="3616325"/>
          <p14:tracePt t="116770" x="549275" y="3603625"/>
          <p14:tracePt t="116793" x="549275" y="3595688"/>
          <p14:tracePt t="116844" x="549275" y="3589338"/>
          <p14:tracePt t="116893" x="555625" y="3582988"/>
          <p14:tracePt t="116901" x="576263" y="3576638"/>
          <p14:tracePt t="116908" x="588963" y="3570288"/>
          <p14:tracePt t="116921" x="615950" y="3556000"/>
          <p14:tracePt t="116936" x="642938" y="3536950"/>
          <p14:tracePt t="116953" x="663575" y="3529013"/>
          <p14:tracePt t="116970" x="676275" y="3522663"/>
          <p14:tracePt t="116986" x="682625" y="3522663"/>
          <p14:tracePt t="117003" x="690563" y="3522663"/>
          <p14:tracePt t="117036" x="696913" y="3522663"/>
          <p14:tracePt t="117050" x="703263" y="3522663"/>
          <p14:tracePt t="117093" x="709613" y="3522663"/>
          <p14:tracePt t="117122" x="709613" y="3529013"/>
          <p14:tracePt t="117129" x="715963" y="3529013"/>
          <p14:tracePt t="117157" x="715963" y="3536950"/>
          <p14:tracePt t="117164" x="723900" y="3536950"/>
          <p14:tracePt t="117179" x="730250" y="3543300"/>
          <p14:tracePt t="117187" x="736600" y="3543300"/>
          <p14:tracePt t="117202" x="742950" y="3549650"/>
          <p14:tracePt t="117219" x="750888" y="3556000"/>
          <p14:tracePt t="117236" x="763588" y="3562350"/>
          <p14:tracePt t="117253" x="769938" y="3562350"/>
          <p14:tracePt t="117269" x="769938" y="3570288"/>
          <p14:tracePt t="117271" x="769938" y="3576638"/>
          <p14:tracePt t="117287" x="776288" y="3576638"/>
          <p14:tracePt t="118305" x="776288" y="3595688"/>
          <p14:tracePt t="118313" x="763588" y="3609975"/>
          <p14:tracePt t="118322" x="757238" y="3616325"/>
          <p14:tracePt t="118335" x="750888" y="3630613"/>
          <p14:tracePt t="118352" x="742950" y="3643313"/>
          <p14:tracePt t="118370" x="736600" y="3649663"/>
          <p14:tracePt t="118385" x="730250" y="3656013"/>
          <p14:tracePt t="118463" x="723900" y="3656013"/>
          <p14:tracePt t="118549" x="715963" y="3656013"/>
          <p14:tracePt t="118570" x="709613" y="3656013"/>
          <p14:tracePt t="118590" x="709613" y="3649663"/>
          <p14:tracePt t="118597" x="703263" y="3649663"/>
          <p14:tracePt t="118611" x="703263" y="3643313"/>
          <p14:tracePt t="118626" x="703263" y="3636963"/>
          <p14:tracePt t="118640" x="696913" y="3636963"/>
          <p14:tracePt t="118661" x="696913" y="3630613"/>
          <p14:tracePt t="118697" x="696913" y="3622675"/>
          <p14:tracePt t="118741" x="690563" y="3622675"/>
          <p14:tracePt t="118777" x="682625" y="3616325"/>
          <p14:tracePt t="118790" x="676275" y="3616325"/>
          <p14:tracePt t="118826" x="669925" y="3616325"/>
          <p14:tracePt t="118854" x="663575" y="3616325"/>
          <p14:tracePt t="118997" x="655638" y="3616325"/>
          <p14:tracePt t="119082" x="649288" y="3616325"/>
          <p14:tracePt t="119246" x="642938" y="3616325"/>
          <p14:tracePt t="119852" x="642938" y="3609975"/>
          <p14:tracePt t="120864" x="642938" y="3603625"/>
          <p14:tracePt t="120893" x="649288" y="3603625"/>
          <p14:tracePt t="120907" x="655638" y="3603625"/>
          <p14:tracePt t="120950" x="663575" y="3603625"/>
          <p14:tracePt t="120986" x="669925" y="3603625"/>
          <p14:tracePt t="121021" x="676275" y="3603625"/>
          <p14:tracePt t="121036" x="682625" y="3603625"/>
          <p14:tracePt t="121057" x="690563" y="3603625"/>
          <p14:tracePt t="121071" x="696913" y="3603625"/>
          <p14:tracePt t="121086" x="709613" y="3603625"/>
          <p14:tracePt t="121100" x="715963" y="3603625"/>
          <p14:tracePt t="121114" x="723900" y="3603625"/>
          <p14:tracePt t="121136" x="730250" y="3603625"/>
          <p14:tracePt t="121143" x="736600" y="3603625"/>
          <p14:tracePt t="121152" x="736600" y="3609975"/>
          <p14:tracePt t="121179" x="742950" y="3609975"/>
          <p14:tracePt t="123388" x="796925" y="3603625"/>
          <p14:tracePt t="123396" x="823913" y="3595688"/>
          <p14:tracePt t="123403" x="930275" y="3562350"/>
          <p14:tracePt t="123416" x="1031875" y="3549650"/>
          <p14:tracePt t="123431" x="1077913" y="3543300"/>
          <p14:tracePt t="123448" x="1098550" y="3536950"/>
          <p14:tracePt t="123465" x="1104900" y="3536950"/>
          <p14:tracePt t="123836" x="1111250" y="3536950"/>
          <p14:tracePt t="123843" x="1125538" y="3536950"/>
          <p14:tracePt t="123852" x="1138238" y="3536950"/>
          <p14:tracePt t="123866" x="1198563" y="3529013"/>
          <p14:tracePt t="123881" x="1258888" y="3522663"/>
          <p14:tracePt t="123897" x="1285875" y="3522663"/>
          <p14:tracePt t="123915" x="1319213" y="3522663"/>
          <p14:tracePt t="123933" x="1333500" y="3522663"/>
          <p14:tracePt t="123947" x="1339850" y="3522663"/>
          <p14:tracePt t="123965" x="1346200" y="3522663"/>
          <p14:tracePt t="123994" x="1346200" y="3529013"/>
          <p14:tracePt t="124806" x="1325563" y="3536950"/>
          <p14:tracePt t="124815" x="1298575" y="3543300"/>
          <p14:tracePt t="124835" x="1198563" y="3562350"/>
          <p14:tracePt t="124849" x="1158875" y="3576638"/>
          <p14:tracePt t="124864" x="1138238" y="3582988"/>
          <p14:tracePt t="124880" x="1125538" y="3582988"/>
          <p14:tracePt t="124898" x="1104900" y="3582988"/>
          <p14:tracePt t="124913" x="1092200" y="3582988"/>
          <p14:tracePt t="124935" x="1084263" y="3582988"/>
          <p14:tracePt t="124962" x="1077913" y="3582988"/>
          <p14:tracePt t="125027" x="1077913" y="3589338"/>
          <p14:tracePt t="125818" x="1084263" y="3589338"/>
          <p14:tracePt t="125853" x="1092200" y="3589338"/>
          <p14:tracePt t="125868" x="1098550" y="3589338"/>
          <p14:tracePt t="125903" x="1104900" y="3589338"/>
          <p14:tracePt t="125918" x="1111250" y="3582988"/>
          <p14:tracePt t="125924" x="1119188" y="3582988"/>
          <p14:tracePt t="125932" x="1125538" y="3576638"/>
          <p14:tracePt t="125947" x="1138238" y="3576638"/>
          <p14:tracePt t="125964" x="1152525" y="3576638"/>
          <p14:tracePt t="125983" x="1171575" y="3576638"/>
          <p14:tracePt t="125997" x="1179513" y="3576638"/>
          <p14:tracePt t="126012" x="1185863" y="3576638"/>
          <p14:tracePt t="126029" x="1192213" y="3576638"/>
          <p14:tracePt t="126047" x="1198563" y="3576638"/>
          <p14:tracePt t="126403" x="1204913" y="3576638"/>
          <p14:tracePt t="126432" x="1212850" y="3576638"/>
          <p14:tracePt t="126453" x="1212850" y="3570288"/>
          <p14:tracePt t="126468" x="1219200" y="3570288"/>
          <p14:tracePt t="126482" x="1219200" y="3562350"/>
          <p14:tracePt t="126489" x="1225550" y="3562350"/>
          <p14:tracePt t="126497" x="1231900" y="3562350"/>
          <p14:tracePt t="126513" x="1238250" y="3556000"/>
          <p14:tracePt t="126532" x="1258888" y="3549650"/>
          <p14:tracePt t="126546" x="1279525" y="3536950"/>
          <p14:tracePt t="126562" x="1285875" y="3522663"/>
          <p14:tracePt t="126582" x="1306513" y="3509963"/>
          <p14:tracePt t="126602" x="1312863" y="3502025"/>
          <p14:tracePt t="126612" x="1319213" y="3502025"/>
          <p14:tracePt t="126631" x="1319213" y="3495675"/>
          <p14:tracePt t="126652" x="1319213" y="3489325"/>
          <p14:tracePt t="126838" x="1319213" y="3482975"/>
          <p14:tracePt t="126873" x="1312863" y="3482975"/>
          <p14:tracePt t="126895" x="1306513" y="3476625"/>
          <p14:tracePt t="126909" x="1306513" y="3468688"/>
          <p14:tracePt t="126923" x="1298575" y="3468688"/>
          <p14:tracePt t="127208" x="1312863" y="3468688"/>
          <p14:tracePt t="127215" x="1325563" y="3468688"/>
          <p14:tracePt t="127229" x="1346200" y="3468688"/>
          <p14:tracePt t="127246" x="1352550" y="3468688"/>
          <p14:tracePt t="127263" x="1366838" y="3468688"/>
          <p14:tracePt t="127287" x="1373188" y="3468688"/>
          <p14:tracePt t="127322" x="1379538" y="3468688"/>
          <p14:tracePt t="127436" x="1385888" y="3468688"/>
          <p14:tracePt t="127444" x="1393825" y="3468688"/>
          <p14:tracePt t="127450" x="1400175" y="3468688"/>
          <p14:tracePt t="127461" x="1412875" y="3468688"/>
          <p14:tracePt t="127479" x="1452563" y="3468688"/>
          <p14:tracePt t="127494" x="1473200" y="3468688"/>
          <p14:tracePt t="127511" x="1487488" y="3468688"/>
          <p14:tracePt t="127529" x="1506538" y="3476625"/>
          <p14:tracePt t="127545" x="1512888" y="3476625"/>
          <p14:tracePt t="127564" x="1520825" y="3476625"/>
          <p14:tracePt t="127581" x="1527175" y="3476625"/>
          <p14:tracePt t="127886" x="1520825" y="3476625"/>
          <p14:tracePt t="127893" x="1512888" y="3476625"/>
          <p14:tracePt t="127900" x="1506538" y="3476625"/>
          <p14:tracePt t="127911" x="1500188" y="3482975"/>
          <p14:tracePt t="127929" x="1466850" y="3489325"/>
          <p14:tracePt t="127944" x="1446213" y="3489325"/>
          <p14:tracePt t="127964" x="1433513" y="3495675"/>
          <p14:tracePt t="127964" x="1427163" y="3495675"/>
          <p14:tracePt t="127978" x="1412875" y="3502025"/>
          <p14:tracePt t="127994" x="1400175" y="3502025"/>
          <p14:tracePt t="128014" x="1379538" y="3502025"/>
          <p14:tracePt t="128014" x="1373188" y="3509963"/>
          <p14:tracePt t="128028" x="1366838" y="3509963"/>
          <p14:tracePt t="128044" x="1358900" y="3509963"/>
          <p14:tracePt t="128061" x="1352550" y="3509963"/>
          <p14:tracePt t="128078" x="1346200" y="3509963"/>
          <p14:tracePt t="128094" x="1339850" y="3509963"/>
          <p14:tracePt t="128221" x="1333500" y="3509963"/>
          <p14:tracePt t="128485" x="1339850" y="3509963"/>
          <p14:tracePt t="128506" x="1339850" y="3502025"/>
          <p14:tracePt t="128513" x="1346200" y="3502025"/>
          <p14:tracePt t="128529" x="1352550" y="3502025"/>
          <p14:tracePt t="128546" x="1358900" y="3502025"/>
          <p14:tracePt t="128565" x="1366838" y="3502025"/>
          <p14:tracePt t="128580" x="1373188" y="3502025"/>
          <p14:tracePt t="128594" x="1385888" y="3495675"/>
          <p14:tracePt t="128612" x="1400175" y="3495675"/>
          <p14:tracePt t="128614" x="1412875" y="3495675"/>
          <p14:tracePt t="128629" x="1419225" y="3495675"/>
          <p14:tracePt t="128644" x="1433513" y="3495675"/>
          <p14:tracePt t="128661" x="1439863" y="3495675"/>
          <p14:tracePt t="128678" x="1452563" y="3495675"/>
          <p14:tracePt t="128693" x="1466850" y="3495675"/>
          <p14:tracePt t="128713" x="1479550" y="3495675"/>
          <p14:tracePt t="128741" x="1487488" y="3495675"/>
          <p14:tracePt t="129048" x="1493838" y="3495675"/>
          <p14:tracePt t="129198" x="1487488" y="3495675"/>
          <p14:tracePt t="129213" x="1479550" y="3495675"/>
          <p14:tracePt t="129219" x="1473200" y="3502025"/>
          <p14:tracePt t="129234" x="1466850" y="3509963"/>
          <p14:tracePt t="129248" x="1452563" y="3516313"/>
          <p14:tracePt t="129264" x="1433513" y="3536950"/>
          <p14:tracePt t="129278" x="1400175" y="3589338"/>
          <p14:tracePt t="129296" x="1358900" y="3690938"/>
          <p14:tracePt t="129299" x="1346200" y="3709988"/>
          <p14:tracePt t="129314" x="1339850" y="3736975"/>
          <p14:tracePt t="129327" x="1333500" y="3751263"/>
          <p14:tracePt t="129343" x="1319213" y="3763963"/>
          <p14:tracePt t="129362" x="1312863" y="3776663"/>
          <p14:tracePt t="129376" x="1312863" y="3790950"/>
          <p14:tracePt t="129400" x="1306513" y="3797300"/>
          <p14:tracePt t="129419" x="1306513" y="3803650"/>
          <p14:tracePt t="129497" x="1298575" y="3803650"/>
          <p14:tracePt t="129526" x="1298575" y="3810000"/>
          <p14:tracePt t="129797" x="1306513" y="3810000"/>
          <p14:tracePt t="129840" x="1312863" y="3810000"/>
          <p14:tracePt t="129864" x="1312863" y="3803650"/>
          <p14:tracePt t="129869" x="1319213" y="3803650"/>
          <p14:tracePt t="129932" x="1325563" y="3803650"/>
          <p14:tracePt t="129961" x="1325563" y="3797300"/>
          <p14:tracePt t="129968" x="1333500" y="3797300"/>
          <p14:tracePt t="129997" x="1339850" y="3797300"/>
          <p14:tracePt t="130013" x="1339850" y="3790950"/>
          <p14:tracePt t="130026" x="1339850" y="3784600"/>
          <p14:tracePt t="130032" x="1346200" y="3784600"/>
          <p14:tracePt t="130096" x="1346200" y="3776663"/>
          <p14:tracePt t="130167" x="1339850" y="3776663"/>
          <p14:tracePt t="130174" x="1333500" y="3776663"/>
          <p14:tracePt t="130181" x="1325563" y="3776663"/>
          <p14:tracePt t="130193" x="1319213" y="3770313"/>
          <p14:tracePt t="130210" x="1273175" y="3770313"/>
          <p14:tracePt t="130226" x="1246188" y="3770313"/>
          <p14:tracePt t="130242" x="1219200" y="3770313"/>
          <p14:tracePt t="130260" x="1204913" y="3770313"/>
          <p14:tracePt t="130276" x="1198563" y="3770313"/>
          <p14:tracePt t="130292" x="1192213" y="3770313"/>
          <p14:tracePt t="130313" x="1185863" y="3776663"/>
          <p14:tracePt t="130326" x="1179513" y="3784600"/>
          <p14:tracePt t="130382" x="1179513" y="3790950"/>
          <p14:tracePt t="130417" x="1179513" y="3797300"/>
          <p14:tracePt t="130425" x="1185863" y="3797300"/>
          <p14:tracePt t="130460" x="1192213" y="3797300"/>
          <p14:tracePt t="130489" x="1192213" y="3803650"/>
          <p14:tracePt t="130496" x="1198563" y="3803650"/>
          <p14:tracePt t="130517" x="1198563" y="3810000"/>
          <p14:tracePt t="130526" x="1204913" y="3810000"/>
          <p14:tracePt t="130545" x="1204913" y="3817938"/>
          <p14:tracePt t="130561" x="1219200" y="3817938"/>
          <p14:tracePt t="130582" x="1225550" y="3817938"/>
          <p14:tracePt t="130597" x="1231900" y="3817938"/>
          <p14:tracePt t="130624" x="1238250" y="3817938"/>
          <p14:tracePt t="130639" x="1246188" y="3817938"/>
          <p14:tracePt t="130673" x="1252538" y="3817938"/>
          <p14:tracePt t="130711" x="1258888" y="3817938"/>
          <p14:tracePt t="130738" x="1265238" y="3817938"/>
          <p14:tracePt t="130761" x="1273175" y="3817938"/>
          <p14:tracePt t="130766" x="1273175" y="3810000"/>
          <p14:tracePt t="130795" x="1279525" y="3810000"/>
          <p14:tracePt t="130859" x="1285875" y="3803650"/>
          <p14:tracePt t="130887" x="1292225" y="3803650"/>
          <p14:tracePt t="130894" x="1298575" y="3797300"/>
          <p14:tracePt t="130901" x="1319213" y="3784600"/>
          <p14:tracePt t="130911" x="1333500" y="3776663"/>
          <p14:tracePt t="130925" x="1373188" y="3751263"/>
          <p14:tracePt t="130942" x="1506538" y="3649663"/>
          <p14:tracePt t="130945" x="1554163" y="3616325"/>
          <p14:tracePt t="130959" x="1587500" y="3582988"/>
          <p14:tracePt t="130975" x="1600200" y="3562350"/>
          <p14:tracePt t="130994" x="1600200" y="3556000"/>
          <p14:tracePt t="131015" x="1600200" y="3549650"/>
          <p14:tracePt t="131108" x="1593850" y="3549650"/>
          <p14:tracePt t="131122" x="1587500" y="3549650"/>
          <p14:tracePt t="131144" x="1581150" y="3549650"/>
          <p14:tracePt t="131158" x="1573213" y="3549650"/>
          <p14:tracePt t="131172" x="1566863" y="3549650"/>
          <p14:tracePt t="131179" x="1566863" y="3543300"/>
          <p14:tracePt t="131192" x="1560513" y="3543300"/>
          <p14:tracePt t="131222" x="1560513" y="3536950"/>
          <p14:tracePt t="131258" x="1560513" y="3529013"/>
          <p14:tracePt t="131300" x="1560513" y="3522663"/>
          <p14:tracePt t="131372" x="1566863" y="3522663"/>
          <p14:tracePt t="133433" x="1608138" y="3509963"/>
          <p14:tracePt t="133440" x="1654175" y="3495675"/>
          <p14:tracePt t="133447" x="1701800" y="3482975"/>
          <p14:tracePt t="133457" x="1735138" y="3468688"/>
          <p14:tracePt t="133478" x="1835150" y="3455988"/>
          <p14:tracePt t="133493" x="1868488" y="3455988"/>
          <p14:tracePt t="133507" x="1895475" y="3455988"/>
          <p14:tracePt t="133525" x="1908175" y="3455988"/>
          <p14:tracePt t="133654" x="1908175" y="3462338"/>
          <p14:tracePt t="133718" x="1908175" y="3468688"/>
          <p14:tracePt t="133733" x="1901825" y="3468688"/>
          <p14:tracePt t="133774" x="1895475" y="3468688"/>
          <p14:tracePt t="133781" x="1895475" y="3476625"/>
          <p14:tracePt t="133810" x="1895475" y="3482975"/>
          <p14:tracePt t="133825" x="1889125" y="3482975"/>
          <p14:tracePt t="133860" x="1889125" y="3489325"/>
          <p14:tracePt t="133895" x="1881188" y="3489325"/>
          <p14:tracePt t="133917" x="1874838" y="3489325"/>
          <p14:tracePt t="135772" x="1881188" y="3489325"/>
          <p14:tracePt t="135857" x="1889125" y="3489325"/>
          <p14:tracePt t="136221" x="1895475" y="3489325"/>
          <p14:tracePt t="136250" x="1901825" y="3489325"/>
          <p14:tracePt t="136256" x="1908175" y="3489325"/>
          <p14:tracePt t="136263" x="1922463" y="3495675"/>
          <p14:tracePt t="136271" x="1941513" y="3502025"/>
          <p14:tracePt t="136288" x="1982788" y="3516313"/>
          <p14:tracePt t="136305" x="2043113" y="3543300"/>
          <p14:tracePt t="136321" x="2070100" y="3556000"/>
          <p14:tracePt t="136338" x="2095500" y="3576638"/>
          <p14:tracePt t="136341" x="2109788" y="3582988"/>
          <p14:tracePt t="136356" x="2116138" y="3582988"/>
          <p14:tracePt t="136373" x="2122488" y="3589338"/>
          <p14:tracePt t="136391" x="2130425" y="3589338"/>
          <p14:tracePt t="136405" x="2130425" y="3595688"/>
          <p14:tracePt t="136555" x="2122488" y="3595688"/>
          <p14:tracePt t="136569" x="2116138" y="3595688"/>
          <p14:tracePt t="136612" x="2109788" y="3595688"/>
          <p14:tracePt t="136640" x="2103438" y="3595688"/>
          <p14:tracePt t="136662" x="2095500" y="3595688"/>
          <p14:tracePt t="136676" x="2089150" y="3595688"/>
          <p14:tracePt t="136691" x="2082800" y="3595688"/>
          <p14:tracePt t="136719" x="2076450" y="3595688"/>
          <p14:tracePt t="136756" x="2070100" y="3595688"/>
          <p14:tracePt t="136819" x="2070100" y="3589338"/>
          <p14:tracePt t="136842" x="2076450" y="3589338"/>
          <p14:tracePt t="136855" x="2076450" y="3582988"/>
          <p14:tracePt t="136862" x="2082800" y="3582988"/>
          <p14:tracePt t="136876" x="2089150" y="3582988"/>
          <p14:tracePt t="136887" x="2095500" y="3576638"/>
          <p14:tracePt t="136905" x="2116138" y="3570288"/>
          <p14:tracePt t="136923" x="2122488" y="3570288"/>
          <p14:tracePt t="136937" x="2149475" y="3570288"/>
          <p14:tracePt t="136941" x="2155825" y="3562350"/>
          <p14:tracePt t="136954" x="2170113" y="3562350"/>
          <p14:tracePt t="136973" x="2197100" y="3556000"/>
          <p14:tracePt t="136987" x="2209800" y="3556000"/>
          <p14:tracePt t="137005" x="2236788" y="3556000"/>
          <p14:tracePt t="137020" x="2243138" y="3556000"/>
          <p14:tracePt t="137037" x="2251075" y="3556000"/>
          <p14:tracePt t="137055" x="2257425" y="3556000"/>
          <p14:tracePt t="137073" x="2263775" y="3556000"/>
          <p14:tracePt t="138274" x="2263775" y="3549650"/>
          <p14:tracePt t="138289" x="2263775" y="3543300"/>
          <p14:tracePt t="138295" x="2270125" y="3529013"/>
          <p14:tracePt t="138303" x="2270125" y="3516313"/>
          <p14:tracePt t="138320" x="2276475" y="3482975"/>
          <p14:tracePt t="138339" x="2270125" y="3449638"/>
          <p14:tracePt t="138355" x="2263775" y="3422650"/>
          <p14:tracePt t="138359" x="2257425" y="3416300"/>
          <p14:tracePt t="138374" x="2243138" y="3402013"/>
          <p14:tracePt t="138388" x="2236788" y="3389313"/>
          <p14:tracePt t="138405" x="2224088" y="3381375"/>
          <p14:tracePt t="138425" x="2209800" y="3375025"/>
          <p14:tracePt t="138438" x="2203450" y="3375025"/>
          <p14:tracePt t="138453" x="2190750" y="3375025"/>
          <p14:tracePt t="138470" x="2176463" y="3368675"/>
          <p14:tracePt t="138475" x="2170113" y="3368675"/>
          <p14:tracePt t="138487" x="2163763" y="3368675"/>
          <p14:tracePt t="138511" x="2143125" y="3362325"/>
          <p14:tracePt t="138524" x="2130425" y="3362325"/>
          <p14:tracePt t="138537" x="2109788" y="3362325"/>
          <p14:tracePt t="138553" x="2089150" y="3362325"/>
          <p14:tracePt t="138573" x="2070100" y="3362325"/>
          <p14:tracePt t="138587" x="2055813" y="3362325"/>
          <p14:tracePt t="138603" x="2036763" y="3368675"/>
          <p14:tracePt t="138620" x="2022475" y="3368675"/>
          <p14:tracePt t="138623" x="2016125" y="3368675"/>
          <p14:tracePt t="138638" x="2001838" y="3375025"/>
          <p14:tracePt t="138653" x="1982788" y="3381375"/>
          <p14:tracePt t="138673" x="1962150" y="3395663"/>
          <p14:tracePt t="138687" x="1949450" y="3408363"/>
          <p14:tracePt t="138703" x="1916113" y="3422650"/>
          <p14:tracePt t="138723" x="1889125" y="3441700"/>
          <p14:tracePt t="138738" x="1874838" y="3449638"/>
          <p14:tracePt t="138753" x="1868488" y="3462338"/>
          <p14:tracePt t="138770" x="1862138" y="3468688"/>
          <p14:tracePt t="138786" x="1855788" y="3468688"/>
          <p14:tracePt t="138803" x="1855788" y="3476625"/>
          <p14:tracePt t="138823" x="1855788" y="3482975"/>
          <p14:tracePt t="139336" x="1855788" y="3489325"/>
          <p14:tracePt t="139358" x="1862138" y="3495675"/>
          <p14:tracePt t="139364" x="1868488" y="3502025"/>
          <p14:tracePt t="139379" x="1874838" y="3502025"/>
          <p14:tracePt t="139393" x="1874838" y="3509963"/>
          <p14:tracePt t="139415" x="1881188" y="3509963"/>
          <p14:tracePt t="139486" x="1889125" y="3509963"/>
          <p14:tracePt t="139714" x="1895475" y="3509963"/>
          <p14:tracePt t="139721" x="1901825" y="3509963"/>
          <p14:tracePt t="139737" x="1916113" y="3509963"/>
          <p14:tracePt t="139753" x="1928813" y="3509963"/>
          <p14:tracePt t="139770" x="1949450" y="3509963"/>
          <p14:tracePt t="139785" x="1976438" y="3509963"/>
          <p14:tracePt t="139802" x="1989138" y="3509963"/>
          <p14:tracePt t="139821" x="2009775" y="3509963"/>
          <p14:tracePt t="139842" x="2016125" y="3509963"/>
          <p14:tracePt t="139863" x="2022475" y="3509963"/>
          <p14:tracePt t="140135" x="2022475" y="3516313"/>
          <p14:tracePt t="140185" x="2016125" y="3522663"/>
          <p14:tracePt t="140206" x="2016125" y="3529013"/>
          <p14:tracePt t="140221" x="2009775" y="3529013"/>
          <p14:tracePt t="140235" x="2001838" y="3529013"/>
          <p14:tracePt t="140270" x="1995488" y="3529013"/>
          <p14:tracePt t="140441" x="2001838" y="3529013"/>
          <p14:tracePt t="140449" x="2009775" y="3529013"/>
          <p14:tracePt t="140462" x="2009775" y="3522663"/>
          <p14:tracePt t="140471" x="2016125" y="3522663"/>
          <p14:tracePt t="140499" x="2022475" y="3522663"/>
          <p14:tracePt t="140537" x="2028825" y="3522663"/>
          <p14:tracePt t="140548" x="2036763" y="3522663"/>
          <p14:tracePt t="140577" x="2043113" y="3522663"/>
          <p14:tracePt t="141475" x="2036763" y="3522663"/>
          <p14:tracePt t="141482" x="2036763" y="3529013"/>
          <p14:tracePt t="141611" x="2028825" y="3529013"/>
          <p14:tracePt t="141619" x="2028825" y="3536950"/>
          <p14:tracePt t="142638" x="2043113" y="3536950"/>
          <p14:tracePt t="142644" x="2062163" y="3536950"/>
          <p14:tracePt t="142652" x="2082800" y="3536950"/>
          <p14:tracePt t="142667" x="2116138" y="3543300"/>
          <p14:tracePt t="142690" x="2170113" y="3570288"/>
          <p14:tracePt t="142706" x="2190750" y="3576638"/>
          <p14:tracePt t="142716" x="2197100" y="3582988"/>
          <p14:tracePt t="142738" x="2209800" y="3582988"/>
          <p14:tracePt t="142754" x="2209800" y="3589338"/>
          <p14:tracePt t="142769" x="2216150" y="3589338"/>
          <p14:tracePt t="142783" x="2216150" y="3595688"/>
          <p14:tracePt t="142930" x="2209800" y="3595688"/>
          <p14:tracePt t="142958" x="2203450" y="3595688"/>
          <p14:tracePt t="142995" x="2197100" y="3595688"/>
          <p14:tracePt t="143009" x="2190750" y="3595688"/>
          <p14:tracePt t="143022" x="2190750" y="3589338"/>
          <p14:tracePt t="143037" x="2182813" y="3589338"/>
          <p14:tracePt t="143058" x="2182813" y="3582988"/>
          <p14:tracePt t="143066" x="2176463" y="3582988"/>
          <p14:tracePt t="143083" x="2176463" y="3576638"/>
          <p14:tracePt t="143102" x="2170113" y="3576638"/>
          <p14:tracePt t="143116" x="2170113" y="3570288"/>
          <p14:tracePt t="143264" x="2170113" y="3562350"/>
          <p14:tracePt t="143914" x="2170113" y="3570288"/>
          <p14:tracePt t="144442" x="2170113" y="3562350"/>
          <p14:tracePt t="144884" x="2176463" y="3522663"/>
          <p14:tracePt t="144891" x="2182813" y="3429000"/>
          <p14:tracePt t="144901" x="2182813" y="3262313"/>
          <p14:tracePt t="144915" x="2143125" y="2919413"/>
          <p14:tracePt t="144931" x="2076450" y="2565400"/>
          <p14:tracePt t="144934" x="2049463" y="2390775"/>
          <p14:tracePt t="144950" x="1982788" y="2122488"/>
          <p14:tracePt t="144965" x="1941513" y="1895475"/>
          <p14:tracePt t="144970" x="1916113" y="1787525"/>
          <p14:tracePt t="144983" x="1881188" y="1647825"/>
          <p14:tracePt t="144998" x="1855788" y="1573213"/>
          <p14:tracePt t="145016" x="1835150" y="1539875"/>
          <p14:tracePt t="145033" x="1814513" y="1527175"/>
          <p14:tracePt t="145049" x="1808163" y="1520825"/>
          <p14:tracePt t="145064" x="1801813" y="1520825"/>
          <p14:tracePt t="145082" x="1795463" y="1520825"/>
          <p14:tracePt t="145333" x="1735138" y="1427163"/>
          <p14:tracePt t="145340" x="1647825" y="1273175"/>
          <p14:tracePt t="145350" x="1587500" y="1138238"/>
          <p14:tracePt t="145364" x="1487488" y="917575"/>
          <p14:tracePt t="145383" x="1358900" y="730250"/>
          <p14:tracePt t="145398" x="1306513" y="655638"/>
          <p14:tracePt t="145419" x="1273175" y="622300"/>
          <p14:tracePt t="145432" x="1265238" y="609600"/>
          <p14:tracePt t="145448" x="1258888" y="609600"/>
          <p14:tracePt t="145466" x="1252538" y="603250"/>
          <p14:tracePt t="145512" x="1246188" y="603250"/>
          <p14:tracePt t="145576" x="1238250" y="603250"/>
          <p14:tracePt t="145590" x="1238250" y="595313"/>
          <p14:tracePt t="145605" x="1225550" y="588963"/>
          <p14:tracePt t="145616" x="1225550" y="582613"/>
          <p14:tracePt t="145636" x="1192213" y="549275"/>
          <p14:tracePt t="145650" x="1165225" y="528638"/>
          <p14:tracePt t="145664" x="1131888" y="509588"/>
          <p14:tracePt t="145682" x="1098550" y="488950"/>
          <p14:tracePt t="145697" x="1071563" y="476250"/>
          <p14:tracePt t="145714" x="1050925" y="468313"/>
          <p14:tracePt t="145733" x="1031875" y="461963"/>
          <p14:tracePt t="145747" x="1023938" y="461963"/>
          <p14:tracePt t="145764" x="1017588" y="461963"/>
          <p14:tracePt t="145784" x="1011238" y="461963"/>
          <p14:tracePt t="145803" x="1004888" y="461963"/>
          <p14:tracePt t="145814" x="1004888" y="455613"/>
          <p14:tracePt t="145831" x="998538" y="455613"/>
          <p14:tracePt t="145847" x="984250" y="449263"/>
          <p14:tracePt t="145864" x="971550" y="449263"/>
          <p14:tracePt t="145883" x="950913" y="434975"/>
          <p14:tracePt t="145897" x="930275" y="428625"/>
          <p14:tracePt t="145914" x="904875" y="422275"/>
          <p14:tracePt t="145933" x="884238" y="415925"/>
          <p14:tracePt t="145947" x="877888" y="407988"/>
          <p14:tracePt t="145963" x="869950" y="407988"/>
          <p14:tracePt t="145982" x="863600" y="401638"/>
          <p14:tracePt t="145999" x="857250" y="401638"/>
          <p14:tracePt t="146061" x="850900" y="401638"/>
          <p14:tracePt t="146289" x="857250" y="401638"/>
          <p14:tracePt t="146297" x="863600" y="401638"/>
          <p14:tracePt t="146304" x="869950" y="401638"/>
          <p14:tracePt t="146318" x="877888" y="401638"/>
          <p14:tracePt t="146334" x="890588" y="407988"/>
          <p14:tracePt t="146347" x="896938" y="407988"/>
          <p14:tracePt t="146364" x="911225" y="407988"/>
          <p14:tracePt t="146381" x="930275" y="407988"/>
          <p14:tracePt t="146397" x="950913" y="407988"/>
          <p14:tracePt t="146414" x="965200" y="407988"/>
          <p14:tracePt t="146431" x="984250" y="407988"/>
          <p14:tracePt t="146447" x="998538" y="407988"/>
          <p14:tracePt t="146468" x="1023938" y="407988"/>
          <p14:tracePt t="146484" x="1031875" y="407988"/>
          <p14:tracePt t="146497" x="1044575" y="407988"/>
          <p14:tracePt t="146513" x="1058863" y="415925"/>
          <p14:tracePt t="146533" x="1065213" y="415925"/>
          <p14:tracePt t="146549" x="1071563" y="415925"/>
          <p14:tracePt t="146567" x="1077913" y="415925"/>
          <p14:tracePt t="146581" x="1084263" y="415925"/>
          <p14:tracePt t="146598" x="1092200" y="422275"/>
          <p14:tracePt t="146616" x="1098550" y="422275"/>
          <p14:tracePt t="146634" x="1111250" y="422275"/>
          <p14:tracePt t="146646" x="1119188" y="428625"/>
          <p14:tracePt t="146667" x="1131888" y="428625"/>
          <p14:tracePt t="146682" x="1138238" y="428625"/>
          <p14:tracePt t="146698" x="1144588" y="428625"/>
          <p14:tracePt t="146713" x="1158875" y="428625"/>
          <p14:tracePt t="146731" x="1171575" y="428625"/>
          <p14:tracePt t="146747" x="1185863" y="428625"/>
          <p14:tracePt t="146763" x="1204913" y="428625"/>
          <p14:tracePt t="146785" x="1246188" y="428625"/>
          <p14:tracePt t="146796" x="1273175" y="428625"/>
          <p14:tracePt t="146813" x="1312863" y="428625"/>
          <p14:tracePt t="146830" x="1385888" y="434975"/>
          <p14:tracePt t="146846" x="1427163" y="441325"/>
          <p14:tracePt t="146863" x="1452563" y="455613"/>
          <p14:tracePt t="146880" x="1473200" y="455613"/>
          <p14:tracePt t="146896" x="1487488" y="461963"/>
          <p14:tracePt t="146913" x="1493838" y="461963"/>
          <p14:tracePt t="146933" x="1500188" y="461963"/>
          <p14:tracePt t="146947" x="1506538" y="461963"/>
          <p14:tracePt t="146966" x="1512888" y="461963"/>
          <p14:tracePt t="146987" x="1520825" y="461963"/>
          <p14:tracePt t="146996" x="1527175" y="461963"/>
          <p14:tracePt t="147013" x="1533525" y="461963"/>
          <p14:tracePt t="147030" x="1554163" y="461963"/>
          <p14:tracePt t="147046" x="1566863" y="461963"/>
          <p14:tracePt t="147063" x="1573213" y="461963"/>
          <p14:tracePt t="147083" x="1581150" y="461963"/>
          <p14:tracePt t="147096" x="1587500" y="461963"/>
          <p14:tracePt t="147113" x="1593850" y="461963"/>
          <p14:tracePt t="147138" x="1600200" y="461963"/>
          <p14:tracePt t="147260" x="1600200" y="468313"/>
          <p14:tracePt t="147273" x="1593850" y="476250"/>
          <p14:tracePt t="147282" x="1587500" y="476250"/>
          <p14:tracePt t="147296" x="1566863" y="476250"/>
          <p14:tracePt t="147317" x="1460500" y="501650"/>
          <p14:tracePt t="147334" x="1312863" y="509588"/>
          <p14:tracePt t="147346" x="1212850" y="509588"/>
          <p14:tracePt t="147366" x="1158875" y="509588"/>
          <p14:tracePt t="147383" x="1131888" y="509588"/>
          <p14:tracePt t="147396" x="1119188" y="509588"/>
          <p14:tracePt t="147416" x="1098550" y="509588"/>
          <p14:tracePt t="147431" x="1084263" y="509588"/>
          <p14:tracePt t="147446" x="1077913" y="501650"/>
          <p14:tracePt t="147467" x="1065213" y="501650"/>
          <p14:tracePt t="147484" x="1058863" y="495300"/>
          <p14:tracePt t="147502" x="1050925" y="488950"/>
          <p14:tracePt t="147533" x="1050925" y="482600"/>
          <p14:tracePt t="147551" x="1044575" y="482600"/>
          <p14:tracePt t="147588" x="1044575" y="476250"/>
          <p14:tracePt t="147630" x="1038225" y="476250"/>
          <p14:tracePt t="147645" x="1038225" y="468313"/>
          <p14:tracePt t="147667" x="1038225" y="461963"/>
          <p14:tracePt t="147683" x="1031875" y="461963"/>
          <p14:tracePt t="147952" x="1038225" y="461963"/>
          <p14:tracePt t="147958" x="1044575" y="461963"/>
          <p14:tracePt t="147966" x="1058863" y="461963"/>
          <p14:tracePt t="147981" x="1092200" y="461963"/>
          <p14:tracePt t="147995" x="1131888" y="461963"/>
          <p14:tracePt t="148012" x="1152525" y="461963"/>
          <p14:tracePt t="148014" x="1152525" y="468313"/>
          <p14:tracePt t="148029" x="1165225" y="468313"/>
          <p14:tracePt t="148046" x="1171575" y="468313"/>
          <p14:tracePt t="148064" x="1179513" y="468313"/>
          <p14:tracePt t="148100" x="1185863" y="468313"/>
          <p14:tracePt t="148115" x="1192213" y="468313"/>
          <p14:tracePt t="148143" x="1198563" y="468313"/>
          <p14:tracePt t="148157" x="1204913" y="468313"/>
          <p14:tracePt t="148171" x="1212850" y="468313"/>
          <p14:tracePt t="148180" x="1219200" y="468313"/>
          <p14:tracePt t="148195" x="1225550" y="468313"/>
          <p14:tracePt t="148215" x="1231900" y="468313"/>
          <p14:tracePt t="148343" x="1238250" y="468313"/>
          <p14:tracePt t="148385" x="1246188" y="468313"/>
          <p14:tracePt t="148401" x="1252538" y="468313"/>
          <p14:tracePt t="148408" x="1265238" y="468313"/>
          <p14:tracePt t="148415" x="1292225" y="468313"/>
          <p14:tracePt t="148430" x="1366838" y="455613"/>
          <p14:tracePt t="148445" x="1460500" y="441325"/>
          <p14:tracePt t="148466" x="1547813" y="434975"/>
          <p14:tracePt t="148479" x="1566863" y="434975"/>
          <p14:tracePt t="148495" x="1573213" y="434975"/>
          <p14:tracePt t="148516" x="1581150" y="434975"/>
          <p14:tracePt t="148533" x="1587500" y="434975"/>
          <p14:tracePt t="148550" x="1593850" y="434975"/>
          <p14:tracePt t="148664" x="1600200" y="434975"/>
          <p14:tracePt t="150169" x="1593850" y="434975"/>
          <p14:tracePt t="152201" x="1587500" y="434975"/>
          <p14:tracePt t="152244" x="1581150" y="434975"/>
          <p14:tracePt t="152272" x="1573213" y="441325"/>
          <p14:tracePt t="152286" x="1566863" y="449263"/>
          <p14:tracePt t="152294" x="1560513" y="449263"/>
          <p14:tracePt t="152315" x="1554163" y="455613"/>
          <p14:tracePt t="152326" x="1533525" y="461963"/>
          <p14:tracePt t="152344" x="1466850" y="495300"/>
          <p14:tracePt t="152359" x="1419225" y="515938"/>
          <p14:tracePt t="152376" x="1385888" y="522288"/>
          <p14:tracePt t="152379" x="1366838" y="528638"/>
          <p14:tracePt t="152395" x="1339850" y="536575"/>
          <p14:tracePt t="152411" x="1333500" y="536575"/>
          <p14:tracePt t="152426" x="1319213" y="536575"/>
          <p14:tracePt t="152444" x="1298575" y="528638"/>
          <p14:tracePt t="152459" x="1292225" y="522288"/>
          <p14:tracePt t="152476" x="1292225" y="509588"/>
          <p14:tracePt t="152479" x="1292225" y="501650"/>
          <p14:tracePt t="152492" x="1292225" y="495300"/>
          <p14:tracePt t="152509" x="1292225" y="476250"/>
          <p14:tracePt t="152526" x="1292225" y="468313"/>
          <p14:tracePt t="152543" x="1292225" y="449263"/>
          <p14:tracePt t="152561" x="1292225" y="434975"/>
          <p14:tracePt t="152575" x="1292225" y="428625"/>
          <p14:tracePt t="152592" x="1285875" y="415925"/>
          <p14:tracePt t="152609" x="1285875" y="407988"/>
          <p14:tracePt t="152626" x="1279525" y="395288"/>
          <p14:tracePt t="152642" x="1279525" y="388938"/>
          <p14:tracePt t="152670" x="1279525" y="381000"/>
          <p14:tracePt t="153049" x="1279525" y="388938"/>
          <p14:tracePt t="153070" x="1279525" y="395288"/>
          <p14:tracePt t="153078" x="1279525" y="401638"/>
          <p14:tracePt t="153095" x="1279525" y="407988"/>
          <p14:tracePt t="153109" x="1279525" y="441325"/>
          <p14:tracePt t="153127" x="1273175" y="488950"/>
          <p14:tracePt t="153145" x="1273175" y="509588"/>
          <p14:tracePt t="153162" x="1273175" y="528638"/>
          <p14:tracePt t="153177" x="1273175" y="542925"/>
          <p14:tracePt t="153193" x="1265238" y="549275"/>
          <p14:tracePt t="153208" x="1265238" y="555625"/>
          <p14:tracePt t="153226" x="1265238" y="561975"/>
          <p14:tracePt t="153243" x="1265238" y="569913"/>
          <p14:tracePt t="153262" x="1265238" y="576263"/>
          <p14:tracePt t="153277" x="1258888" y="576263"/>
          <p14:tracePt t="153293" x="1258888" y="588963"/>
          <p14:tracePt t="153308" x="1258888" y="595313"/>
          <p14:tracePt t="153325" x="1252538" y="609600"/>
          <p14:tracePt t="153341" x="1246188" y="622300"/>
          <p14:tracePt t="153358" x="1238250" y="636588"/>
          <p14:tracePt t="153377" x="1238250" y="642938"/>
          <p14:tracePt t="153397" x="1238250" y="649288"/>
          <p14:tracePt t="153626" x="1238250" y="663575"/>
          <p14:tracePt t="153637" x="1238250" y="669925"/>
          <p14:tracePt t="153658" x="1238250" y="703263"/>
          <p14:tracePt t="153675" x="1238250" y="715963"/>
          <p14:tracePt t="153694" x="1238250" y="723900"/>
          <p14:tracePt t="153708" x="1238250" y="736600"/>
          <p14:tracePt t="153727" x="1238250" y="742950"/>
          <p14:tracePt t="153755" x="1238250" y="750888"/>
          <p14:tracePt t="153841" x="1238250" y="757238"/>
          <p14:tracePt t="153854" x="1246188" y="757238"/>
          <p14:tracePt t="153863" x="1246188" y="763588"/>
          <p14:tracePt t="153890" x="1246188" y="769938"/>
          <p14:tracePt t="153897" x="1246188" y="776288"/>
          <p14:tracePt t="153908" x="1246188" y="784225"/>
          <p14:tracePt t="153927" x="1252538" y="803275"/>
          <p14:tracePt t="153941" x="1252538" y="809625"/>
          <p14:tracePt t="153958" x="1258888" y="823913"/>
          <p14:tracePt t="153975" x="1258888" y="830263"/>
          <p14:tracePt t="153993" x="1258888" y="836613"/>
          <p14:tracePt t="154011" x="1258888" y="844550"/>
          <p14:tracePt t="154032" x="1265238" y="850900"/>
          <p14:tracePt t="154645" x="1265238" y="844550"/>
          <p14:tracePt t="154652" x="1265238" y="830263"/>
          <p14:tracePt t="154660" x="1265238" y="817563"/>
          <p14:tracePt t="154674" x="1265238" y="784225"/>
          <p14:tracePt t="154692" x="1273175" y="736600"/>
          <p14:tracePt t="154707" x="1273175" y="703263"/>
          <p14:tracePt t="154724" x="1279525" y="649288"/>
          <p14:tracePt t="154743" x="1279525" y="615950"/>
          <p14:tracePt t="154745" x="1279525" y="603250"/>
          <p14:tracePt t="154757" x="1279525" y="595313"/>
          <p14:tracePt t="154775" x="1285875" y="569913"/>
          <p14:tracePt t="154790" x="1285875" y="549275"/>
          <p14:tracePt t="154807" x="1285875" y="528638"/>
          <p14:tracePt t="154810" x="1285875" y="522288"/>
          <p14:tracePt t="154824" x="1285875" y="495300"/>
          <p14:tracePt t="154842" x="1285875" y="476250"/>
          <p14:tracePt t="154845" x="1285875" y="468313"/>
          <p14:tracePt t="154857" x="1285875" y="455613"/>
          <p14:tracePt t="154874" x="1279525" y="441325"/>
          <p14:tracePt t="154892" x="1279525" y="434975"/>
          <p14:tracePt t="154907" x="1273175" y="428625"/>
          <p14:tracePt t="154932" x="1273175" y="422275"/>
          <p14:tracePt t="154967" x="1273175" y="415925"/>
          <p14:tracePt t="154980" x="1273175" y="407988"/>
          <p14:tracePt t="154988" x="1265238" y="407988"/>
          <p14:tracePt t="155018" x="1265238" y="401638"/>
          <p14:tracePt t="155039" x="1265238" y="395288"/>
          <p14:tracePt t="155044" x="1258888" y="395288"/>
          <p14:tracePt t="155058" x="1258888" y="381000"/>
          <p14:tracePt t="155073" x="1258888" y="374650"/>
          <p14:tracePt t="155094" x="1258888" y="368300"/>
          <p14:tracePt t="155216" x="1258888" y="374650"/>
          <p14:tracePt t="155267" x="1258888" y="381000"/>
          <p14:tracePt t="155295" x="1258888" y="388938"/>
          <p14:tracePt t="155324" x="1258888" y="395288"/>
          <p14:tracePt t="155344" x="1258888" y="401638"/>
          <p14:tracePt t="155366" x="1258888" y="407988"/>
          <p14:tracePt t="155373" x="1258888" y="415925"/>
          <p14:tracePt t="155380" x="1258888" y="422275"/>
          <p14:tracePt t="155395" x="1258888" y="434975"/>
          <p14:tracePt t="155407" x="1258888" y="461963"/>
          <p14:tracePt t="155423" x="1258888" y="501650"/>
          <p14:tracePt t="155442" x="1258888" y="528638"/>
          <p14:tracePt t="155445" x="1258888" y="542925"/>
          <p14:tracePt t="155456" x="1258888" y="555625"/>
          <p14:tracePt t="155473" x="1258888" y="603250"/>
          <p14:tracePt t="155490" x="1258888" y="622300"/>
          <p14:tracePt t="155506" x="1258888" y="636588"/>
          <p14:tracePt t="155510" x="1258888" y="642938"/>
          <p14:tracePt t="155523" x="1258888" y="655638"/>
          <p14:tracePt t="155540" x="1258888" y="669925"/>
          <p14:tracePt t="155558" x="1258888" y="690563"/>
          <p14:tracePt t="155573" x="1258888" y="703263"/>
          <p14:tracePt t="155593" x="1258888" y="723900"/>
          <p14:tracePt t="155607" x="1258888" y="736600"/>
          <p14:tracePt t="155623" x="1258888" y="742950"/>
          <p14:tracePt t="155643" x="1258888" y="750888"/>
          <p14:tracePt t="155657" x="1258888" y="763588"/>
          <p14:tracePt t="155673" x="1258888" y="769938"/>
          <p14:tracePt t="155708" x="1258888" y="776288"/>
          <p14:tracePt t="155736" x="1252538" y="776288"/>
          <p14:tracePt t="155750" x="1252538" y="784225"/>
          <p14:tracePt t="155779" x="1252538" y="790575"/>
          <p14:tracePt t="156249" x="1252538" y="784225"/>
          <p14:tracePt t="156256" x="1246188" y="784225"/>
          <p14:tracePt t="156263" x="1246188" y="776288"/>
          <p14:tracePt t="156272" x="1238250" y="776288"/>
          <p14:tracePt t="156291" x="1192213" y="736600"/>
          <p14:tracePt t="156307" x="1125538" y="703263"/>
          <p14:tracePt t="156324" x="1044575" y="669925"/>
          <p14:tracePt t="156339" x="998538" y="649288"/>
          <p14:tracePt t="156357" x="971550" y="636588"/>
          <p14:tracePt t="156373" x="965200" y="636588"/>
          <p14:tracePt t="156389" x="957263" y="630238"/>
          <p14:tracePt t="156392" x="950913" y="630238"/>
          <p14:tracePt t="156420" x="944563" y="630238"/>
          <p14:tracePt t="156449" x="944563" y="622300"/>
          <p14:tracePt t="156491" x="938213" y="622300"/>
          <p14:tracePt t="156692" x="938213" y="630238"/>
          <p14:tracePt t="156721" x="944563" y="630238"/>
          <p14:tracePt t="157006" x="950913" y="630238"/>
          <p14:tracePt t="157021" x="957263" y="630238"/>
          <p14:tracePt t="157048" x="965200" y="630238"/>
          <p14:tracePt t="157069" x="971550" y="630238"/>
          <p14:tracePt t="157076" x="977900" y="630238"/>
          <p14:tracePt t="157090" x="1017588" y="622300"/>
          <p14:tracePt t="157105" x="1092200" y="622300"/>
          <p14:tracePt t="157122" x="1131888" y="622300"/>
          <p14:tracePt t="157140" x="1225550" y="615950"/>
          <p14:tracePt t="157155" x="1265238" y="615950"/>
          <p14:tracePt t="157173" x="1273175" y="615950"/>
          <p14:tracePt t="157191" x="1279525" y="615950"/>
          <p14:tracePt t="157205" x="1292225" y="615950"/>
          <p14:tracePt t="157222" x="1298575" y="615950"/>
          <p14:tracePt t="157240" x="1339850" y="615950"/>
          <p14:tracePt t="157255" x="1373188" y="615950"/>
          <p14:tracePt t="157272" x="1400175" y="615950"/>
          <p14:tracePt t="157291" x="1427163" y="615950"/>
          <p14:tracePt t="157305" x="1433513" y="615950"/>
          <p14:tracePt t="157323" x="1439863" y="615950"/>
          <p14:tracePt t="157342" x="1446213" y="615950"/>
          <p14:tracePt t="157361" x="1452563" y="615950"/>
          <p14:tracePt t="157405" x="1460500" y="615950"/>
          <p14:tracePt t="158042" x="1452563" y="615950"/>
          <p14:tracePt t="158047" x="1427163" y="630238"/>
          <p14:tracePt t="158054" x="1393825" y="649288"/>
          <p14:tracePt t="158071" x="1319213" y="690563"/>
          <p14:tracePt t="158091" x="1225550" y="736600"/>
          <p14:tracePt t="158105" x="1185863" y="750888"/>
          <p14:tracePt t="158121" x="1165225" y="763588"/>
          <p14:tracePt t="158126" x="1158875" y="769938"/>
          <p14:tracePt t="158139" x="1144588" y="769938"/>
          <p14:tracePt t="158155" x="1138238" y="776288"/>
          <p14:tracePt t="158176" x="1119188" y="784225"/>
          <p14:tracePt t="158192" x="1104900" y="790575"/>
          <p14:tracePt t="158204" x="1098550" y="790575"/>
          <p14:tracePt t="158221" x="1084263" y="790575"/>
          <p14:tracePt t="158225" x="1077913" y="790575"/>
          <p14:tracePt t="158242" x="1071563" y="790575"/>
          <p14:tracePt t="158255" x="1065213" y="790575"/>
          <p14:tracePt t="158271" x="1058863" y="790575"/>
          <p14:tracePt t="158296" x="1050925" y="790575"/>
          <p14:tracePt t="158338" x="1044575" y="790575"/>
          <p14:tracePt t="158938" x="1065213" y="790575"/>
          <p14:tracePt t="158945" x="1092200" y="790575"/>
          <p14:tracePt t="158954" x="1111250" y="790575"/>
          <p14:tracePt t="158970" x="1171575" y="796925"/>
          <p14:tracePt t="158972" x="1238250" y="809625"/>
          <p14:tracePt t="158989" x="1319213" y="823913"/>
          <p14:tracePt t="159006" x="1352550" y="830263"/>
          <p14:tracePt t="159010" x="1366838" y="836613"/>
          <p14:tracePt t="159024" x="1379538" y="844550"/>
          <p14:tracePt t="159042" x="1385888" y="844550"/>
          <p14:tracePt t="159053" x="1393825" y="844550"/>
          <p14:tracePt t="159075" x="1406525" y="850900"/>
          <p14:tracePt t="159087" x="1419225" y="857250"/>
          <p14:tracePt t="159104" x="1439863" y="857250"/>
          <p14:tracePt t="159120" x="1460500" y="863600"/>
          <p14:tracePt t="159138" x="1487488" y="869950"/>
          <p14:tracePt t="159154" x="1512888" y="869950"/>
          <p14:tracePt t="159173" x="1527175" y="869950"/>
          <p14:tracePt t="159187" x="1527175" y="877888"/>
          <p14:tracePt t="159204" x="1539875" y="877888"/>
          <p14:tracePt t="159223" x="1554163" y="877888"/>
          <p14:tracePt t="159237" x="1560513" y="877888"/>
          <p14:tracePt t="159253" x="1573213" y="877888"/>
          <p14:tracePt t="159270" x="1581150" y="877888"/>
          <p14:tracePt t="159287" x="1587500" y="877888"/>
          <p14:tracePt t="159303" x="1593850" y="877888"/>
          <p14:tracePt t="159329" x="1600200" y="877888"/>
          <p14:tracePt t="159359" x="1600200" y="869950"/>
          <p14:tracePt t="159394" x="1600200" y="863600"/>
          <p14:tracePt t="159416" x="1600200" y="857250"/>
          <p14:tracePt t="159437" x="1593850" y="857250"/>
          <p14:tracePt t="159480" x="1587500" y="857250"/>
          <p14:tracePt t="159494" x="1581150" y="857250"/>
          <p14:tracePt t="159530" x="1573213" y="857250"/>
          <p14:tracePt t="159587" x="1566863" y="857250"/>
          <p14:tracePt t="159701" x="1560513" y="857250"/>
          <p14:tracePt t="160314" x="1554163" y="890588"/>
          <p14:tracePt t="160321" x="1539875" y="950913"/>
          <p14:tracePt t="160329" x="1533525" y="1004888"/>
          <p14:tracePt t="160336" x="1527175" y="1071563"/>
          <p14:tracePt t="160355" x="1520825" y="1198563"/>
          <p14:tracePt t="160358" x="1520825" y="1265238"/>
          <p14:tracePt t="160375" x="1520825" y="1379538"/>
          <p14:tracePt t="160386" x="1520825" y="1547813"/>
          <p14:tracePt t="160403" x="1539875" y="1735138"/>
          <p14:tracePt t="160407" x="1560513" y="1808163"/>
          <p14:tracePt t="160421" x="1587500" y="1976438"/>
          <p14:tracePt t="160437" x="1641475" y="2143125"/>
          <p14:tracePt t="160453" x="1701800" y="2284413"/>
          <p14:tracePt t="160470" x="1768475" y="2538413"/>
          <p14:tracePt t="160486" x="1801813" y="2719388"/>
          <p14:tracePt t="160503" x="1841500" y="2873375"/>
          <p14:tracePt t="160523" x="1901825" y="3148013"/>
          <p14:tracePt t="160536" x="1922463" y="3235325"/>
          <p14:tracePt t="160553" x="1935163" y="3308350"/>
          <p14:tracePt t="160570" x="1941513" y="3389313"/>
          <p14:tracePt t="160586" x="1941513" y="3416300"/>
          <p14:tracePt t="160603" x="1941513" y="3422650"/>
          <p14:tracePt t="160622" x="1941513" y="3429000"/>
          <p14:tracePt t="160636" x="1941513" y="3435350"/>
          <p14:tracePt t="160672" x="1949450" y="3449638"/>
          <p14:tracePt t="160684" x="1949450" y="3455988"/>
          <p14:tracePt t="160691" x="1955800" y="3455988"/>
          <p14:tracePt t="160702" x="1955800" y="3462338"/>
          <p14:tracePt t="160719" x="1955800" y="3476625"/>
          <p14:tracePt t="160737" x="1962150" y="3476625"/>
          <p14:tracePt t="161042" x="1962150" y="3522663"/>
          <p14:tracePt t="161049" x="1955800" y="3582988"/>
          <p14:tracePt t="161057" x="1955800" y="3630613"/>
          <p14:tracePt t="161073" x="1955800" y="3703638"/>
          <p14:tracePt t="161086" x="1962150" y="3751263"/>
          <p14:tracePt t="161102" x="1962150" y="3784600"/>
          <p14:tracePt t="161122" x="1968500" y="3810000"/>
          <p14:tracePt t="161135" x="1982788" y="3830638"/>
          <p14:tracePt t="161152" x="1995488" y="3836988"/>
          <p14:tracePt t="161154" x="1995488" y="3844925"/>
          <p14:tracePt t="161169" x="2009775" y="3851275"/>
          <p14:tracePt t="161185" x="2016125" y="3851275"/>
          <p14:tracePt t="161212" x="2022475" y="3851275"/>
          <p14:tracePt t="161240" x="2022475" y="3844925"/>
          <p14:tracePt t="161247" x="2028825" y="3844925"/>
          <p14:tracePt t="161276" x="2036763" y="3836988"/>
          <p14:tracePt t="161311" x="2036763" y="3830638"/>
          <p14:tracePt t="161340" x="2028825" y="3824288"/>
          <p14:tracePt t="161347" x="2028825" y="3817938"/>
          <p14:tracePt t="161355" x="2028825" y="3810000"/>
          <p14:tracePt t="161373" x="2016125" y="3790950"/>
          <p14:tracePt t="161385" x="1976438" y="3743325"/>
          <p14:tracePt t="161402" x="1935163" y="3716338"/>
          <p14:tracePt t="161404" x="1922463" y="3703638"/>
          <p14:tracePt t="161419" x="1889125" y="3690938"/>
          <p14:tracePt t="161435" x="1862138" y="3683000"/>
          <p14:tracePt t="161452" x="1835150" y="3683000"/>
          <p14:tracePt t="161454" x="1828800" y="3683000"/>
          <p14:tracePt t="161470" x="1808163" y="3683000"/>
          <p14:tracePt t="161485" x="1801813" y="3690938"/>
          <p14:tracePt t="161504" x="1781175" y="3703638"/>
          <p14:tracePt t="161521" x="1768475" y="3716338"/>
          <p14:tracePt t="161535" x="1754188" y="3736975"/>
          <p14:tracePt t="161552" x="1741488" y="3751263"/>
          <p14:tracePt t="161554" x="1735138" y="3770313"/>
          <p14:tracePt t="161569" x="1727200" y="3784600"/>
          <p14:tracePt t="161585" x="1720850" y="3797300"/>
          <p14:tracePt t="161602" x="1720850" y="3810000"/>
          <p14:tracePt t="161620" x="1720850" y="3836988"/>
          <p14:tracePt t="161635" x="1720850" y="3857625"/>
          <p14:tracePt t="161654" x="1720850" y="3884613"/>
          <p14:tracePt t="161670" x="1727200" y="3897313"/>
          <p14:tracePt t="161685" x="1727200" y="3911600"/>
          <p14:tracePt t="161702" x="1735138" y="3924300"/>
          <p14:tracePt t="161719" x="1741488" y="3944938"/>
          <p14:tracePt t="161735" x="1754188" y="3957638"/>
          <p14:tracePt t="161756" x="1768475" y="3984625"/>
          <p14:tracePt t="161770" x="1795463" y="4005263"/>
          <p14:tracePt t="161785" x="1828800" y="4024313"/>
          <p14:tracePt t="161806" x="1868488" y="4059238"/>
          <p14:tracePt t="161818" x="1895475" y="4078288"/>
          <p14:tracePt t="161835" x="1916113" y="4084638"/>
          <p14:tracePt t="161852" x="1941513" y="4098925"/>
          <p14:tracePt t="161868" x="1949450" y="4098925"/>
          <p14:tracePt t="161885" x="1962150" y="4098925"/>
          <p14:tracePt t="161903" x="1982788" y="4098925"/>
          <p14:tracePt t="161919" x="1995488" y="4098925"/>
          <p14:tracePt t="161935" x="2016125" y="4092575"/>
          <p14:tracePt t="161953" x="2049463" y="4071938"/>
          <p14:tracePt t="161971" x="2089150" y="4059238"/>
          <p14:tracePt t="161985" x="2122488" y="4044950"/>
          <p14:tracePt t="162003" x="2170113" y="4017963"/>
          <p14:tracePt t="162018" x="2190750" y="3998913"/>
          <p14:tracePt t="162035" x="2209800" y="3984625"/>
          <p14:tracePt t="162054" x="2236788" y="3965575"/>
          <p14:tracePt t="162068" x="2251075" y="3957638"/>
          <p14:tracePt t="162084" x="2257425" y="3944938"/>
          <p14:tracePt t="162103" x="2263775" y="3924300"/>
          <p14:tracePt t="162118" x="2270125" y="3911600"/>
          <p14:tracePt t="162135" x="2270125" y="3905250"/>
          <p14:tracePt t="162153" x="2284413" y="3863975"/>
          <p14:tracePt t="162168" x="2290763" y="3830638"/>
          <p14:tracePt t="162185" x="2297113" y="3797300"/>
          <p14:tracePt t="162203" x="2297113" y="3751263"/>
          <p14:tracePt t="162218" x="2297113" y="3724275"/>
          <p14:tracePt t="162234" x="2290763" y="3703638"/>
          <p14:tracePt t="162253" x="2284413" y="3683000"/>
          <p14:tracePt t="162267" x="2276475" y="3670300"/>
          <p14:tracePt t="162284" x="2263775" y="3643313"/>
          <p14:tracePt t="162302" x="2230438" y="3603625"/>
          <p14:tracePt t="162318" x="2197100" y="3582988"/>
          <p14:tracePt t="162334" x="2170113" y="3562350"/>
          <p14:tracePt t="162353" x="2143125" y="3556000"/>
          <p14:tracePt t="162368" x="2136775" y="3556000"/>
          <p14:tracePt t="162384" x="2122488" y="3556000"/>
          <p14:tracePt t="162404" x="2116138" y="3556000"/>
          <p14:tracePt t="162424" x="2109788" y="3556000"/>
          <p14:tracePt t="162453" x="2103438" y="3556000"/>
          <p14:tracePt t="162495" x="2103438" y="3562350"/>
          <p14:tracePt t="162582" x="2103438" y="3570288"/>
          <p14:tracePt t="162639" x="2103438" y="3576638"/>
          <p14:tracePt t="162703" x="2095500" y="3576638"/>
          <p14:tracePt t="162717" x="2089150" y="3582988"/>
          <p14:tracePt t="162724" x="2076450" y="3589338"/>
          <p14:tracePt t="162735" x="2062163" y="3603625"/>
          <p14:tracePt t="162754" x="1989138" y="3636963"/>
          <p14:tracePt t="162768" x="1941513" y="3656013"/>
          <p14:tracePt t="162784" x="1922463" y="3663950"/>
          <p14:tracePt t="162804" x="1895475" y="3670300"/>
          <p14:tracePt t="162819" x="1889125" y="3676650"/>
          <p14:tracePt t="162834" x="1881188" y="3676650"/>
          <p14:tracePt t="162852" x="1874838" y="3676650"/>
          <p14:tracePt t="162938" x="1868488" y="3676650"/>
          <p14:tracePt t="162959" x="1862138" y="3676650"/>
          <p14:tracePt t="162973" x="1855788" y="3676650"/>
          <p14:tracePt t="162988" x="1847850" y="3676650"/>
          <p14:tracePt t="163002" x="1835150" y="3670300"/>
          <p14:tracePt t="163016" x="1828800" y="3670300"/>
          <p14:tracePt t="163030" x="1822450" y="3670300"/>
          <p14:tracePt t="163037" x="1814513" y="3670300"/>
          <p14:tracePt t="163052" x="1808163" y="3670300"/>
          <p14:tracePt t="163444" x="1808163" y="3676650"/>
          <p14:tracePt t="163452" x="1814513" y="3676650"/>
          <p14:tracePt t="163459" x="1822450" y="3676650"/>
          <p14:tracePt t="163467" x="1828800" y="3676650"/>
          <p14:tracePt t="163487" x="1889125" y="3709988"/>
          <p14:tracePt t="163504" x="1949450" y="3757613"/>
          <p14:tracePt t="163517" x="2009775" y="3797300"/>
          <p14:tracePt t="163537" x="2055813" y="3844925"/>
          <p14:tracePt t="163538" x="2082800" y="3863975"/>
          <p14:tracePt t="163553" x="2109788" y="3897313"/>
          <p14:tracePt t="163567" x="2149475" y="3924300"/>
          <p14:tracePt t="163583" x="2176463" y="3938588"/>
          <p14:tracePt t="163586" x="2182813" y="3944938"/>
          <p14:tracePt t="163601" x="2197100" y="3951288"/>
          <p14:tracePt t="163617" x="2209800" y="3957638"/>
          <p14:tracePt t="163633" x="2216150" y="3957638"/>
          <p14:tracePt t="163653" x="2224088" y="3965575"/>
          <p14:tracePt t="163667" x="2230438" y="3965575"/>
          <p14:tracePt t="163693" x="2236788" y="3965575"/>
          <p14:tracePt t="163729" x="2243138" y="3965575"/>
          <p14:tracePt t="163736" x="2251075" y="3965575"/>
          <p14:tracePt t="163752" x="2257425" y="3971925"/>
          <p14:tracePt t="163757" x="2263775" y="3971925"/>
          <p14:tracePt t="163771" x="2270125" y="3971925"/>
          <p14:tracePt t="163786" x="2276475" y="3978275"/>
          <p14:tracePt t="163803" x="2284413" y="3978275"/>
          <p14:tracePt t="163821" x="2290763" y="3978275"/>
          <p14:tracePt t="164029" x="2284413" y="3978275"/>
          <p14:tracePt t="164135" x="2276475" y="3978275"/>
          <p14:tracePt t="164214" x="2270125" y="3978275"/>
          <p14:tracePt t="164485" x="2263775" y="3978275"/>
          <p14:tracePt t="164492" x="2263775" y="3971925"/>
          <p14:tracePt t="164799" x="2263775" y="3965575"/>
          <p14:tracePt t="165569" x="2263775" y="3971925"/>
          <p14:tracePt t="167116" x="2263775" y="3965575"/>
          <p14:tracePt t="167137" x="2270125" y="3957638"/>
          <p14:tracePt t="167144" x="2276475" y="3944938"/>
          <p14:tracePt t="167152" x="2276475" y="3917950"/>
          <p14:tracePt t="167166" x="2297113" y="3824288"/>
          <p14:tracePt t="167180" x="2309813" y="3751263"/>
          <p14:tracePt t="167197" x="2309813" y="3709988"/>
          <p14:tracePt t="167215" x="2317750" y="3690938"/>
          <p14:tracePt t="167230" x="2317750" y="3683000"/>
          <p14:tracePt t="167247" x="2317750" y="3676650"/>
          <p14:tracePt t="167266" x="2317750" y="3670300"/>
          <p14:tracePt t="167301" x="2317750" y="3663950"/>
          <p14:tracePt t="167366" x="2317750" y="3656013"/>
          <p14:tracePt t="167481" x="2309813" y="3656013"/>
          <p14:tracePt t="167509" x="2303463" y="3656013"/>
          <p14:tracePt t="167758" x="2297113" y="3656013"/>
          <p14:tracePt t="167788" x="2290763" y="3656013"/>
          <p14:tracePt t="167816" x="2284413" y="3656013"/>
          <p14:tracePt t="167822" x="2284413" y="3663950"/>
          <p14:tracePt t="167851" x="2276475" y="3670300"/>
          <p14:tracePt t="167872" x="2270125" y="3676650"/>
          <p14:tracePt t="167887" x="2257425" y="3683000"/>
          <p14:tracePt t="167893" x="2243138" y="3697288"/>
          <p14:tracePt t="167901" x="2230438" y="3703638"/>
          <p14:tracePt t="167914" x="2216150" y="3730625"/>
          <p14:tracePt t="167930" x="2182813" y="3757613"/>
          <p14:tracePt t="167947" x="2149475" y="3790950"/>
          <p14:tracePt t="167964" x="2109788" y="3830638"/>
          <p14:tracePt t="167982" x="2082800" y="3870325"/>
          <p14:tracePt t="168000" x="2062163" y="3905250"/>
          <p14:tracePt t="168001" x="2062163" y="3911600"/>
          <p14:tracePt t="168014" x="2043113" y="3938588"/>
          <p14:tracePt t="168032" x="2022475" y="3951288"/>
          <p14:tracePt t="168047" x="2009775" y="3965575"/>
          <p14:tracePt t="168064" x="2001838" y="3971925"/>
          <p14:tracePt t="168080" x="1989138" y="3984625"/>
          <p14:tracePt t="168097" x="1982788" y="3984625"/>
          <p14:tracePt t="168115" x="1976438" y="3990975"/>
          <p14:tracePt t="168132" x="1968500" y="3990975"/>
          <p14:tracePt t="168147" x="1962150" y="3998913"/>
          <p14:tracePt t="168171" x="1955800" y="3998913"/>
          <p14:tracePt t="168200" x="1955800" y="4005263"/>
          <p14:tracePt t="168207" x="1949450" y="4005263"/>
          <p14:tracePt t="168221" x="1941513" y="4011613"/>
          <p14:tracePt t="168230" x="1935163" y="4011613"/>
          <p14:tracePt t="168250" x="1928813" y="4011613"/>
          <p14:tracePt t="168265" x="1922463" y="4011613"/>
          <p14:tracePt t="168480" x="1922463" y="4005263"/>
          <p14:tracePt t="168593" x="1922463" y="3998913"/>
          <p14:tracePt t="168730" x="1928813" y="3998913"/>
          <p14:tracePt t="168756" x="1935163" y="3990975"/>
          <p14:tracePt t="168763" x="1941513" y="3990975"/>
          <p14:tracePt t="168784" x="1949450" y="3990975"/>
          <p14:tracePt t="168799" x="1955800" y="3990975"/>
          <p14:tracePt t="168821" x="1962150" y="3990975"/>
          <p14:tracePt t="168827" x="1968500" y="3990975"/>
          <p14:tracePt t="168841" x="1976438" y="3990975"/>
          <p14:tracePt t="168878" x="1982788" y="3990975"/>
          <p14:tracePt t="169227" x="1976438" y="3990975"/>
          <p14:tracePt t="169378" x="1968500" y="3990975"/>
          <p14:tracePt t="169391" x="1968500" y="3998913"/>
          <p14:tracePt t="169399" x="1962150" y="3998913"/>
          <p14:tracePt t="169426" x="1962150" y="4005263"/>
          <p14:tracePt t="169448" x="1955800" y="4011613"/>
          <p14:tracePt t="169466" x="1955800" y="4017963"/>
          <p14:tracePt t="169478" x="1955800" y="4024313"/>
          <p14:tracePt t="169487" x="1949450" y="4038600"/>
          <p14:tracePt t="169497" x="1941513" y="4078288"/>
          <p14:tracePt t="169512" x="1928813" y="4138613"/>
          <p14:tracePt t="169529" x="1908175" y="4219575"/>
          <p14:tracePt t="169547" x="1868488" y="4313238"/>
          <p14:tracePt t="169563" x="1847850" y="4367213"/>
          <p14:tracePt t="169583" x="1822450" y="4427538"/>
          <p14:tracePt t="169597" x="1822450" y="4440238"/>
          <p14:tracePt t="169613" x="1814513" y="4446588"/>
          <p14:tracePt t="169632" x="1814513" y="4452938"/>
          <p14:tracePt t="169646" x="1814513" y="4460875"/>
          <p14:tracePt t="169804" x="1814513" y="4452938"/>
          <p14:tracePt t="169840" x="1814513" y="4446588"/>
          <p14:tracePt t="169875" x="1822450" y="4440238"/>
          <p14:tracePt t="169889" x="1828800" y="4440238"/>
          <p14:tracePt t="169903" x="1828800" y="4433888"/>
          <p14:tracePt t="169912" x="1828800" y="4427538"/>
          <p14:tracePt t="169932" x="1835150" y="4427538"/>
          <p14:tracePt t="169947" x="1835150" y="4419600"/>
          <p14:tracePt t="169962" x="1841500" y="4419600"/>
          <p14:tracePt t="169979" x="1841500" y="4413250"/>
          <p14:tracePt t="169997" x="1847850" y="4413250"/>
          <p14:tracePt t="170013" x="1855788" y="4406900"/>
          <p14:tracePt t="170039" x="1855788" y="4400550"/>
          <p14:tracePt t="170068" x="1855788" y="4394200"/>
          <p14:tracePt t="170089" x="1862138" y="4394200"/>
          <p14:tracePt t="170210" x="1862138" y="4386263"/>
          <p14:tracePt t="170303" x="1862138" y="4379913"/>
          <p14:tracePt t="170860" x="1855788" y="4379913"/>
          <p14:tracePt t="171602" x="1855788" y="4373563"/>
          <p14:tracePt t="171680" x="1855788" y="4367213"/>
          <p14:tracePt t="171744" x="1862138" y="4367213"/>
          <p14:tracePt t="171815" x="1862138" y="4359275"/>
          <p14:tracePt t="171822" x="1868488" y="4359275"/>
          <p14:tracePt t="171951" x="1874838" y="4359275"/>
          <p14:tracePt t="171987" x="1874838" y="4352925"/>
          <p14:tracePt t="172008" x="1874838" y="4346575"/>
          <p14:tracePt t="172015" x="1874838" y="4340225"/>
          <p14:tracePt t="172028" x="1881188" y="4333875"/>
          <p14:tracePt t="172045" x="1881188" y="4319588"/>
          <p14:tracePt t="172064" x="1881188" y="4279900"/>
          <p14:tracePt t="172078" x="1881188" y="4252913"/>
          <p14:tracePt t="172094" x="1874838" y="4238625"/>
          <p14:tracePt t="172110" x="1874838" y="4225925"/>
          <p14:tracePt t="172128" x="1868488" y="4219575"/>
          <p14:tracePt t="172144" x="1868488" y="4205288"/>
          <p14:tracePt t="172164" x="1862138" y="4205288"/>
          <p14:tracePt t="172178" x="1855788" y="4198938"/>
          <p14:tracePt t="172287" x="1855788" y="4192588"/>
          <p14:tracePt t="172350" x="1855788" y="4186238"/>
          <p14:tracePt t="172358" x="1855788" y="4179888"/>
          <p14:tracePt t="172371" x="1855788" y="4171950"/>
          <p14:tracePt t="172379" x="1855788" y="4152900"/>
          <p14:tracePt t="172394" x="1828800" y="4125913"/>
          <p14:tracePt t="172410" x="1795463" y="4092575"/>
          <p14:tracePt t="172428" x="1741488" y="4051300"/>
          <p14:tracePt t="172445" x="1714500" y="4038600"/>
          <p14:tracePt t="172464" x="1647825" y="4024313"/>
          <p14:tracePt t="172478" x="1608138" y="4017963"/>
          <p14:tracePt t="172496" x="1573213" y="4017963"/>
          <p14:tracePt t="172515" x="1520825" y="4024313"/>
          <p14:tracePt t="172529" x="1500188" y="4032250"/>
          <p14:tracePt t="172543" x="1479550" y="4038600"/>
          <p14:tracePt t="172560" x="1460500" y="4044950"/>
          <p14:tracePt t="172577" x="1446213" y="4051300"/>
          <p14:tracePt t="172595" x="1433513" y="4051300"/>
          <p14:tracePt t="172614" x="1427163" y="4059238"/>
          <p14:tracePt t="172629" x="1412875" y="4065588"/>
          <p14:tracePt t="172645" x="1406525" y="4065588"/>
          <p14:tracePt t="172664" x="1393825" y="4071938"/>
          <p14:tracePt t="172693" x="1393825" y="4078288"/>
          <p14:tracePt t="172700" x="1385888" y="4078288"/>
          <p14:tracePt t="172757" x="1385888" y="4084638"/>
          <p14:tracePt t="172834" x="1385888" y="4092575"/>
          <p14:tracePt t="172856" x="1385888" y="4098925"/>
          <p14:tracePt t="172905" x="1385888" y="4105275"/>
          <p14:tracePt t="172934" x="1393825" y="4105275"/>
          <p14:tracePt t="172956" x="1393825" y="4111625"/>
          <p14:tracePt t="172978" x="1400175" y="4111625"/>
          <p14:tracePt t="172984" x="1400175" y="4119563"/>
          <p14:tracePt t="172998" x="1400175" y="4125913"/>
          <p14:tracePt t="173020" x="1406525" y="4132263"/>
          <p14:tracePt t="173028" x="1406525" y="4138613"/>
          <p14:tracePt t="173043" x="1406525" y="4152900"/>
          <p14:tracePt t="173063" x="1419225" y="4179888"/>
          <p14:tracePt t="173077" x="1427163" y="4192588"/>
          <p14:tracePt t="173093" x="1433513" y="4232275"/>
          <p14:tracePt t="173110" x="1446213" y="4252913"/>
          <p14:tracePt t="173112" x="1446213" y="4265613"/>
          <p14:tracePt t="173127" x="1460500" y="4273550"/>
          <p14:tracePt t="173143" x="1466850" y="4292600"/>
          <p14:tracePt t="173159" x="1466850" y="4306888"/>
          <p14:tracePt t="173177" x="1466850" y="4319588"/>
          <p14:tracePt t="173198" x="1466850" y="4325938"/>
          <p14:tracePt t="173219" x="1466850" y="4333875"/>
          <p14:tracePt t="173234" x="1466850" y="4340225"/>
          <p14:tracePt t="173243" x="1466850" y="4346575"/>
          <p14:tracePt t="173260" x="1466850" y="4359275"/>
          <p14:tracePt t="173263" x="1466850" y="4367213"/>
          <p14:tracePt t="173277" x="1460500" y="4373563"/>
          <p14:tracePt t="173293" x="1452563" y="4386263"/>
          <p14:tracePt t="173311" x="1446213" y="4394200"/>
          <p14:tracePt t="173333" x="1446213" y="4400550"/>
          <p14:tracePt t="173355" x="1446213" y="4406900"/>
          <p14:tracePt t="173363" x="1439863" y="4413250"/>
          <p14:tracePt t="173376" x="1439863" y="4433888"/>
          <p14:tracePt t="173392" x="1439863" y="4446588"/>
          <p14:tracePt t="173409" x="1433513" y="4452938"/>
          <p14:tracePt t="173427" x="1433513" y="4467225"/>
          <p14:tracePt t="173455" x="1433513" y="4473575"/>
          <p14:tracePt t="173805" x="1433513" y="4467225"/>
          <p14:tracePt t="173833" x="1433513" y="4460875"/>
          <p14:tracePt t="173869" x="1433513" y="4452938"/>
          <p14:tracePt t="173912" x="1433513" y="4446588"/>
          <p14:tracePt t="175116" x="1439863" y="4440238"/>
          <p14:tracePt t="175173" x="1439863" y="4433888"/>
          <p14:tracePt t="175230" x="1446213" y="4433888"/>
          <p14:tracePt t="175245" x="1446213" y="4427538"/>
          <p14:tracePt t="175302" x="1452563" y="4413250"/>
          <p14:tracePt t="175310" x="1466850" y="4406900"/>
          <p14:tracePt t="175317" x="1487488" y="4394200"/>
          <p14:tracePt t="175326" x="1506538" y="4359275"/>
          <p14:tracePt t="175346" x="1573213" y="4252913"/>
          <p14:tracePt t="175360" x="1641475" y="4119563"/>
          <p14:tracePt t="175374" x="1681163" y="4024313"/>
          <p14:tracePt t="175394" x="1714500" y="3944938"/>
          <p14:tracePt t="175410" x="1727200" y="3905250"/>
          <p14:tracePt t="175424" x="1741488" y="3870325"/>
          <p14:tracePt t="175441" x="1747838" y="3844925"/>
          <p14:tracePt t="175458" x="1747838" y="3836988"/>
          <p14:tracePt t="175486" x="1747838" y="3830638"/>
          <p14:tracePt t="175638" x="1741488" y="3830638"/>
          <p14:tracePt t="175660" x="1741488" y="3824288"/>
          <p14:tracePt t="175780" x="1741488" y="3817938"/>
          <p14:tracePt t="175831" x="1735138" y="3817938"/>
          <p14:tracePt t="176129" x="1727200" y="3817938"/>
          <p14:tracePt t="176164" x="1720850" y="3824288"/>
          <p14:tracePt t="176171" x="1714500" y="3824288"/>
          <p14:tracePt t="176186" x="1714500" y="3830638"/>
          <p14:tracePt t="176194" x="1708150" y="3836988"/>
          <p14:tracePt t="176207" x="1687513" y="3878263"/>
          <p14:tracePt t="176226" x="1641475" y="3951288"/>
          <p14:tracePt t="176229" x="1614488" y="3990975"/>
          <p14:tracePt t="176244" x="1539875" y="4092575"/>
          <p14:tracePt t="176257" x="1473200" y="4186238"/>
          <p14:tracePt t="176274" x="1439863" y="4252913"/>
          <p14:tracePt t="176292" x="1412875" y="4306888"/>
          <p14:tracePt t="176307" x="1385888" y="4333875"/>
          <p14:tracePt t="176324" x="1358900" y="4359275"/>
          <p14:tracePt t="176342" x="1319213" y="4394200"/>
          <p14:tracePt t="176357" x="1306513" y="4406900"/>
          <p14:tracePt t="176374" x="1273175" y="4446588"/>
          <p14:tracePt t="176393" x="1231900" y="4479925"/>
          <p14:tracePt t="176407" x="1204913" y="4506913"/>
          <p14:tracePt t="176424" x="1171575" y="4533900"/>
          <p14:tracePt t="176441" x="1152525" y="4554538"/>
          <p14:tracePt t="176457" x="1144588" y="4560888"/>
          <p14:tracePt t="176474" x="1138238" y="4567238"/>
          <p14:tracePt t="176549" x="1131888" y="4567238"/>
          <p14:tracePt t="176635" x="1125538" y="4560888"/>
          <p14:tracePt t="176643" x="1119188" y="4554538"/>
          <p14:tracePt t="176650" x="1119188" y="4548188"/>
          <p14:tracePt t="176659" x="1111250" y="4540250"/>
          <p14:tracePt t="176676" x="1104900" y="4513263"/>
          <p14:tracePt t="176680" x="1092200" y="4506913"/>
          <p14:tracePt t="176694" x="1084263" y="4479925"/>
          <p14:tracePt t="176707" x="1077913" y="4467225"/>
          <p14:tracePt t="176727" x="1077913" y="4460875"/>
          <p14:tracePt t="176756" x="1077913" y="4452938"/>
          <p14:tracePt t="176784" x="1077913" y="4446588"/>
          <p14:tracePt t="176834" x="1077913" y="4440238"/>
          <p14:tracePt t="177527" x="1084263" y="4440238"/>
          <p14:tracePt t="177533" x="1092200" y="4440238"/>
          <p14:tracePt t="177544" x="1104900" y="4440238"/>
          <p14:tracePt t="177556" x="1152525" y="4446588"/>
          <p14:tracePt t="177573" x="1225550" y="4452938"/>
          <p14:tracePt t="177591" x="1339850" y="4460875"/>
          <p14:tracePt t="177606" x="1400175" y="4467225"/>
          <p14:tracePt t="177623" x="1433513" y="4467225"/>
          <p14:tracePt t="177627" x="1446213" y="4473575"/>
          <p14:tracePt t="177641" x="1466850" y="4473575"/>
          <p14:tracePt t="177657" x="1473200" y="4473575"/>
          <p14:tracePt t="177677" x="1479550" y="4473575"/>
          <p14:tracePt t="177741" x="1487488" y="4473575"/>
          <p14:tracePt t="178682" x="1493838" y="4473575"/>
          <p14:tracePt t="178732" x="1500188" y="4473575"/>
          <p14:tracePt t="178796" x="1506538" y="4473575"/>
          <p14:tracePt t="178875" x="1506538" y="4479925"/>
          <p14:tracePt t="179046" x="1506538" y="4487863"/>
          <p14:tracePt t="179088" x="1506538" y="4494213"/>
          <p14:tracePt t="179102" x="1500188" y="4500563"/>
          <p14:tracePt t="179124" x="1493838" y="4506913"/>
          <p14:tracePt t="179138" x="1487488" y="4513263"/>
          <p14:tracePt t="179152" x="1479550" y="4521200"/>
          <p14:tracePt t="179159" x="1479550" y="4527550"/>
          <p14:tracePt t="179172" x="1473200" y="4533900"/>
          <p14:tracePt t="179189" x="1433513" y="4594225"/>
          <p14:tracePt t="179205" x="1373188" y="4641850"/>
          <p14:tracePt t="179223" x="1285875" y="4714875"/>
          <p14:tracePt t="179243" x="1258888" y="4741863"/>
          <p14:tracePt t="179244" x="1252538" y="4741863"/>
          <p14:tracePt t="179255" x="1246188" y="4748213"/>
          <p14:tracePt t="179273" x="1238250" y="4754563"/>
          <p14:tracePt t="179290" x="1238250" y="4762500"/>
          <p14:tracePt t="179309" x="1231900" y="4762500"/>
          <p14:tracePt t="179423" x="1225550" y="4762500"/>
          <p14:tracePt t="179487" x="1225550" y="4754563"/>
          <p14:tracePt t="179494" x="1219200" y="4754563"/>
          <p14:tracePt t="179544" x="1219200" y="4748213"/>
          <p14:tracePt t="179587" x="1219200" y="4741863"/>
          <p14:tracePt t="179622" x="1219200" y="4735513"/>
          <p14:tracePt t="179916" x="1219200" y="4727575"/>
          <p14:tracePt t="179923" x="1225550" y="4727575"/>
          <p14:tracePt t="179944" x="1231900" y="4727575"/>
          <p14:tracePt t="179951" x="1231900" y="4721225"/>
          <p14:tracePt t="179975" x="1238250" y="4721225"/>
          <p14:tracePt t="179987" x="1238250" y="4714875"/>
          <p14:tracePt t="180008" x="1238250" y="4708525"/>
          <p14:tracePt t="180015" x="1238250" y="4702175"/>
          <p14:tracePt t="180051" x="1238250" y="4694238"/>
          <p14:tracePt t="180072" x="1238250" y="4687888"/>
          <p14:tracePt t="180079" x="1238250" y="4681538"/>
          <p14:tracePt t="180087" x="1231900" y="4675188"/>
          <p14:tracePt t="180104" x="1219200" y="4654550"/>
          <p14:tracePt t="180123" x="1204913" y="4621213"/>
          <p14:tracePt t="180137" x="1192213" y="4608513"/>
          <p14:tracePt t="180154" x="1179513" y="4600575"/>
          <p14:tracePt t="180158" x="1179513" y="4594225"/>
          <p14:tracePt t="180173" x="1165225" y="4587875"/>
          <p14:tracePt t="180187" x="1152525" y="4581525"/>
          <p14:tracePt t="180205" x="1144588" y="4581525"/>
          <p14:tracePt t="180222" x="1131888" y="4573588"/>
          <p14:tracePt t="180237" x="1125538" y="4573588"/>
          <p14:tracePt t="180254" x="1119188" y="4573588"/>
          <p14:tracePt t="180273" x="1104900" y="4573588"/>
          <p14:tracePt t="180287" x="1098550" y="4573588"/>
          <p14:tracePt t="180304" x="1084263" y="4573588"/>
          <p14:tracePt t="180323" x="1065213" y="4573588"/>
          <p14:tracePt t="180337" x="1050925" y="4573588"/>
          <p14:tracePt t="180354" x="1044575" y="4573588"/>
          <p14:tracePt t="180372" x="1023938" y="4573588"/>
          <p14:tracePt t="180387" x="1017588" y="4573588"/>
          <p14:tracePt t="180404" x="1004888" y="4581525"/>
          <p14:tracePt t="180423" x="977900" y="4587875"/>
          <p14:tracePt t="180437" x="971550" y="4600575"/>
          <p14:tracePt t="180454" x="965200" y="4600575"/>
          <p14:tracePt t="180471" x="950913" y="4608513"/>
          <p14:tracePt t="180487" x="944563" y="4614863"/>
          <p14:tracePt t="180508" x="944563" y="4621213"/>
          <p14:tracePt t="180521" x="944563" y="4627563"/>
          <p14:tracePt t="180537" x="944563" y="4641850"/>
          <p14:tracePt t="180554" x="938213" y="4660900"/>
          <p14:tracePt t="180573" x="930275" y="4694238"/>
          <p14:tracePt t="180587" x="930275" y="4721225"/>
          <p14:tracePt t="180604" x="923925" y="4741863"/>
          <p14:tracePt t="180621" x="923925" y="4762500"/>
          <p14:tracePt t="180637" x="923925" y="4768850"/>
          <p14:tracePt t="180654" x="923925" y="4775200"/>
          <p14:tracePt t="180678" x="923925" y="4781550"/>
          <p14:tracePt t="180707" x="923925" y="4787900"/>
          <p14:tracePt t="180714" x="930275" y="4787900"/>
          <p14:tracePt t="180728" x="938213" y="4795838"/>
          <p14:tracePt t="180749" x="944563" y="4802188"/>
          <p14:tracePt t="180764" x="950913" y="4802188"/>
          <p14:tracePt t="180772" x="957263" y="4802188"/>
          <p14:tracePt t="180787" x="957263" y="4808538"/>
          <p14:tracePt t="180804" x="965200" y="4808538"/>
          <p14:tracePt t="180828" x="971550" y="4808538"/>
          <p14:tracePt t="180850" x="977900" y="4808538"/>
          <p14:tracePt t="180857" x="984250" y="4802188"/>
          <p14:tracePt t="180873" x="1017588" y="4795838"/>
          <p14:tracePt t="180887" x="1044575" y="4787900"/>
          <p14:tracePt t="180903" x="1058863" y="4787900"/>
          <p14:tracePt t="180921" x="1084263" y="4787900"/>
          <p14:tracePt t="180937" x="1092200" y="4787900"/>
          <p14:tracePt t="180953" x="1104900" y="4781550"/>
          <p14:tracePt t="180970" x="1111250" y="4781550"/>
          <p14:tracePt t="180987" x="1119188" y="4781550"/>
          <p14:tracePt t="181003" x="1125538" y="4781550"/>
          <p14:tracePt t="181028" x="1131888" y="4781550"/>
          <p14:tracePt t="181042" x="1131888" y="4775200"/>
          <p14:tracePt t="181085" x="1138238" y="4775200"/>
          <p14:tracePt t="181092" x="1138238" y="4768850"/>
          <p14:tracePt t="181121" x="1144588" y="4768850"/>
          <p14:tracePt t="181128" x="1144588" y="4762500"/>
          <p14:tracePt t="181137" x="1144588" y="4754563"/>
          <p14:tracePt t="181153" x="1158875" y="4741863"/>
          <p14:tracePt t="181173" x="1179513" y="4727575"/>
          <p14:tracePt t="181186" x="1185863" y="4727575"/>
          <p14:tracePt t="181203" x="1192213" y="4721225"/>
          <p14:tracePt t="181227" x="1192213" y="4714875"/>
          <p14:tracePt t="181549" x="1185863" y="4714875"/>
          <p14:tracePt t="181556" x="1185863" y="4702175"/>
          <p14:tracePt t="181575" x="1179513" y="4694238"/>
          <p14:tracePt t="181577" x="1171575" y="4681538"/>
          <p14:tracePt t="181592" x="1171575" y="4675188"/>
          <p14:tracePt t="181607" x="1158875" y="4660900"/>
          <p14:tracePt t="181624" x="1152525" y="4654550"/>
          <p14:tracePt t="181636" x="1152525" y="4648200"/>
          <p14:tracePt t="181657" x="1144588" y="4641850"/>
          <p14:tracePt t="181691" x="1138238" y="4641850"/>
          <p14:tracePt t="181706" x="1131888" y="4641850"/>
          <p14:tracePt t="181741" x="1125538" y="4641850"/>
          <p14:tracePt t="181777" x="1119188" y="4641850"/>
          <p14:tracePt t="181805" x="1111250" y="4641850"/>
          <p14:tracePt t="181827" x="1104900" y="4641850"/>
          <p14:tracePt t="181855" x="1098550" y="4641850"/>
          <p14:tracePt t="181891" x="1092200" y="4641850"/>
          <p14:tracePt t="181905" x="1092200" y="4648200"/>
          <p14:tracePt t="182013" x="1084263" y="4648200"/>
          <p14:tracePt t="182023" x="1084263" y="4654550"/>
          <p14:tracePt t="183096" x="1119188" y="4621213"/>
          <p14:tracePt t="183104" x="1171575" y="4554538"/>
          <p14:tracePt t="183110" x="1204913" y="4479925"/>
          <p14:tracePt t="183121" x="1231900" y="4406900"/>
          <p14:tracePt t="183140" x="1285875" y="4279900"/>
          <p14:tracePt t="183153" x="1312863" y="4198938"/>
          <p14:tracePt t="183170" x="1325563" y="4125913"/>
          <p14:tracePt t="183185" x="1333500" y="4051300"/>
          <p14:tracePt t="183204" x="1346200" y="3971925"/>
          <p14:tracePt t="183220" x="1352550" y="3944938"/>
          <p14:tracePt t="183235" x="1352550" y="3917950"/>
          <p14:tracePt t="183253" x="1346200" y="3897313"/>
          <p14:tracePt t="183270" x="1339850" y="3884613"/>
          <p14:tracePt t="183285" x="1333500" y="3884613"/>
          <p14:tracePt t="183303" x="1325563" y="3870325"/>
          <p14:tracePt t="183320" x="1325563" y="3863975"/>
          <p14:tracePt t="183335" x="1319213" y="3857625"/>
          <p14:tracePt t="183353" x="1306513" y="3830638"/>
          <p14:tracePt t="183368" x="1292225" y="3817938"/>
          <p14:tracePt t="183385" x="1279525" y="3790950"/>
          <p14:tracePt t="183402" x="1258888" y="3757613"/>
          <p14:tracePt t="183418" x="1231900" y="3730625"/>
          <p14:tracePt t="183435" x="1204913" y="3709988"/>
          <p14:tracePt t="183453" x="1165225" y="3697288"/>
          <p14:tracePt t="183468" x="1144588" y="3676650"/>
          <p14:tracePt t="183485" x="1111250" y="3663950"/>
          <p14:tracePt t="183502" x="1050925" y="3630613"/>
          <p14:tracePt t="183518" x="984250" y="3595688"/>
          <p14:tracePt t="183535" x="917575" y="3549650"/>
          <p14:tracePt t="183552" x="844550" y="3502025"/>
          <p14:tracePt t="183568" x="817563" y="3482975"/>
          <p14:tracePt t="183585" x="796925" y="3468688"/>
          <p14:tracePt t="183603" x="769938" y="3455988"/>
          <p14:tracePt t="183618" x="742950" y="3449638"/>
          <p14:tracePt t="183635" x="730250" y="3441700"/>
          <p14:tracePt t="183652" x="709613" y="3435350"/>
          <p14:tracePt t="183668" x="703263" y="3435350"/>
          <p14:tracePt t="183685" x="696913" y="3435350"/>
          <p14:tracePt t="183703" x="690563" y="3435350"/>
          <p14:tracePt t="183718" x="682625" y="3429000"/>
          <p14:tracePt t="183734" x="676275" y="3429000"/>
          <p14:tracePt t="183753" x="669925" y="3429000"/>
          <p14:tracePt t="183771" x="655638" y="3429000"/>
          <p14:tracePt t="183831" x="649288" y="3429000"/>
          <p14:tracePt t="183902" x="649288" y="3435350"/>
          <p14:tracePt t="183938" x="649288" y="3441700"/>
          <p14:tracePt t="183981" x="655638" y="3449638"/>
          <p14:tracePt t="183995" x="663575" y="3455988"/>
          <p14:tracePt t="184009" x="669925" y="3462338"/>
          <p14:tracePt t="184018" x="676275" y="3476625"/>
          <p14:tracePt t="184034" x="709613" y="3522663"/>
          <p14:tracePt t="184037" x="730250" y="3536950"/>
          <p14:tracePt t="184053" x="776288" y="3582988"/>
          <p14:tracePt t="184068" x="823913" y="3630613"/>
          <p14:tracePt t="184084" x="869950" y="3663950"/>
          <p14:tracePt t="184087" x="890588" y="3670300"/>
          <p14:tracePt t="184102" x="938213" y="3703638"/>
          <p14:tracePt t="184118" x="965200" y="3716338"/>
          <p14:tracePt t="184138" x="984250" y="3736975"/>
          <p14:tracePt t="184152" x="1004888" y="3743325"/>
          <p14:tracePt t="184168" x="1017588" y="3751263"/>
          <p14:tracePt t="184184" x="1038225" y="3757613"/>
          <p14:tracePt t="184187" x="1044575" y="3763963"/>
          <p14:tracePt t="184203" x="1058863" y="3770313"/>
          <p14:tracePt t="184218" x="1077913" y="3776663"/>
          <p14:tracePt t="184234" x="1098550" y="3784600"/>
          <p14:tracePt t="184237" x="1104900" y="3784600"/>
          <p14:tracePt t="184252" x="1111250" y="3797300"/>
          <p14:tracePt t="184268" x="1119188" y="3797300"/>
          <p14:tracePt t="184284" x="1125538" y="3797300"/>
          <p14:tracePt t="184322" x="1125538" y="3803650"/>
          <p14:tracePt t="184494" x="1119188" y="3803650"/>
          <p14:tracePt t="184544" x="1111250" y="3803650"/>
          <p14:tracePt t="184608" x="1111250" y="3797300"/>
          <p14:tracePt t="184644" x="1111250" y="3790950"/>
          <p14:tracePt t="184759" x="1111250" y="3797300"/>
          <p14:tracePt t="184801" x="1104900" y="3797300"/>
          <p14:tracePt t="184894" x="1104900" y="3803650"/>
          <p14:tracePt t="184943" x="1104900" y="3810000"/>
          <p14:tracePt t="184979" x="1104900" y="3817938"/>
          <p14:tracePt t="184993" x="1104900" y="3824288"/>
          <p14:tracePt t="185022" x="1104900" y="3830638"/>
          <p14:tracePt t="185051" x="1104900" y="3836988"/>
          <p14:tracePt t="185058" x="1098550" y="3836988"/>
          <p14:tracePt t="185067" x="1098550" y="3844925"/>
          <p14:tracePt t="185085" x="1092200" y="3857625"/>
          <p14:tracePt t="185100" x="1092200" y="3863975"/>
          <p14:tracePt t="185117" x="1092200" y="3870325"/>
          <p14:tracePt t="185156" x="1092200" y="3878263"/>
          <p14:tracePt t="185279" x="1092200" y="3870325"/>
          <p14:tracePt t="185301" x="1092200" y="3863975"/>
          <p14:tracePt t="185435" x="1092200" y="3857625"/>
          <p14:tracePt t="185500" x="1092200" y="3851275"/>
          <p14:tracePt t="187012" x="1098550" y="3851275"/>
          <p14:tracePt t="187325" x="1098550" y="3844925"/>
          <p14:tracePt t="187354" x="1104900" y="3836988"/>
          <p14:tracePt t="187375" x="1111250" y="3836988"/>
          <p14:tracePt t="187385" x="1119188" y="3836988"/>
          <p14:tracePt t="187390" x="1125538" y="3836988"/>
          <p14:tracePt t="187401" x="1131888" y="3830638"/>
          <p14:tracePt t="187415" x="1158875" y="3824288"/>
          <p14:tracePt t="187418" x="1171575" y="3824288"/>
          <p14:tracePt t="187432" x="1198563" y="3824288"/>
          <p14:tracePt t="187449" x="1225550" y="3817938"/>
          <p14:tracePt t="187465" x="1238250" y="3810000"/>
          <p14:tracePt t="187467" x="1246188" y="3810000"/>
          <p14:tracePt t="187484" x="1252538" y="3810000"/>
          <p14:tracePt t="187500" x="1258888" y="3810000"/>
          <p14:tracePt t="187524" x="1265238" y="3810000"/>
          <p14:tracePt t="187639" x="1273175" y="3810000"/>
          <p14:tracePt t="187675" x="1279525" y="3810000"/>
          <p14:tracePt t="187684" x="1285875" y="3810000"/>
          <p14:tracePt t="187703" x="1306513" y="3803650"/>
          <p14:tracePt t="187717" x="1319213" y="3803650"/>
          <p14:tracePt t="187733" x="1325563" y="3790950"/>
          <p14:tracePt t="187753" x="1339850" y="3784600"/>
          <p14:tracePt t="187767" x="1339850" y="3776663"/>
          <p14:tracePt t="187784" x="1346200" y="3770313"/>
          <p14:tracePt t="187800" x="1346200" y="3763963"/>
          <p14:tracePt t="187816" x="1358900" y="3736975"/>
          <p14:tracePt t="187831" x="1366838" y="3709988"/>
          <p14:tracePt t="187848" x="1366838" y="3697288"/>
          <p14:tracePt t="187852" x="1366838" y="3690938"/>
          <p14:tracePt t="187866" x="1373188" y="3676650"/>
          <p14:tracePt t="187881" x="1373188" y="3670300"/>
          <p14:tracePt t="187898" x="1373188" y="3663950"/>
          <p14:tracePt t="187918" x="1373188" y="3656013"/>
          <p14:tracePt t="187934" x="1366838" y="3656013"/>
          <p14:tracePt t="187952" x="1358900" y="3656013"/>
          <p14:tracePt t="187973" x="1352550" y="3656013"/>
          <p14:tracePt t="187981" x="1352550" y="3663950"/>
          <p14:tracePt t="187998" x="1339850" y="3670300"/>
          <p14:tracePt t="188017" x="1333500" y="3670300"/>
          <p14:tracePt t="188031" x="1325563" y="3676650"/>
          <p14:tracePt t="188048" x="1319213" y="3676650"/>
          <p14:tracePt t="188065" x="1312863" y="3683000"/>
          <p14:tracePt t="188084" x="1312863" y="3690938"/>
          <p14:tracePt t="188098" x="1306513" y="3697288"/>
          <p14:tracePt t="188123" x="1306513" y="3703638"/>
          <p14:tracePt t="188131" x="1298575" y="3703638"/>
          <p14:tracePt t="188159" x="1298575" y="3709988"/>
          <p14:tracePt t="188203" x="1298575" y="3716338"/>
          <p14:tracePt t="188217" x="1298575" y="3724275"/>
          <p14:tracePt t="188303" x="1298575" y="3730625"/>
          <p14:tracePt t="188324" x="1298575" y="3736975"/>
          <p14:tracePt t="188330" x="1292225" y="3736975"/>
          <p14:tracePt t="188338" x="1292225" y="3751263"/>
          <p14:tracePt t="188352" x="1292225" y="3757613"/>
          <p14:tracePt t="188364" x="1292225" y="3770313"/>
          <p14:tracePt t="188383" x="1292225" y="3784600"/>
          <p14:tracePt t="188398" x="1292225" y="3790950"/>
          <p14:tracePt t="188414" x="1292225" y="3797300"/>
          <p14:tracePt t="188431" x="1292225" y="3803650"/>
          <p14:tracePt t="188452" x="1292225" y="3810000"/>
          <p14:tracePt t="188545" x="1298575" y="3810000"/>
          <p14:tracePt t="188581" x="1306513" y="3810000"/>
          <p14:tracePt t="188602" x="1312863" y="3810000"/>
          <p14:tracePt t="188609" x="1319213" y="3803650"/>
          <p14:tracePt t="188623" x="1325563" y="3803650"/>
          <p14:tracePt t="188645" x="1333500" y="3803650"/>
          <p14:tracePt t="188659" x="1339850" y="3803650"/>
          <p14:tracePt t="188673" x="1346200" y="3803650"/>
          <p14:tracePt t="188687" x="1352550" y="3797300"/>
          <p14:tracePt t="188716" x="1352550" y="3790950"/>
          <p14:tracePt t="188722" x="1358900" y="3790950"/>
          <p14:tracePt t="188744" x="1358900" y="3784600"/>
          <p14:tracePt t="188758" x="1366838" y="3784600"/>
          <p14:tracePt t="188772" x="1366838" y="3776663"/>
          <p14:tracePt t="188816" x="1358900" y="3776663"/>
          <p14:tracePt t="188836" x="1352550" y="3776663"/>
          <p14:tracePt t="188844" x="1352550" y="3784600"/>
          <p14:tracePt t="188858" x="1346200" y="3790950"/>
          <p14:tracePt t="188872" x="1339850" y="3790950"/>
          <p14:tracePt t="188881" x="1339850" y="3797300"/>
          <p14:tracePt t="188897" x="1333500" y="3797300"/>
          <p14:tracePt t="188916" x="1333500" y="3803650"/>
          <p14:tracePt t="188933" x="1325563" y="3803650"/>
          <p14:tracePt t="188951" x="1325563" y="3810000"/>
          <p14:tracePt t="188966" x="1319213" y="3810000"/>
          <p14:tracePt t="189007" x="1312863" y="3810000"/>
          <p14:tracePt t="189294" x="1319213" y="3810000"/>
          <p14:tracePt t="189757" x="1238250" y="3878263"/>
          <p14:tracePt t="189766" x="1192213" y="3938588"/>
          <p14:tracePt t="189773" x="1152525" y="4005263"/>
          <p14:tracePt t="189781" x="1125538" y="4051300"/>
          <p14:tracePt t="189797" x="1092200" y="4119563"/>
          <p14:tracePt t="189799" x="1077913" y="4152900"/>
          <p14:tracePt t="189814" x="1065213" y="4179888"/>
          <p14:tracePt t="189833" x="1058863" y="4219575"/>
          <p14:tracePt t="189835" x="1058863" y="4225925"/>
          <p14:tracePt t="189846" x="1044575" y="4246563"/>
          <p14:tracePt t="189864" x="1038225" y="4292600"/>
          <p14:tracePt t="189881" x="1031875" y="4340225"/>
          <p14:tracePt t="189897" x="1023938" y="4379913"/>
          <p14:tracePt t="189899" x="1023938" y="4400550"/>
          <p14:tracePt t="189914" x="1017588" y="4419600"/>
          <p14:tracePt t="189930" x="1017588" y="4440238"/>
          <p14:tracePt t="189947" x="1011238" y="4460875"/>
          <p14:tracePt t="189949" x="1004888" y="4460875"/>
          <p14:tracePt t="189963" x="1004888" y="4479925"/>
          <p14:tracePt t="189982" x="998538" y="4494213"/>
          <p14:tracePt t="189997" x="990600" y="4500563"/>
          <p14:tracePt t="189999" x="990600" y="4506913"/>
          <p14:tracePt t="190014" x="984250" y="4527550"/>
          <p14:tracePt t="190030" x="977900" y="4533900"/>
          <p14:tracePt t="190047" x="971550" y="4554538"/>
          <p14:tracePt t="190048" x="971550" y="4560888"/>
          <p14:tracePt t="190065" x="965200" y="4573588"/>
          <p14:tracePt t="190080" x="965200" y="4594225"/>
          <p14:tracePt t="190096" x="965200" y="4600575"/>
          <p14:tracePt t="190115" x="957263" y="4627563"/>
          <p14:tracePt t="190132" x="950913" y="4654550"/>
          <p14:tracePt t="190134" x="944563" y="4667250"/>
          <p14:tracePt t="190146" x="944563" y="4675188"/>
          <p14:tracePt t="190165" x="930275" y="4687888"/>
          <p14:tracePt t="190179" x="930275" y="4694238"/>
          <p14:tracePt t="190197" x="930275" y="4708525"/>
          <p14:tracePt t="190214" x="923925" y="4708525"/>
          <p14:tracePt t="190229" x="923925" y="4714875"/>
          <p14:tracePt t="190255" x="923925" y="4721225"/>
          <p14:tracePt t="190284" x="917575" y="4721225"/>
          <p14:tracePt t="190291" x="917575" y="4727575"/>
          <p14:tracePt t="190313" x="917575" y="4735513"/>
          <p14:tracePt t="192404" x="917575" y="4694238"/>
          <p14:tracePt t="192413" x="904875" y="4600575"/>
          <p14:tracePt t="192419" x="896938" y="4473575"/>
          <p14:tracePt t="192428" x="884238" y="4340225"/>
          <p14:tracePt t="192446" x="850900" y="4092575"/>
          <p14:tracePt t="192461" x="823913" y="3924300"/>
          <p14:tracePt t="192478" x="796925" y="3790950"/>
          <p14:tracePt t="192481" x="796925" y="3751263"/>
          <p14:tracePt t="192496" x="776288" y="3663950"/>
          <p14:tracePt t="192511" x="757238" y="3595688"/>
          <p14:tracePt t="192528" x="742950" y="3570288"/>
          <p14:tracePt t="192531" x="736600" y="3562350"/>
          <p14:tracePt t="192545" x="730250" y="3556000"/>
          <p14:tracePt t="192563" x="723900" y="3549650"/>
          <p14:tracePt t="192587" x="715963" y="3549650"/>
          <p14:tracePt t="192623" x="709613" y="3549650"/>
          <p14:tracePt t="192645" x="703263" y="3549650"/>
          <p14:tracePt t="192651" x="703263" y="3543300"/>
          <p14:tracePt t="192695" x="703263" y="3536950"/>
          <p14:tracePt t="192702" x="696913" y="3536950"/>
          <p14:tracePt t="192731" x="696913" y="3529013"/>
          <p14:tracePt t="192745" x="690563" y="3529013"/>
          <p14:tracePt t="193565" x="690563" y="3522663"/>
          <p14:tracePt t="193644" x="690563" y="3516313"/>
          <p14:tracePt t="193708" x="696913" y="3516313"/>
          <p14:tracePt t="193714" x="696913" y="3509963"/>
          <p14:tracePt t="193765" x="696913" y="3502025"/>
          <p14:tracePt t="193808" x="696913" y="3495675"/>
          <p14:tracePt t="193829" x="696913" y="3489325"/>
          <p14:tracePt t="193872" x="696913" y="3482975"/>
          <p14:tracePt t="193972" x="703263" y="3482975"/>
          <p14:tracePt t="194014" x="709613" y="3482975"/>
          <p14:tracePt t="194093" x="709613" y="3476625"/>
          <p14:tracePt t="195155" x="709613" y="3482975"/>
          <p14:tracePt t="195177" x="682625" y="3751263"/>
          <p14:tracePt t="195192" x="669925" y="3965575"/>
          <p14:tracePt t="195213" x="709613" y="4171950"/>
          <p14:tracePt t="195227" x="750888" y="4292600"/>
          <p14:tracePt t="195243" x="784225" y="4379913"/>
          <p14:tracePt t="195261" x="844550" y="4527550"/>
          <p14:tracePt t="195276" x="904875" y="4654550"/>
          <p14:tracePt t="195297" x="944563" y="4735513"/>
          <p14:tracePt t="195299" x="950913" y="4748213"/>
          <p14:tracePt t="195313" x="965200" y="4787900"/>
          <p14:tracePt t="195326" x="984250" y="4835525"/>
          <p14:tracePt t="195342" x="998538" y="4868863"/>
          <p14:tracePt t="195982" x="890588" y="4875213"/>
          <p14:tracePt t="195989" x="896938" y="4868863"/>
          <p14:tracePt t="195997" x="904875" y="4862513"/>
          <p14:tracePt t="196010" x="917575" y="4841875"/>
          <p14:tracePt t="196025" x="944563" y="4814888"/>
          <p14:tracePt t="196043" x="971550" y="4802188"/>
          <p14:tracePt t="196063" x="998538" y="4775200"/>
          <p14:tracePt t="196075" x="1023938" y="4768850"/>
          <p14:tracePt t="196092" x="1031875" y="4768850"/>
          <p14:tracePt t="196109" x="1050925" y="4768850"/>
          <p14:tracePt t="196125" x="1058863" y="4768850"/>
          <p14:tracePt t="196143" x="1071563" y="4762500"/>
          <p14:tracePt t="196145" x="1084263" y="4762500"/>
          <p14:tracePt t="196160" x="1111250" y="4762500"/>
          <p14:tracePt t="196175" x="1144588" y="4754563"/>
          <p14:tracePt t="196195" x="1165225" y="4754563"/>
          <p14:tracePt t="196196" x="1185863" y="4754563"/>
          <p14:tracePt t="196211" x="1192213" y="4754563"/>
          <p14:tracePt t="196225" x="1204913" y="4762500"/>
          <p14:tracePt t="196245" x="1204913" y="4768850"/>
          <p14:tracePt t="196266" x="1204913" y="4775200"/>
          <p14:tracePt t="196275" x="1198563" y="4781550"/>
          <p14:tracePt t="196293" x="1179513" y="4822825"/>
          <p14:tracePt t="196295" x="1165225" y="4848225"/>
          <p14:tracePt t="196310" x="1138238" y="4881563"/>
          <p14:tracePt t="196880" x="1011238" y="4881563"/>
          <p14:tracePt t="196896" x="1031875" y="4881563"/>
          <p14:tracePt t="196911" x="1044575" y="4881563"/>
          <p14:tracePt t="196925" x="1058863" y="4881563"/>
          <p14:tracePt t="196942" x="1065213" y="4881563"/>
          <p14:tracePt t="196962" x="1077913" y="4881563"/>
          <p14:tracePt t="196975" x="1084263" y="4881563"/>
          <p14:tracePt t="196993" x="1092200" y="4881563"/>
          <p14:tracePt t="197015" x="1098550" y="4881563"/>
          <p14:tracePt t="197151" x="1104900" y="4881563"/>
          <p14:tracePt t="198021" x="1104900" y="4875213"/>
          <p14:tracePt t="199717" x="1104900" y="4868863"/>
          <p14:tracePt t="199725" x="1098550" y="4868863"/>
          <p14:tracePt t="199745" x="1098550" y="4862513"/>
          <p14:tracePt t="199752" x="1092200" y="4862513"/>
          <p14:tracePt t="199781" x="1092200" y="4856163"/>
          <p14:tracePt t="201934" x="1098550" y="4856163"/>
          <p14:tracePt t="201999" x="1098550" y="4862513"/>
          <p14:tracePt t="202234" x="1219200" y="4795838"/>
          <p14:tracePt t="202241" x="1406525" y="4654550"/>
          <p14:tracePt t="202255" x="1795463" y="4346575"/>
          <p14:tracePt t="202274" x="2203450" y="4059238"/>
          <p14:tracePt t="202277" x="2363788" y="3938588"/>
          <p14:tracePt t="202287" x="2517775" y="3824288"/>
          <p14:tracePt t="202305" x="2779713" y="3543300"/>
          <p14:tracePt t="202322" x="2825750" y="3435350"/>
          <p14:tracePt t="202337" x="2840038" y="3328988"/>
          <p14:tracePt t="202341" x="2846388" y="3275013"/>
          <p14:tracePt t="202355" x="2846388" y="3201988"/>
          <p14:tracePt t="202373" x="2840038" y="3133725"/>
          <p14:tracePt t="202387" x="2833688" y="3094038"/>
          <p14:tracePt t="202405" x="2813050" y="3040063"/>
          <p14:tracePt t="202422" x="2798763" y="3000375"/>
          <p14:tracePt t="202437" x="2786063" y="2979738"/>
          <p14:tracePt t="202455" x="2765425" y="2946400"/>
          <p14:tracePt t="202472" x="2752725" y="2927350"/>
          <p14:tracePt t="202487" x="2738438" y="2886075"/>
          <p14:tracePt t="202490" x="2725738" y="2867025"/>
          <p14:tracePt t="202505" x="2719388" y="2840038"/>
          <p14:tracePt t="202522" x="2713038" y="2792413"/>
          <p14:tracePt t="202537" x="2713038" y="2705100"/>
          <p14:tracePt t="202540" x="2719388" y="2652713"/>
          <p14:tracePt t="202554" x="2765425" y="2532063"/>
          <p14:tracePt t="202572" x="2819400" y="2430463"/>
          <p14:tracePt t="202587" x="2913063" y="2351088"/>
          <p14:tracePt t="202605" x="3040063" y="2216150"/>
          <p14:tracePt t="202620" x="3127375" y="2136775"/>
          <p14:tracePt t="202637" x="3201988" y="2062163"/>
          <p14:tracePt t="202654" x="3262313" y="2001838"/>
          <p14:tracePt t="202672" x="3287713" y="1968500"/>
          <p14:tracePt t="202687" x="3322638" y="1922463"/>
          <p14:tracePt t="202704" x="3335338" y="1862138"/>
          <p14:tracePt t="202722" x="3335338" y="1835150"/>
          <p14:tracePt t="202737" x="3322638" y="1801813"/>
          <p14:tracePt t="202741" x="3308350" y="1787525"/>
          <p14:tracePt t="202755" x="3287713" y="1762125"/>
          <p14:tracePt t="202770" x="3262313" y="1741488"/>
          <p14:tracePt t="202787" x="3248025" y="1727200"/>
          <p14:tracePt t="202804" x="3227388" y="1714500"/>
          <p14:tracePt t="202823" x="3221038" y="1708150"/>
          <p14:tracePt t="202840" x="3221038" y="1701800"/>
          <p14:tracePt t="202854" x="3214688" y="1701800"/>
          <p14:tracePt t="202876" x="3214688" y="1693863"/>
          <p14:tracePt t="202890" x="3214688" y="1687513"/>
          <p14:tracePt t="202925" x="3214688" y="1681163"/>
          <p14:tracePt t="202961" x="3214688" y="1674813"/>
          <p14:tracePt t="203012" x="3214688" y="1666875"/>
          <p14:tracePt t="203874" x="3214688" y="1660525"/>
          <p14:tracePt t="204060" x="3214688" y="1666875"/>
          <p14:tracePt t="204374" x="3262313" y="1674813"/>
          <p14:tracePt t="204381" x="3402013" y="1701800"/>
          <p14:tracePt t="204388" x="3609975" y="1735138"/>
          <p14:tracePt t="204405" x="3951288" y="1768475"/>
          <p14:tracePt t="204423" x="4427538" y="1795463"/>
          <p14:tracePt t="204437" x="4694238" y="1822450"/>
          <p14:tracePt t="204453" x="4956175" y="1828800"/>
          <p14:tracePt t="204469" x="5149850" y="1847850"/>
          <p14:tracePt t="204472" x="5230813" y="1862138"/>
          <p14:tracePt t="204487" x="5370513" y="1881188"/>
          <p14:tracePt t="204502" x="5484813" y="1889125"/>
          <p14:tracePt t="204524" x="5605463" y="1889125"/>
          <p14:tracePt t="204537" x="5665788" y="1889125"/>
          <p14:tracePt t="204555" x="5746750" y="1881188"/>
          <p14:tracePt t="204558" x="5780088" y="1874838"/>
          <p14:tracePt t="204573" x="5834063" y="1862138"/>
          <p14:tracePt t="204587" x="5867400" y="1855788"/>
          <p14:tracePt t="204602" x="5900738" y="1841500"/>
          <p14:tracePt t="204620" x="5919788" y="1835150"/>
          <p14:tracePt t="204622" x="5934075" y="1828800"/>
          <p14:tracePt t="204637" x="5953125" y="1822450"/>
          <p14:tracePt t="204652" x="5973763" y="1814513"/>
          <p14:tracePt t="204669" x="6000750" y="1808163"/>
          <p14:tracePt t="204673" x="6013450" y="1801813"/>
          <p14:tracePt t="204687" x="6040438" y="1795463"/>
          <p14:tracePt t="204703" x="6067425" y="1787525"/>
          <p14:tracePt t="204722" x="6081713" y="1781175"/>
          <p14:tracePt t="204736" x="6088063" y="1781175"/>
          <p14:tracePt t="204752" x="6094413" y="1774825"/>
          <p14:tracePt t="204772" x="6100763" y="1774825"/>
          <p14:tracePt t="204787" x="6108700" y="1774825"/>
          <p14:tracePt t="204807" x="6115050" y="1768475"/>
          <p14:tracePt t="204818" x="6134100" y="1762125"/>
          <p14:tracePt t="204836" x="6181725" y="1727200"/>
          <p14:tracePt t="204854" x="6188075" y="1720850"/>
          <p14:tracePt t="204873" x="6194425" y="1714500"/>
          <p14:tracePt t="204893" x="6202363" y="1714500"/>
          <p14:tracePt t="204950" x="6208713" y="1714500"/>
          <p14:tracePt t="205164" x="6208713" y="1708150"/>
          <p14:tracePt t="205178" x="6202363" y="1708150"/>
          <p14:tracePt t="205214" x="6194425" y="1708150"/>
          <p14:tracePt t="205228" x="6188075" y="1708150"/>
          <p14:tracePt t="205242" x="6181725" y="1708150"/>
          <p14:tracePt t="205250" x="6175375" y="1708150"/>
          <p14:tracePt t="207246" x="6167438" y="1835150"/>
          <p14:tracePt t="207253" x="6167438" y="1982788"/>
          <p14:tracePt t="207267" x="6181725" y="2190750"/>
          <p14:tracePt t="207285" x="6202363" y="2351088"/>
          <p14:tracePt t="207289" x="6208713" y="2411413"/>
          <p14:tracePt t="207304" x="6221413" y="2511425"/>
          <p14:tracePt t="207318" x="6227763" y="2625725"/>
          <p14:tracePt t="207333" x="6242050" y="2759075"/>
          <p14:tracePt t="207350" x="6248400" y="2867025"/>
          <p14:tracePt t="207353" x="6248400" y="2913063"/>
          <p14:tracePt t="207368" x="6242050" y="2994025"/>
          <p14:tracePt t="207383" x="6242050" y="3060700"/>
          <p14:tracePt t="207402" x="6242050" y="3121025"/>
          <p14:tracePt t="207417" x="6242050" y="3154363"/>
          <p14:tracePt t="207435" x="6242050" y="3175000"/>
          <p14:tracePt t="207438" x="6242050" y="3181350"/>
          <p14:tracePt t="207455" x="6242050" y="3194050"/>
          <p14:tracePt t="207467" x="6235700" y="3208338"/>
          <p14:tracePt t="207483" x="6227763" y="3208338"/>
          <p14:tracePt t="207501" x="6227763" y="3214688"/>
          <p14:tracePt t="207587" x="6227763" y="3221038"/>
          <p14:tracePt t="207594" x="6221413" y="3221038"/>
          <p14:tracePt t="207610" x="6221413" y="3227388"/>
          <p14:tracePt t="207616" x="6221413" y="3235325"/>
          <p14:tracePt t="207633" x="6215063" y="3254375"/>
          <p14:tracePt t="207651" x="6208713" y="3287713"/>
          <p14:tracePt t="207666" x="6208713" y="3308350"/>
          <p14:tracePt t="207683" x="6208713" y="3328988"/>
          <p14:tracePt t="207701" x="6202363" y="3348038"/>
          <p14:tracePt t="207716" x="6194425" y="3355975"/>
          <p14:tracePt t="207733" x="6194425" y="3368675"/>
          <p14:tracePt t="207754" x="6194425" y="3381375"/>
          <p14:tracePt t="207772" x="6194425" y="3389313"/>
          <p14:tracePt t="207858" x="6188075" y="3389313"/>
          <p14:tracePt t="207894" x="6188075" y="3381375"/>
          <p14:tracePt t="207904" x="6181725" y="3375025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Content Placeholder 2"/>
          <p:cNvSpPr>
            <a:spLocks noGrp="1"/>
          </p:cNvSpPr>
          <p:nvPr>
            <p:ph idx="1"/>
          </p:nvPr>
        </p:nvSpPr>
        <p:spPr>
          <a:xfrm>
            <a:off x="914400" y="1460423"/>
            <a:ext cx="7772400" cy="3429000"/>
          </a:xfrm>
        </p:spPr>
        <p:txBody>
          <a:bodyPr/>
          <a:lstStyle/>
          <a:p>
            <a:pPr eaLnBrk="1" hangingPunct="1"/>
            <a:r>
              <a:rPr lang="en-US" altLang="id-ID" sz="2000" dirty="0" err="1" smtClean="0">
                <a:solidFill>
                  <a:srgbClr val="254061"/>
                </a:solidFill>
              </a:rPr>
              <a:t>Menghitung</a:t>
            </a:r>
            <a:r>
              <a:rPr lang="en-US" altLang="id-ID" sz="2000" dirty="0" smtClean="0">
                <a:solidFill>
                  <a:srgbClr val="254061"/>
                </a:solidFill>
              </a:rPr>
              <a:t> </a:t>
            </a:r>
            <a:r>
              <a:rPr lang="en-US" altLang="id-ID" sz="2000" dirty="0" err="1" smtClean="0">
                <a:solidFill>
                  <a:srgbClr val="254061"/>
                </a:solidFill>
              </a:rPr>
              <a:t>det</a:t>
            </a:r>
            <a:r>
              <a:rPr lang="en-US" altLang="id-ID" sz="2000" dirty="0" smtClean="0">
                <a:solidFill>
                  <a:srgbClr val="254061"/>
                </a:solidFill>
              </a:rPr>
              <a:t> (A) </a:t>
            </a:r>
            <a:r>
              <a:rPr lang="en-US" altLang="id-ID" sz="2000" dirty="0" err="1" smtClean="0">
                <a:solidFill>
                  <a:srgbClr val="254061"/>
                </a:solidFill>
              </a:rPr>
              <a:t>dengan</a:t>
            </a:r>
            <a:r>
              <a:rPr lang="en-US" altLang="id-ID" sz="2000" dirty="0" smtClean="0">
                <a:solidFill>
                  <a:srgbClr val="254061"/>
                </a:solidFill>
              </a:rPr>
              <a:t> </a:t>
            </a:r>
            <a:r>
              <a:rPr lang="en-US" altLang="id-ID" sz="2000" dirty="0" err="1" smtClean="0">
                <a:solidFill>
                  <a:srgbClr val="254061"/>
                </a:solidFill>
              </a:rPr>
              <a:t>ekspansi</a:t>
            </a:r>
            <a:r>
              <a:rPr lang="en-US" altLang="id-ID" sz="2000" dirty="0" smtClean="0">
                <a:solidFill>
                  <a:srgbClr val="254061"/>
                </a:solidFill>
              </a:rPr>
              <a:t> </a:t>
            </a:r>
            <a:r>
              <a:rPr lang="en-US" altLang="id-ID" sz="2000" dirty="0" err="1" smtClean="0">
                <a:solidFill>
                  <a:srgbClr val="254061"/>
                </a:solidFill>
              </a:rPr>
              <a:t>kofaktor</a:t>
            </a:r>
            <a:r>
              <a:rPr lang="en-US" altLang="id-ID" sz="2000" dirty="0" smtClean="0">
                <a:solidFill>
                  <a:srgbClr val="254061"/>
                </a:solidFill>
              </a:rPr>
              <a:t> </a:t>
            </a:r>
            <a:r>
              <a:rPr lang="en-US" altLang="id-ID" sz="2000" dirty="0" err="1" smtClean="0">
                <a:solidFill>
                  <a:srgbClr val="254061"/>
                </a:solidFill>
              </a:rPr>
              <a:t>sepanjang</a:t>
            </a:r>
            <a:r>
              <a:rPr lang="en-US" altLang="id-ID" sz="2000" dirty="0" smtClean="0">
                <a:solidFill>
                  <a:srgbClr val="254061"/>
                </a:solidFill>
              </a:rPr>
              <a:t> </a:t>
            </a:r>
            <a:r>
              <a:rPr lang="en-US" altLang="id-ID" sz="2000" dirty="0" err="1" smtClean="0">
                <a:solidFill>
                  <a:srgbClr val="254061"/>
                </a:solidFill>
              </a:rPr>
              <a:t>baris</a:t>
            </a:r>
            <a:r>
              <a:rPr lang="en-US" altLang="id-ID" sz="2000" dirty="0" smtClean="0">
                <a:solidFill>
                  <a:srgbClr val="254061"/>
                </a:solidFill>
              </a:rPr>
              <a:t> </a:t>
            </a:r>
            <a:r>
              <a:rPr lang="en-US" altLang="id-ID" sz="2000" dirty="0" err="1" smtClean="0">
                <a:solidFill>
                  <a:srgbClr val="254061"/>
                </a:solidFill>
              </a:rPr>
              <a:t>ke-</a:t>
            </a:r>
            <a:r>
              <a:rPr lang="en-US" altLang="id-ID" sz="2000" i="1" dirty="0" err="1" smtClean="0">
                <a:solidFill>
                  <a:srgbClr val="254061"/>
                </a:solidFill>
              </a:rPr>
              <a:t>i</a:t>
            </a:r>
            <a:endParaRPr lang="en-US" altLang="id-ID" sz="2000" dirty="0" smtClean="0">
              <a:solidFill>
                <a:srgbClr val="25406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id-ID" sz="2000" dirty="0" smtClean="0">
                <a:solidFill>
                  <a:srgbClr val="254061"/>
                </a:solidFill>
              </a:rPr>
              <a:t>	</a:t>
            </a:r>
            <a:r>
              <a:rPr lang="en-US" altLang="id-ID" sz="2000" dirty="0" err="1" smtClean="0">
                <a:solidFill>
                  <a:srgbClr val="254061"/>
                </a:solidFill>
              </a:rPr>
              <a:t>det</a:t>
            </a:r>
            <a:r>
              <a:rPr lang="en-US" altLang="id-ID" sz="2000" dirty="0" smtClean="0">
                <a:solidFill>
                  <a:srgbClr val="254061"/>
                </a:solidFill>
              </a:rPr>
              <a:t> (A) =|A|=  </a:t>
            </a:r>
            <a:r>
              <a:rPr lang="en-US" altLang="id-ID" sz="2000" i="1" dirty="0" smtClean="0">
                <a:solidFill>
                  <a:srgbClr val="254061"/>
                </a:solidFill>
              </a:rPr>
              <a:t>a</a:t>
            </a:r>
            <a:r>
              <a:rPr lang="en-US" altLang="id-ID" sz="2000" baseline="-25000" dirty="0" smtClean="0">
                <a:solidFill>
                  <a:srgbClr val="254061"/>
                </a:solidFill>
              </a:rPr>
              <a:t>i1</a:t>
            </a:r>
            <a:r>
              <a:rPr lang="en-US" altLang="id-ID" sz="2000" dirty="0" smtClean="0">
                <a:solidFill>
                  <a:srgbClr val="254061"/>
                </a:solidFill>
              </a:rPr>
              <a:t> </a:t>
            </a:r>
            <a:r>
              <a:rPr lang="en-US" altLang="id-ID" sz="2000" i="1" dirty="0" smtClean="0">
                <a:solidFill>
                  <a:srgbClr val="254061"/>
                </a:solidFill>
              </a:rPr>
              <a:t>C</a:t>
            </a:r>
            <a:r>
              <a:rPr lang="en-US" altLang="id-ID" sz="2000" baseline="-25000" dirty="0" smtClean="0">
                <a:solidFill>
                  <a:srgbClr val="254061"/>
                </a:solidFill>
              </a:rPr>
              <a:t>i1</a:t>
            </a:r>
            <a:r>
              <a:rPr lang="en-US" altLang="id-ID" sz="2000" dirty="0" smtClean="0">
                <a:solidFill>
                  <a:srgbClr val="254061"/>
                </a:solidFill>
              </a:rPr>
              <a:t> + </a:t>
            </a:r>
            <a:r>
              <a:rPr lang="en-US" altLang="id-ID" sz="2000" i="1" dirty="0" smtClean="0">
                <a:solidFill>
                  <a:srgbClr val="254061"/>
                </a:solidFill>
              </a:rPr>
              <a:t>a</a:t>
            </a:r>
            <a:r>
              <a:rPr lang="en-US" altLang="id-ID" sz="2000" baseline="-25000" dirty="0" smtClean="0">
                <a:solidFill>
                  <a:srgbClr val="254061"/>
                </a:solidFill>
              </a:rPr>
              <a:t>i2</a:t>
            </a:r>
            <a:r>
              <a:rPr lang="en-US" altLang="id-ID" sz="2000" dirty="0" smtClean="0">
                <a:solidFill>
                  <a:srgbClr val="254061"/>
                </a:solidFill>
              </a:rPr>
              <a:t> </a:t>
            </a:r>
            <a:r>
              <a:rPr lang="en-US" altLang="id-ID" sz="2000" i="1" dirty="0" smtClean="0">
                <a:solidFill>
                  <a:srgbClr val="254061"/>
                </a:solidFill>
              </a:rPr>
              <a:t>C</a:t>
            </a:r>
            <a:r>
              <a:rPr lang="en-US" altLang="id-ID" sz="2000" baseline="-25000" dirty="0" smtClean="0">
                <a:solidFill>
                  <a:srgbClr val="254061"/>
                </a:solidFill>
              </a:rPr>
              <a:t>i2</a:t>
            </a:r>
            <a:r>
              <a:rPr lang="en-US" altLang="id-ID" sz="2000" dirty="0" smtClean="0">
                <a:solidFill>
                  <a:srgbClr val="254061"/>
                </a:solidFill>
              </a:rPr>
              <a:t> + . . . + </a:t>
            </a:r>
            <a:r>
              <a:rPr lang="en-US" altLang="id-ID" sz="2000" i="1" dirty="0" err="1" smtClean="0">
                <a:solidFill>
                  <a:srgbClr val="254061"/>
                </a:solidFill>
              </a:rPr>
              <a:t>a</a:t>
            </a:r>
            <a:r>
              <a:rPr lang="en-US" altLang="id-ID" sz="2000" baseline="-25000" dirty="0" err="1" smtClean="0">
                <a:solidFill>
                  <a:srgbClr val="254061"/>
                </a:solidFill>
              </a:rPr>
              <a:t>in</a:t>
            </a:r>
            <a:r>
              <a:rPr lang="en-US" altLang="id-ID" sz="2000" i="1" dirty="0" err="1" smtClean="0">
                <a:solidFill>
                  <a:srgbClr val="254061"/>
                </a:solidFill>
              </a:rPr>
              <a:t>C</a:t>
            </a:r>
            <a:r>
              <a:rPr lang="en-US" altLang="id-ID" sz="2000" baseline="-25000" dirty="0" err="1" smtClean="0">
                <a:solidFill>
                  <a:srgbClr val="254061"/>
                </a:solidFill>
              </a:rPr>
              <a:t>in</a:t>
            </a:r>
            <a:r>
              <a:rPr lang="en-US" altLang="id-ID" sz="2000" dirty="0" smtClean="0">
                <a:solidFill>
                  <a:srgbClr val="254061"/>
                </a:solidFill>
              </a:rPr>
              <a:t>=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id-ID" sz="2000" dirty="0" smtClean="0">
              <a:solidFill>
                <a:srgbClr val="25406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id-ID" sz="2000" baseline="-25000" dirty="0" smtClean="0">
              <a:solidFill>
                <a:srgbClr val="254061"/>
              </a:solidFill>
            </a:endParaRPr>
          </a:p>
          <a:p>
            <a:pPr eaLnBrk="1" hangingPunct="1"/>
            <a:r>
              <a:rPr lang="en-US" altLang="id-ID" sz="2000" dirty="0" err="1" smtClean="0">
                <a:solidFill>
                  <a:srgbClr val="254061"/>
                </a:solidFill>
              </a:rPr>
              <a:t>Menghitung</a:t>
            </a:r>
            <a:r>
              <a:rPr lang="en-US" altLang="id-ID" sz="2000" dirty="0" smtClean="0">
                <a:solidFill>
                  <a:srgbClr val="254061"/>
                </a:solidFill>
              </a:rPr>
              <a:t> </a:t>
            </a:r>
            <a:r>
              <a:rPr lang="en-US" altLang="id-ID" sz="2000" dirty="0" err="1" smtClean="0">
                <a:solidFill>
                  <a:srgbClr val="254061"/>
                </a:solidFill>
              </a:rPr>
              <a:t>det</a:t>
            </a:r>
            <a:r>
              <a:rPr lang="en-US" altLang="id-ID" sz="2000" dirty="0" smtClean="0">
                <a:solidFill>
                  <a:srgbClr val="254061"/>
                </a:solidFill>
              </a:rPr>
              <a:t> (A) </a:t>
            </a:r>
            <a:r>
              <a:rPr lang="en-US" altLang="id-ID" sz="2000" dirty="0" err="1" smtClean="0">
                <a:solidFill>
                  <a:srgbClr val="254061"/>
                </a:solidFill>
              </a:rPr>
              <a:t>dengan</a:t>
            </a:r>
            <a:r>
              <a:rPr lang="en-US" altLang="id-ID" sz="2000" dirty="0" smtClean="0">
                <a:solidFill>
                  <a:srgbClr val="254061"/>
                </a:solidFill>
              </a:rPr>
              <a:t> </a:t>
            </a:r>
            <a:r>
              <a:rPr lang="en-US" altLang="id-ID" sz="2000" dirty="0" err="1" smtClean="0">
                <a:solidFill>
                  <a:srgbClr val="254061"/>
                </a:solidFill>
              </a:rPr>
              <a:t>ekspansi</a:t>
            </a:r>
            <a:r>
              <a:rPr lang="en-US" altLang="id-ID" sz="2000" dirty="0" smtClean="0">
                <a:solidFill>
                  <a:srgbClr val="254061"/>
                </a:solidFill>
              </a:rPr>
              <a:t> </a:t>
            </a:r>
            <a:r>
              <a:rPr lang="en-US" altLang="id-ID" sz="2000" dirty="0" err="1" smtClean="0">
                <a:solidFill>
                  <a:srgbClr val="254061"/>
                </a:solidFill>
              </a:rPr>
              <a:t>kofaktor</a:t>
            </a:r>
            <a:r>
              <a:rPr lang="en-US" altLang="id-ID" sz="2000" dirty="0" smtClean="0">
                <a:solidFill>
                  <a:srgbClr val="254061"/>
                </a:solidFill>
              </a:rPr>
              <a:t> </a:t>
            </a:r>
            <a:r>
              <a:rPr lang="en-US" altLang="id-ID" sz="2000" dirty="0" err="1" smtClean="0">
                <a:solidFill>
                  <a:srgbClr val="254061"/>
                </a:solidFill>
              </a:rPr>
              <a:t>sepanjang</a:t>
            </a:r>
            <a:r>
              <a:rPr lang="en-US" altLang="id-ID" sz="2000" dirty="0" smtClean="0">
                <a:solidFill>
                  <a:srgbClr val="254061"/>
                </a:solidFill>
              </a:rPr>
              <a:t> </a:t>
            </a:r>
            <a:r>
              <a:rPr lang="en-US" altLang="id-ID" sz="2000" dirty="0" err="1" smtClean="0">
                <a:solidFill>
                  <a:srgbClr val="254061"/>
                </a:solidFill>
              </a:rPr>
              <a:t>kolom</a:t>
            </a:r>
            <a:r>
              <a:rPr lang="en-US" altLang="id-ID" sz="2000" dirty="0" smtClean="0">
                <a:solidFill>
                  <a:srgbClr val="254061"/>
                </a:solidFill>
              </a:rPr>
              <a:t> </a:t>
            </a:r>
            <a:r>
              <a:rPr lang="en-US" altLang="id-ID" sz="2000" dirty="0" err="1" smtClean="0">
                <a:solidFill>
                  <a:srgbClr val="254061"/>
                </a:solidFill>
              </a:rPr>
              <a:t>ke</a:t>
            </a:r>
            <a:r>
              <a:rPr lang="en-US" altLang="id-ID" sz="2000" dirty="0" smtClean="0">
                <a:solidFill>
                  <a:srgbClr val="254061"/>
                </a:solidFill>
              </a:rPr>
              <a:t>-</a:t>
            </a:r>
            <a:r>
              <a:rPr lang="en-US" altLang="id-ID" sz="2000" i="1" dirty="0" smtClean="0">
                <a:solidFill>
                  <a:srgbClr val="254061"/>
                </a:solidFill>
              </a:rPr>
              <a:t>j</a:t>
            </a:r>
            <a:endParaRPr lang="en-US" altLang="id-ID" sz="2000" dirty="0" smtClean="0">
              <a:solidFill>
                <a:srgbClr val="25406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id-ID" sz="2000" dirty="0" smtClean="0">
                <a:solidFill>
                  <a:srgbClr val="254061"/>
                </a:solidFill>
              </a:rPr>
              <a:t>	</a:t>
            </a:r>
            <a:r>
              <a:rPr lang="en-US" altLang="id-ID" sz="2000" dirty="0" err="1" smtClean="0">
                <a:solidFill>
                  <a:srgbClr val="254061"/>
                </a:solidFill>
              </a:rPr>
              <a:t>det</a:t>
            </a:r>
            <a:r>
              <a:rPr lang="en-US" altLang="id-ID" sz="2000" dirty="0" smtClean="0">
                <a:solidFill>
                  <a:srgbClr val="254061"/>
                </a:solidFill>
              </a:rPr>
              <a:t> (A) = </a:t>
            </a:r>
            <a:r>
              <a:rPr lang="en-US" altLang="id-ID" sz="2000" dirty="0">
                <a:solidFill>
                  <a:srgbClr val="254061"/>
                </a:solidFill>
              </a:rPr>
              <a:t>|A|= </a:t>
            </a:r>
            <a:r>
              <a:rPr lang="en-US" altLang="id-ID" sz="2000" i="1" dirty="0" smtClean="0">
                <a:solidFill>
                  <a:srgbClr val="254061"/>
                </a:solidFill>
              </a:rPr>
              <a:t>a</a:t>
            </a:r>
            <a:r>
              <a:rPr lang="en-US" altLang="id-ID" sz="2000" baseline="-25000" dirty="0" smtClean="0">
                <a:solidFill>
                  <a:srgbClr val="254061"/>
                </a:solidFill>
              </a:rPr>
              <a:t>1j</a:t>
            </a:r>
            <a:r>
              <a:rPr lang="en-US" altLang="id-ID" sz="2000" dirty="0" smtClean="0">
                <a:solidFill>
                  <a:srgbClr val="254061"/>
                </a:solidFill>
              </a:rPr>
              <a:t> </a:t>
            </a:r>
            <a:r>
              <a:rPr lang="en-US" altLang="id-ID" sz="2000" i="1" dirty="0" smtClean="0">
                <a:solidFill>
                  <a:srgbClr val="254061"/>
                </a:solidFill>
              </a:rPr>
              <a:t>C</a:t>
            </a:r>
            <a:r>
              <a:rPr lang="en-US" altLang="id-ID" sz="2000" baseline="-25000" dirty="0" smtClean="0">
                <a:solidFill>
                  <a:srgbClr val="254061"/>
                </a:solidFill>
              </a:rPr>
              <a:t>1j</a:t>
            </a:r>
            <a:r>
              <a:rPr lang="en-US" altLang="id-ID" sz="2000" dirty="0" smtClean="0">
                <a:solidFill>
                  <a:srgbClr val="254061"/>
                </a:solidFill>
              </a:rPr>
              <a:t> + </a:t>
            </a:r>
            <a:r>
              <a:rPr lang="en-US" altLang="id-ID" sz="2000" i="1" dirty="0" smtClean="0">
                <a:solidFill>
                  <a:srgbClr val="254061"/>
                </a:solidFill>
              </a:rPr>
              <a:t>a</a:t>
            </a:r>
            <a:r>
              <a:rPr lang="en-US" altLang="id-ID" sz="2000" baseline="-25000" dirty="0" smtClean="0">
                <a:solidFill>
                  <a:srgbClr val="254061"/>
                </a:solidFill>
              </a:rPr>
              <a:t>2j</a:t>
            </a:r>
            <a:r>
              <a:rPr lang="en-US" altLang="id-ID" sz="2000" dirty="0" smtClean="0">
                <a:solidFill>
                  <a:srgbClr val="254061"/>
                </a:solidFill>
              </a:rPr>
              <a:t> </a:t>
            </a:r>
            <a:r>
              <a:rPr lang="en-US" altLang="id-ID" sz="2000" i="1" dirty="0" smtClean="0">
                <a:solidFill>
                  <a:srgbClr val="254061"/>
                </a:solidFill>
              </a:rPr>
              <a:t>C</a:t>
            </a:r>
            <a:r>
              <a:rPr lang="en-US" altLang="id-ID" sz="2000" baseline="-25000" dirty="0" smtClean="0">
                <a:solidFill>
                  <a:srgbClr val="254061"/>
                </a:solidFill>
              </a:rPr>
              <a:t>2j</a:t>
            </a:r>
            <a:r>
              <a:rPr lang="en-US" altLang="id-ID" sz="2000" dirty="0" smtClean="0">
                <a:solidFill>
                  <a:srgbClr val="254061"/>
                </a:solidFill>
              </a:rPr>
              <a:t> + . . . + </a:t>
            </a:r>
            <a:r>
              <a:rPr lang="en-US" altLang="id-ID" sz="2000" i="1" dirty="0" err="1" smtClean="0">
                <a:solidFill>
                  <a:srgbClr val="254061"/>
                </a:solidFill>
              </a:rPr>
              <a:t>a</a:t>
            </a:r>
            <a:r>
              <a:rPr lang="en-US" altLang="id-ID" sz="2000" baseline="-25000" dirty="0" err="1" smtClean="0">
                <a:solidFill>
                  <a:srgbClr val="254061"/>
                </a:solidFill>
              </a:rPr>
              <a:t>nj</a:t>
            </a:r>
            <a:r>
              <a:rPr lang="en-US" altLang="id-ID" sz="2000" dirty="0" smtClean="0">
                <a:solidFill>
                  <a:srgbClr val="254061"/>
                </a:solidFill>
              </a:rPr>
              <a:t> </a:t>
            </a:r>
            <a:r>
              <a:rPr lang="en-US" altLang="id-ID" sz="2000" i="1" dirty="0" err="1" smtClean="0">
                <a:solidFill>
                  <a:srgbClr val="254061"/>
                </a:solidFill>
              </a:rPr>
              <a:t>C</a:t>
            </a:r>
            <a:r>
              <a:rPr lang="en-US" altLang="id-ID" sz="2000" baseline="-25000" dirty="0" err="1" smtClean="0">
                <a:solidFill>
                  <a:srgbClr val="254061"/>
                </a:solidFill>
              </a:rPr>
              <a:t>nj</a:t>
            </a:r>
            <a:r>
              <a:rPr lang="en-US" altLang="id-ID" sz="2000" dirty="0" smtClean="0">
                <a:solidFill>
                  <a:srgbClr val="254061"/>
                </a:solidFill>
              </a:rPr>
              <a:t> =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id-ID" sz="2000" dirty="0" smtClean="0">
              <a:solidFill>
                <a:srgbClr val="254061"/>
              </a:solidFill>
            </a:endParaRPr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74292"/>
              </p:ext>
            </p:extLst>
          </p:nvPr>
        </p:nvGraphicFramePr>
        <p:xfrm>
          <a:off x="6595359" y="2042280"/>
          <a:ext cx="964406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4" imgW="495000" imgH="444240" progId="">
                  <p:embed/>
                </p:oleObj>
              </mc:Choice>
              <mc:Fallback>
                <p:oleObj name="Equation" r:id="rId4" imgW="495000" imgH="444240" progId="">
                  <p:embed/>
                  <p:pic>
                    <p:nvPicPr>
                      <p:cNvPr id="1536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5359" y="2042280"/>
                        <a:ext cx="964406" cy="1014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2904194"/>
              </p:ext>
            </p:extLst>
          </p:nvPr>
        </p:nvGraphicFramePr>
        <p:xfrm>
          <a:off x="6648937" y="4013123"/>
          <a:ext cx="85725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6" imgW="495000" imgH="431640" progId="">
                  <p:embed/>
                </p:oleObj>
              </mc:Choice>
              <mc:Fallback>
                <p:oleObj name="Equation" r:id="rId6" imgW="495000" imgH="431640" progId="">
                  <p:embed/>
                  <p:pic>
                    <p:nvPicPr>
                      <p:cNvPr id="153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8937" y="4013123"/>
                        <a:ext cx="85725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5"/>
          <p:cNvSpPr txBox="1">
            <a:spLocks noGrp="1"/>
          </p:cNvSpPr>
          <p:nvPr>
            <p:ph type="title"/>
          </p:nvPr>
        </p:nvSpPr>
        <p:spPr>
          <a:xfrm>
            <a:off x="1494235" y="303610"/>
            <a:ext cx="6172200" cy="85725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sz="3000" dirty="0" err="1">
                <a:solidFill>
                  <a:srgbClr val="17375E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Rumus</a:t>
            </a:r>
            <a:r>
              <a:rPr lang="en-US" sz="3000" dirty="0">
                <a:solidFill>
                  <a:srgbClr val="17375E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000" dirty="0" err="1">
                <a:solidFill>
                  <a:srgbClr val="17375E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Determinan</a:t>
            </a:r>
            <a:r>
              <a:rPr lang="en-US" sz="3000" dirty="0">
                <a:solidFill>
                  <a:srgbClr val="17375E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000" dirty="0" err="1">
                <a:solidFill>
                  <a:srgbClr val="17375E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Matriks</a:t>
            </a:r>
            <a:r>
              <a:rPr lang="en-US" sz="3000" dirty="0">
                <a:solidFill>
                  <a:srgbClr val="17375E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000" dirty="0" smtClean="0">
                <a:solidFill>
                  <a:srgbClr val="17375E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Ordo &gt; 3x3 </a:t>
            </a:r>
            <a:r>
              <a:rPr lang="en-US" sz="3000" dirty="0">
                <a:solidFill>
                  <a:srgbClr val="17375E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sz="3000" dirty="0">
                <a:solidFill>
                  <a:srgbClr val="17375E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3000" dirty="0" err="1" smtClean="0">
                <a:solidFill>
                  <a:srgbClr val="17375E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dengan</a:t>
            </a:r>
            <a:r>
              <a:rPr lang="en-US" sz="3000" dirty="0" smtClean="0">
                <a:solidFill>
                  <a:srgbClr val="17375E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u="sng" dirty="0" err="1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Ekspansi</a:t>
            </a:r>
            <a:r>
              <a:rPr lang="en-US" u="sng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u="sng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Kofaktor</a:t>
            </a:r>
            <a:endParaRPr lang="en-US" sz="3000" u="sng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712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996"/>
    </mc:Choice>
    <mc:Fallback>
      <p:transition spd="slow" advTm="54996"/>
    </mc:Fallback>
  </mc:AlternateContent>
  <p:timing>
    <p:tnLst>
      <p:par>
        <p:cTn id="1" dur="indefinite" restart="never" nodeType="tmRoot"/>
      </p:par>
    </p:tnLst>
  </p:timing>
  <p:extLst>
    <p:ext uri="{3A86A75C-4F4B-4683-9AE1-C65F6400EC91}">
      <p14:laserTraceLst xmlns:p14="http://schemas.microsoft.com/office/powerpoint/2010/main">
        <p14:tracePtLst>
          <p14:tracePt t="15513" x="6121400" y="3368675"/>
          <p14:tracePt t="15525" x="5867400" y="3362325"/>
          <p14:tracePt t="15535" x="5680075" y="3375025"/>
          <p14:tracePt t="15545" x="5445125" y="3422650"/>
          <p14:tracePt t="15562" x="4675188" y="3676650"/>
          <p14:tracePt t="15578" x="4198938" y="3924300"/>
          <p14:tracePt t="15597" x="3697288" y="4159250"/>
          <p14:tracePt t="15611" x="3468688" y="4286250"/>
          <p14:tracePt t="15628" x="3328988" y="4373563"/>
          <p14:tracePt t="15644" x="3221038" y="4440238"/>
          <p14:tracePt t="15647" x="3175000" y="4452938"/>
          <p14:tracePt t="15663" x="3121025" y="4460875"/>
          <p14:tracePt t="15677" x="3094038" y="4460875"/>
          <p14:tracePt t="15694" x="3073400" y="4460875"/>
          <p14:tracePt t="15711" x="3048000" y="4452938"/>
          <p14:tracePt t="15728" x="3033713" y="4452938"/>
          <p14:tracePt t="15747" x="3013075" y="4446588"/>
          <p14:tracePt t="15761" x="2973388" y="4440238"/>
          <p14:tracePt t="15778" x="2867025" y="4427538"/>
          <p14:tracePt t="15794" x="2713038" y="4400550"/>
          <p14:tracePt t="15796" x="2632075" y="4373563"/>
          <p14:tracePt t="15811" x="2424113" y="4259263"/>
          <p14:tracePt t="15827" x="2257425" y="4105275"/>
          <p14:tracePt t="15844" x="2055813" y="3863975"/>
          <p14:tracePt t="15847" x="1962150" y="3736975"/>
          <p14:tracePt t="15861" x="1841500" y="3522663"/>
          <p14:tracePt t="15878" x="1768475" y="3348038"/>
          <p14:tracePt t="15897" x="1727200" y="3214688"/>
          <p14:tracePt t="15912" x="1714500" y="3194050"/>
          <p14:tracePt t="15927" x="1714500" y="3181350"/>
          <p14:tracePt t="15944" x="1714500" y="3175000"/>
          <p14:tracePt t="15968" x="1714500" y="3167063"/>
          <p14:tracePt t="16004" x="1714500" y="3160713"/>
          <p14:tracePt t="16018" x="1714500" y="3154363"/>
          <p14:tracePt t="16025" x="1714500" y="3148013"/>
          <p14:tracePt t="16032" x="1727200" y="3127375"/>
          <p14:tracePt t="16047" x="1855788" y="2967038"/>
          <p14:tracePt t="16068" x="2095500" y="2605088"/>
          <p14:tracePt t="16077" x="2143125" y="2498725"/>
          <p14:tracePt t="16094" x="2230438" y="2357438"/>
          <p14:tracePt t="16096" x="2263775" y="2303463"/>
          <p14:tracePt t="16110" x="2284413" y="2257425"/>
          <p14:tracePt t="16127" x="2284413" y="2243138"/>
          <p14:tracePt t="16144" x="2284413" y="2230438"/>
          <p14:tracePt t="16160" x="2284413" y="2224088"/>
          <p14:tracePt t="16203" x="2284413" y="2216150"/>
          <p14:tracePt t="16339" x="2276475" y="2216150"/>
          <p14:tracePt t="16353" x="2276475" y="2224088"/>
          <p14:tracePt t="16367" x="2270125" y="2224088"/>
          <p14:tracePt t="16377" x="2270125" y="2230438"/>
          <p14:tracePt t="16395" x="2263775" y="2243138"/>
          <p14:tracePt t="16410" x="2251075" y="2257425"/>
          <p14:tracePt t="16427" x="2236788" y="2276475"/>
          <p14:tracePt t="16444" x="2224088" y="2297113"/>
          <p14:tracePt t="16446" x="2216150" y="2309813"/>
          <p14:tracePt t="16460" x="2197100" y="2336800"/>
          <p14:tracePt t="16477" x="2197100" y="2363788"/>
          <p14:tracePt t="16497" x="2182813" y="2390775"/>
          <p14:tracePt t="16510" x="2170113" y="2411413"/>
          <p14:tracePt t="16527" x="2163763" y="2424113"/>
          <p14:tracePt t="16544" x="2163763" y="2430463"/>
          <p14:tracePt t="16560" x="2155825" y="2438400"/>
          <p14:tracePt t="16710" x="2163763" y="2438400"/>
          <p14:tracePt t="16724" x="2170113" y="2438400"/>
          <p14:tracePt t="16732" x="2176463" y="2438400"/>
          <p14:tracePt t="16746" x="2197100" y="2438400"/>
          <p14:tracePt t="16760" x="2236788" y="2438400"/>
          <p14:tracePt t="16777" x="2290763" y="2438400"/>
          <p14:tracePt t="16797" x="2363788" y="2438400"/>
          <p14:tracePt t="16810" x="2397125" y="2438400"/>
          <p14:tracePt t="16827" x="2417763" y="2438400"/>
          <p14:tracePt t="16845" x="2430463" y="2438400"/>
          <p14:tracePt t="16860" x="2438400" y="2438400"/>
          <p14:tracePt t="16877" x="2444750" y="2444750"/>
          <p14:tracePt t="16897" x="2451100" y="2451100"/>
          <p14:tracePt t="17010" x="2457450" y="2451100"/>
          <p14:tracePt t="17152" x="2471738" y="2451100"/>
          <p14:tracePt t="17160" x="2471738" y="2457450"/>
          <p14:tracePt t="17176" x="2498725" y="2465388"/>
          <p14:tracePt t="17196" x="2551113" y="2465388"/>
          <p14:tracePt t="17210" x="2592388" y="2465388"/>
          <p14:tracePt t="17226" x="2625725" y="2478088"/>
          <p14:tracePt t="17245" x="2659063" y="2484438"/>
          <p14:tracePt t="17260" x="2679700" y="2490788"/>
          <p14:tracePt t="17276" x="2705100" y="2505075"/>
          <p14:tracePt t="17294" x="2732088" y="2524125"/>
          <p14:tracePt t="17310" x="2752725" y="2538413"/>
          <p14:tracePt t="17326" x="2765425" y="2544763"/>
          <p14:tracePt t="17347" x="2779713" y="2559050"/>
          <p14:tracePt t="17380" x="2786063" y="2565400"/>
          <p14:tracePt t="17415" x="2792413" y="2565400"/>
          <p14:tracePt t="17451" x="2792413" y="2571750"/>
          <p14:tracePt t="17622" x="2792413" y="2578100"/>
          <p14:tracePt t="17672" x="2798763" y="2584450"/>
          <p14:tracePt t="17694" x="2806700" y="2584450"/>
          <p14:tracePt t="17721" x="2806700" y="2592388"/>
          <p14:tracePt t="17830" x="2813050" y="2592388"/>
          <p14:tracePt t="17937" x="2819400" y="2592388"/>
          <p14:tracePt t="17958" x="2825750" y="2592388"/>
          <p14:tracePt t="17967" x="2833688" y="2592388"/>
          <p14:tracePt t="17976" x="2840038" y="2592388"/>
          <p14:tracePt t="17994" x="2894013" y="2598738"/>
          <p14:tracePt t="18009" x="2919413" y="2605088"/>
          <p14:tracePt t="18026" x="2952750" y="2619375"/>
          <p14:tracePt t="18043" x="2979738" y="2625725"/>
          <p14:tracePt t="18059" x="3000375" y="2632075"/>
          <p14:tracePt t="18076" x="3013075" y="2632075"/>
          <p14:tracePt t="18078" x="3021013" y="2638425"/>
          <p14:tracePt t="18095" x="3033713" y="2644775"/>
          <p14:tracePt t="18109" x="3040063" y="2652713"/>
          <p14:tracePt t="18126" x="3048000" y="2652713"/>
          <p14:tracePt t="18143" x="3054350" y="2652713"/>
          <p14:tracePt t="18543" x="3067050" y="2652713"/>
          <p14:tracePt t="18550" x="3081338" y="2652713"/>
          <p14:tracePt t="18565" x="3114675" y="2652713"/>
          <p14:tracePt t="18575" x="3133725" y="2652713"/>
          <p14:tracePt t="18593" x="3227388" y="2632075"/>
          <p14:tracePt t="18609" x="3328988" y="2619375"/>
          <p14:tracePt t="18627" x="3529013" y="2605088"/>
          <p14:tracePt t="18644" x="3690938" y="2605088"/>
          <p14:tracePt t="18659" x="3824288" y="2598738"/>
          <p14:tracePt t="18676" x="3965575" y="2598738"/>
          <p14:tracePt t="18679" x="4038600" y="2605088"/>
          <p14:tracePt t="18694" x="4165600" y="2611438"/>
          <p14:tracePt t="18709" x="4313238" y="2644775"/>
          <p14:tracePt t="18727" x="4533900" y="2679700"/>
          <p14:tracePt t="18742" x="4667250" y="2692400"/>
          <p14:tracePt t="18759" x="4829175" y="2705100"/>
          <p14:tracePt t="18776" x="5083175" y="2738438"/>
          <p14:tracePt t="18794" x="5230813" y="2759075"/>
          <p14:tracePt t="18808" x="5405438" y="2786063"/>
          <p14:tracePt t="18826" x="5626100" y="2792413"/>
          <p14:tracePt t="18842" x="5813425" y="2792413"/>
          <p14:tracePt t="18859" x="5980113" y="2786063"/>
          <p14:tracePt t="18876" x="6194425" y="2779713"/>
          <p14:tracePt t="18893" x="6296025" y="2779713"/>
          <p14:tracePt t="18908" x="6396038" y="2779713"/>
          <p14:tracePt t="18926" x="6529388" y="2779713"/>
          <p14:tracePt t="18944" x="6604000" y="2779713"/>
          <p14:tracePt t="18958" x="6650038" y="2779713"/>
          <p14:tracePt t="18976" x="6704013" y="2779713"/>
          <p14:tracePt t="18992" x="6737350" y="2779713"/>
          <p14:tracePt t="19008" x="6757988" y="2773363"/>
          <p14:tracePt t="19026" x="6784975" y="2765425"/>
          <p14:tracePt t="19042" x="6810375" y="2759075"/>
          <p14:tracePt t="19058" x="6858000" y="2738438"/>
          <p14:tracePt t="19062" x="6878638" y="2738438"/>
          <p14:tracePt t="19076" x="6905625" y="2732088"/>
          <p14:tracePt t="19099" x="6965950" y="2719388"/>
          <p14:tracePt t="19109" x="6972300" y="2719388"/>
          <p14:tracePt t="19126" x="7005638" y="2719388"/>
          <p14:tracePt t="19142" x="7018338" y="2719388"/>
          <p14:tracePt t="19158" x="7032625" y="2719388"/>
          <p14:tracePt t="19175" x="7038975" y="2719388"/>
          <p14:tracePt t="19192" x="7045325" y="2719388"/>
          <p14:tracePt t="19208" x="7051675" y="2719388"/>
          <p14:tracePt t="19725" x="7045325" y="2719388"/>
          <p14:tracePt t="20432" x="7051675" y="2705100"/>
          <p14:tracePt t="20446" x="7078663" y="2665413"/>
          <p14:tracePt t="20460" x="7085013" y="2632075"/>
          <p14:tracePt t="20481" x="7105650" y="2592388"/>
          <p14:tracePt t="20497" x="7119938" y="2565400"/>
          <p14:tracePt t="20509" x="7119938" y="2551113"/>
          <p14:tracePt t="20526" x="7119938" y="2538413"/>
          <p14:tracePt t="20541" x="7119938" y="2532063"/>
          <p14:tracePt t="20558" x="7119938" y="2517775"/>
          <p14:tracePt t="20574" x="7119938" y="2511425"/>
          <p14:tracePt t="20590" x="7112000" y="2511425"/>
          <p14:tracePt t="20607" x="7105650" y="2505075"/>
          <p14:tracePt t="20624" x="7099300" y="2505075"/>
          <p14:tracePt t="20640" x="7092950" y="2498725"/>
          <p14:tracePt t="20658" x="7078663" y="2490788"/>
          <p14:tracePt t="20676" x="7072313" y="2490788"/>
          <p14:tracePt t="20690" x="7059613" y="2490788"/>
          <p14:tracePt t="20708" x="7038975" y="2498725"/>
          <p14:tracePt t="20724" x="7024688" y="2511425"/>
          <p14:tracePt t="20740" x="7011988" y="2517775"/>
          <p14:tracePt t="20758" x="6978650" y="2559050"/>
          <p14:tracePt t="20774" x="6965950" y="2584450"/>
          <p14:tracePt t="20790" x="6951663" y="2611438"/>
          <p14:tracePt t="20808" x="6945313" y="2638425"/>
          <p14:tracePt t="20827" x="6945313" y="2644775"/>
          <p14:tracePt t="20840" x="6945313" y="2652713"/>
          <p14:tracePt t="20859" x="6945313" y="2659063"/>
          <p14:tracePt t="20929" x="6951663" y="2659063"/>
          <p14:tracePt t="20965" x="6958013" y="2659063"/>
          <p14:tracePt t="20979" x="6965950" y="2659063"/>
          <p14:tracePt t="20994" x="6972300" y="2659063"/>
          <p14:tracePt t="21007" x="6978650" y="2659063"/>
          <p14:tracePt t="21024" x="6985000" y="2659063"/>
          <p14:tracePt t="21040" x="6991350" y="2659063"/>
          <p14:tracePt t="21057" x="7011988" y="2665413"/>
          <p14:tracePt t="21076" x="7018338" y="2665413"/>
          <p14:tracePt t="21090" x="7024688" y="2671763"/>
          <p14:tracePt t="21108" x="7038975" y="2671763"/>
          <p14:tracePt t="21150" x="7045325" y="2671763"/>
          <p14:tracePt t="21172" x="7051675" y="2671763"/>
          <p14:tracePt t="21629" x="7051675" y="2679700"/>
          <p14:tracePt t="21643" x="7065963" y="2686050"/>
          <p14:tracePt t="21660" x="7072313" y="2692400"/>
          <p14:tracePt t="21678" x="7078663" y="2698750"/>
          <p14:tracePt t="21694" x="7085013" y="2705100"/>
          <p14:tracePt t="22035" x="7092950" y="2713038"/>
          <p14:tracePt t="22049" x="7099300" y="2713038"/>
          <p14:tracePt t="22064" x="7112000" y="2719388"/>
          <p14:tracePt t="22073" x="7119938" y="2719388"/>
          <p14:tracePt t="22090" x="7138988" y="2732088"/>
          <p14:tracePt t="22092" x="7145338" y="2732088"/>
          <p14:tracePt t="22106" x="7165975" y="2738438"/>
          <p14:tracePt t="22126" x="7180263" y="2746375"/>
          <p14:tracePt t="22128" x="7186613" y="2752725"/>
          <p14:tracePt t="22140" x="7192963" y="2752725"/>
          <p14:tracePt t="22156" x="7199313" y="2765425"/>
          <p14:tracePt t="22175" x="7213600" y="2765425"/>
          <p14:tracePt t="22206" x="7213600" y="2773363"/>
          <p14:tracePt t="22220" x="7219950" y="2773363"/>
          <p14:tracePt t="22327" x="7219950" y="2779713"/>
          <p14:tracePt t="22341" x="7226300" y="2786063"/>
          <p14:tracePt t="22377" x="7232650" y="2792413"/>
          <p14:tracePt t="23540" x="7226300" y="2792413"/>
          <p14:tracePt t="23817" x="7219950" y="2792413"/>
          <p14:tracePt t="24025" x="7213600" y="2792413"/>
          <p14:tracePt t="25015" x="7219950" y="2792413"/>
          <p14:tracePt t="25051" x="7226300" y="2792413"/>
          <p14:tracePt t="25172" x="7232650" y="2792413"/>
          <p14:tracePt t="25208" x="7239000" y="2792413"/>
          <p14:tracePt t="25507" x="7239000" y="2786063"/>
          <p14:tracePt t="25521" x="7239000" y="2779713"/>
          <p14:tracePt t="25536" x="7246938" y="2779713"/>
          <p14:tracePt t="25557" x="7246938" y="2773363"/>
          <p14:tracePt t="25593" x="7246938" y="2765425"/>
          <p14:tracePt t="25600" x="7253288" y="2759075"/>
          <p14:tracePt t="25611" x="7259638" y="2746375"/>
          <p14:tracePt t="25614" x="7273925" y="2719388"/>
          <p14:tracePt t="25623" x="7286625" y="2698750"/>
          <p14:tracePt t="25636" x="7299325" y="2659063"/>
          <p14:tracePt t="25653" x="7307263" y="2638425"/>
          <p14:tracePt t="25670" x="7307263" y="2625725"/>
          <p14:tracePt t="25692" x="7307263" y="2619375"/>
          <p14:tracePt t="25822" x="7299325" y="2619375"/>
          <p14:tracePt t="25850" x="7292975" y="2619375"/>
          <p14:tracePt t="25872" x="7286625" y="2619375"/>
          <p14:tracePt t="25899" x="7280275" y="2619375"/>
          <p14:tracePt t="25950" x="7273925" y="2619375"/>
          <p14:tracePt t="26214" x="7280275" y="2625725"/>
          <p14:tracePt t="26242" x="7286625" y="2632075"/>
          <p14:tracePt t="26264" x="7292975" y="2638425"/>
          <p14:tracePt t="26284" x="7299325" y="2638425"/>
          <p14:tracePt t="26295" x="7299325" y="2644775"/>
          <p14:tracePt t="26307" x="7326313" y="2659063"/>
          <p14:tracePt t="26320" x="7346950" y="2679700"/>
          <p14:tracePt t="26336" x="7367588" y="2698750"/>
          <p14:tracePt t="26353" x="7394575" y="2719388"/>
          <p14:tracePt t="26354" x="7400925" y="2719388"/>
          <p14:tracePt t="26370" x="7419975" y="2738438"/>
          <p14:tracePt t="26386" x="7434263" y="2752725"/>
          <p14:tracePt t="26403" x="7440613" y="2759075"/>
          <p14:tracePt t="26405" x="7446963" y="2765425"/>
          <p14:tracePt t="26434" x="7453313" y="2773363"/>
          <p14:tracePt t="26497" x="7461250" y="2773363"/>
          <p14:tracePt t="26533" x="7467600" y="2773363"/>
          <p14:tracePt t="26590" x="7473950" y="2773363"/>
          <p14:tracePt t="26619" x="7480300" y="2773363"/>
          <p14:tracePt t="26633" x="7494588" y="2773363"/>
          <p14:tracePt t="26647" x="7500938" y="2773363"/>
          <p14:tracePt t="26656" x="7513638" y="2773363"/>
          <p14:tracePt t="26669" x="7521575" y="2773363"/>
          <p14:tracePt t="26686" x="7534275" y="2773363"/>
          <p14:tracePt t="26703" x="7540625" y="2773363"/>
          <p14:tracePt t="26719" x="7548563" y="2773363"/>
          <p14:tracePt t="26736" x="7554913" y="2773363"/>
          <p14:tracePt t="26869" x="7548563" y="2773363"/>
          <p14:tracePt t="26919" x="7540625" y="2773363"/>
          <p14:tracePt t="27040" x="7534275" y="2773363"/>
          <p14:tracePt t="27212" x="7527925" y="2773363"/>
          <p14:tracePt t="27883" x="7521575" y="2773363"/>
          <p14:tracePt t="27925" x="7513638" y="2773363"/>
          <p14:tracePt t="27939" x="7507288" y="2773363"/>
          <p14:tracePt t="27955" x="7467600" y="2786063"/>
          <p14:tracePt t="27973" x="7313613" y="2840038"/>
          <p14:tracePt t="27985" x="7259638" y="2859088"/>
          <p14:tracePt t="28003" x="7138988" y="2919413"/>
          <p14:tracePt t="28018" x="7072313" y="2940050"/>
          <p14:tracePt t="28038" x="7011988" y="2973388"/>
          <p14:tracePt t="28054" x="6985000" y="2994025"/>
          <p14:tracePt t="28069" x="6972300" y="3006725"/>
          <p14:tracePt t="28085" x="6951663" y="3006725"/>
          <p14:tracePt t="28103" x="6931025" y="3021013"/>
          <p14:tracePt t="28118" x="6924675" y="3021013"/>
          <p14:tracePt t="28145" x="6918325" y="3021013"/>
          <p14:tracePt t="28166" x="6911975" y="3021013"/>
          <p14:tracePt t="28175" x="6905625" y="3021013"/>
          <p14:tracePt t="28187" x="6884988" y="3033713"/>
          <p14:tracePt t="28204" x="6858000" y="3040063"/>
          <p14:tracePt t="28218" x="6824663" y="3054350"/>
          <p14:tracePt t="28239" x="6797675" y="3054350"/>
          <p14:tracePt t="28254" x="6777038" y="3060700"/>
          <p14:tracePt t="28271" x="6764338" y="3060700"/>
          <p14:tracePt t="28273" x="6757988" y="3067050"/>
          <p14:tracePt t="28285" x="6751638" y="3067050"/>
          <p14:tracePt t="28302" x="6737350" y="3067050"/>
          <p14:tracePt t="28318" x="6731000" y="3067050"/>
          <p14:tracePt t="28338" x="6724650" y="3073400"/>
          <p14:tracePt t="28666" x="6731000" y="3073400"/>
          <p14:tracePt t="28680" x="6743700" y="3073400"/>
          <p14:tracePt t="28702" x="6764338" y="3073400"/>
          <p14:tracePt t="28718" x="6784975" y="3073400"/>
          <p14:tracePt t="28737" x="6797675" y="3073400"/>
          <p14:tracePt t="28753" x="6804025" y="3073400"/>
          <p14:tracePt t="28768" x="6810375" y="3073400"/>
          <p14:tracePt t="28786" x="6818313" y="3073400"/>
          <p14:tracePt t="29030" x="6831013" y="3073400"/>
          <p14:tracePt t="29044" x="6864350" y="3073400"/>
          <p14:tracePt t="29062" x="6891338" y="3073400"/>
          <p14:tracePt t="29077" x="6911975" y="3073400"/>
          <p14:tracePt t="29079" x="6918325" y="3073400"/>
          <p14:tracePt t="29087" x="6924675" y="3073400"/>
          <p14:tracePt t="29103" x="6931025" y="3073400"/>
          <p14:tracePt t="29117" x="6938963" y="3073400"/>
          <p14:tracePt t="30841" x="6938963" y="3067050"/>
          <p14:tracePt t="30870" x="6938963" y="3060700"/>
          <p14:tracePt t="31112" x="6938963" y="3054350"/>
          <p14:tracePt t="31197" x="6938963" y="3048000"/>
          <p14:tracePt t="31247" x="6938963" y="3040063"/>
          <p14:tracePt t="31263" x="6931025" y="3040063"/>
          <p14:tracePt t="31277" x="6931025" y="3021013"/>
          <p14:tracePt t="31299" x="6870700" y="2792413"/>
          <p14:tracePt t="31316" x="6710363" y="2524125"/>
          <p14:tracePt t="31319" x="6610350" y="2438400"/>
          <p14:tracePt t="31332" x="6381750" y="2257425"/>
          <p14:tracePt t="31349" x="6134100" y="2122488"/>
          <p14:tracePt t="31368" x="5853113" y="2028825"/>
          <p14:tracePt t="31385" x="5719763" y="1989138"/>
          <p14:tracePt t="31399" x="5592763" y="1949450"/>
          <p14:tracePt t="31416" x="5499100" y="1928813"/>
          <p14:tracePt t="31418" x="5472113" y="1916113"/>
          <p14:tracePt t="31433" x="5418138" y="1889125"/>
          <p14:tracePt t="31449" x="5378450" y="1874838"/>
          <p14:tracePt t="31466" x="5357813" y="1868488"/>
          <p14:tracePt t="31468" x="5345113" y="1862138"/>
          <p14:tracePt t="31482" x="5330825" y="1855788"/>
          <p14:tracePt t="31499" x="5324475" y="1847850"/>
          <p14:tracePt t="31517" x="5310188" y="1841500"/>
          <p14:tracePt t="31539" x="5303838" y="1835150"/>
          <p14:tracePt t="31561" x="5297488" y="1835150"/>
          <p14:tracePt t="31568" x="5291138" y="1835150"/>
          <p14:tracePt t="31583" x="5270500" y="1822450"/>
          <p14:tracePt t="31599" x="5243513" y="1814513"/>
          <p14:tracePt t="31618" x="5191125" y="1795463"/>
          <p14:tracePt t="31634" x="5156200" y="1787525"/>
          <p14:tracePt t="31649" x="5122863" y="1781175"/>
          <p14:tracePt t="31668" x="5083175" y="1781175"/>
          <p14:tracePt t="31684" x="5062538" y="1774825"/>
          <p14:tracePt t="31699" x="5049838" y="1774825"/>
          <p14:tracePt t="31717" x="5043488" y="1768475"/>
          <p14:tracePt t="31732" x="5037138" y="1768475"/>
          <p14:tracePt t="31753" x="5029200" y="1768475"/>
          <p14:tracePt t="31896" x="5037138" y="1768475"/>
          <p14:tracePt t="31910" x="5043488" y="1768475"/>
          <p14:tracePt t="31938" x="5049838" y="1768475"/>
          <p14:tracePt t="31954" x="5056188" y="1768475"/>
          <p14:tracePt t="31961" x="5062538" y="1768475"/>
          <p14:tracePt t="31969" x="5070475" y="1768475"/>
          <p14:tracePt t="31985" x="5116513" y="1781175"/>
          <p14:tracePt t="31998" x="5191125" y="1795463"/>
          <p14:tracePt t="32016" x="5318125" y="1808163"/>
          <p14:tracePt t="32033" x="5378450" y="1822450"/>
          <p14:tracePt t="32048" x="5424488" y="1828800"/>
          <p14:tracePt t="32067" x="5472113" y="1835150"/>
          <p14:tracePt t="32082" x="5551488" y="1847850"/>
          <p14:tracePt t="32098" x="5611813" y="1855788"/>
          <p14:tracePt t="32117" x="5659438" y="1868488"/>
          <p14:tracePt t="32133" x="5680075" y="1868488"/>
          <p14:tracePt t="32148" x="5692775" y="1868488"/>
          <p14:tracePt t="32166" x="5719763" y="1868488"/>
          <p14:tracePt t="32182" x="5738813" y="1868488"/>
          <p14:tracePt t="32198" x="5759450" y="1868488"/>
          <p14:tracePt t="32217" x="5780088" y="1874838"/>
          <p14:tracePt t="32232" x="5786438" y="1881188"/>
          <p14:tracePt t="32248" x="5792788" y="1881188"/>
          <p14:tracePt t="32266" x="5799138" y="1881188"/>
          <p14:tracePt t="32323" x="5780088" y="1881188"/>
          <p14:tracePt t="32331" x="5738813" y="1881188"/>
          <p14:tracePt t="32338" x="5645150" y="1881188"/>
          <p14:tracePt t="32348" x="5438775" y="1889125"/>
          <p14:tracePt t="32367" x="4714875" y="1949450"/>
          <p14:tracePt t="32381" x="4279900" y="1989138"/>
          <p14:tracePt t="32398" x="3924300" y="2022475"/>
          <p14:tracePt t="32416" x="3589338" y="2036763"/>
          <p14:tracePt t="32431" x="3462338" y="2036763"/>
          <p14:tracePt t="32448" x="3381375" y="2036763"/>
          <p14:tracePt t="32466" x="3328988" y="2022475"/>
          <p14:tracePt t="32481" x="3302000" y="2016125"/>
          <p14:tracePt t="32498" x="3295650" y="2016125"/>
          <p14:tracePt t="32517" x="3287713" y="2009775"/>
          <p14:tracePt t="32531" x="3281363" y="2009775"/>
          <p14:tracePt t="32548" x="3281363" y="2001838"/>
          <p14:tracePt t="32731" x="3287713" y="2001838"/>
          <p14:tracePt t="32802" x="3295650" y="2001838"/>
          <p14:tracePt t="32830" x="3295650" y="2009775"/>
          <p14:tracePt t="32844" x="3302000" y="2009775"/>
          <p14:tracePt t="32895" x="3302000" y="2016125"/>
          <p14:tracePt t="32924" x="3302000" y="2022475"/>
          <p14:tracePt t="33052" x="3302000" y="2028825"/>
          <p14:tracePt t="33123" x="3302000" y="2036763"/>
          <p14:tracePt t="33194" x="3308350" y="2036763"/>
          <p14:tracePt t="33217" x="3308350" y="2043113"/>
          <p14:tracePt t="33251" x="3314700" y="2043113"/>
          <p14:tracePt t="33387" x="3314700" y="2049463"/>
          <p14:tracePt t="33487" x="3314700" y="2055813"/>
          <p14:tracePt t="33501" x="3322638" y="2055813"/>
          <p14:tracePt t="33615" x="3328988" y="2055813"/>
          <p14:tracePt t="33629" x="3328988" y="2062163"/>
          <p14:tracePt t="34128" x="3328988" y="2070100"/>
          <p14:tracePt t="34164" x="3328988" y="2062163"/>
          <p14:tracePt t="34571" x="3328988" y="2095500"/>
          <p14:tracePt t="34578" x="3335338" y="2149475"/>
          <p14:tracePt t="34598" x="3335338" y="2344738"/>
          <p14:tracePt t="34613" x="3328988" y="2457450"/>
          <p14:tracePt t="34630" x="3322638" y="2565400"/>
          <p14:tracePt t="34648" x="3302000" y="2806700"/>
          <p14:tracePt t="34665" x="3314700" y="2919413"/>
          <p14:tracePt t="34680" x="3322638" y="3006725"/>
          <p14:tracePt t="34685" x="3328988" y="3073400"/>
          <p14:tracePt t="34697" x="3341688" y="3201988"/>
          <p14:tracePt t="34715" x="3355975" y="3287713"/>
          <p14:tracePt t="34730" x="3368675" y="3341688"/>
          <p14:tracePt t="34747" x="3381375" y="3422650"/>
          <p14:tracePt t="34763" x="3389313" y="3489325"/>
          <p14:tracePt t="34780" x="3395663" y="3536950"/>
          <p14:tracePt t="34797" x="3416300" y="3582988"/>
          <p14:tracePt t="34815" x="3416300" y="3609975"/>
          <p14:tracePt t="34830" x="3422650" y="3622675"/>
          <p14:tracePt t="34846" x="3422650" y="3630613"/>
          <p14:tracePt t="34865" x="3422650" y="3636963"/>
          <p14:tracePt t="34879" x="3422650" y="3649663"/>
          <p14:tracePt t="34897" x="3422650" y="3663950"/>
          <p14:tracePt t="34913" x="3422650" y="3676650"/>
          <p14:tracePt t="34929" x="3422650" y="3690938"/>
          <p14:tracePt t="34933" x="3422650" y="3709988"/>
          <p14:tracePt t="34947" x="3422650" y="3730625"/>
          <p14:tracePt t="34965" x="3422650" y="3751263"/>
          <p14:tracePt t="34967" x="3422650" y="3757613"/>
          <p14:tracePt t="34979" x="3422650" y="3763963"/>
          <p14:tracePt t="34998" x="3422650" y="3776663"/>
          <p14:tracePt t="35015" x="3422650" y="3790950"/>
          <p14:tracePt t="35029" x="3422650" y="3797300"/>
          <p14:tracePt t="35047" x="3422650" y="3830638"/>
          <p14:tracePt t="35063" x="3422650" y="3851275"/>
          <p14:tracePt t="35079" x="3422650" y="3870325"/>
          <p14:tracePt t="35097" x="3422650" y="3884613"/>
          <p14:tracePt t="35139" x="3416300" y="3884613"/>
          <p14:tracePt t="36067" x="3435350" y="3884613"/>
          <p14:tracePt t="36076" x="3489325" y="3884613"/>
          <p14:tracePt t="36099" x="3656013" y="3897313"/>
          <p14:tracePt t="36116" x="3810000" y="3905250"/>
          <p14:tracePt t="36129" x="3930650" y="3905250"/>
          <p14:tracePt t="36147" x="4011613" y="3905250"/>
          <p14:tracePt t="36164" x="4065588" y="3905250"/>
          <p14:tracePt t="36166" x="4084638" y="3905250"/>
          <p14:tracePt t="36179" x="4111625" y="3905250"/>
          <p14:tracePt t="36195" x="4132263" y="3905250"/>
          <p14:tracePt t="36212" x="4152900" y="3905250"/>
          <p14:tracePt t="36229" x="4205288" y="3890963"/>
          <p14:tracePt t="36247" x="4279900" y="3878263"/>
          <p14:tracePt t="36266" x="4506913" y="3830638"/>
          <p14:tracePt t="36280" x="4708525" y="3790950"/>
          <p14:tracePt t="36297" x="4848225" y="3763963"/>
          <p14:tracePt t="36315" x="4962525" y="3751263"/>
          <p14:tracePt t="36315" x="5037138" y="3743325"/>
          <p14:tracePt t="36330" x="5197475" y="3743325"/>
          <p14:tracePt t="36345" x="5351463" y="3736975"/>
          <p14:tracePt t="36362" x="5491163" y="3730625"/>
          <p14:tracePt t="36379" x="5632450" y="3730625"/>
          <p14:tracePt t="36396" x="5692775" y="3730625"/>
          <p14:tracePt t="36420" x="5738813" y="3730625"/>
          <p14:tracePt t="36429" x="5746750" y="3730625"/>
          <p14:tracePt t="36445" x="5753100" y="3730625"/>
          <p14:tracePt t="36587" x="5753100" y="3736975"/>
          <p14:tracePt t="36623" x="5746750" y="3736975"/>
          <p14:tracePt t="36637" x="5738813" y="3736975"/>
          <p14:tracePt t="36766" x="5732463" y="3736975"/>
          <p14:tracePt t="36987" x="5726113" y="3736975"/>
          <p14:tracePt t="37015" x="5719763" y="3736975"/>
          <p14:tracePt t="37030" x="5713413" y="3736975"/>
          <p14:tracePt t="37037" x="5699125" y="3736975"/>
          <p14:tracePt t="37045" x="5653088" y="3743325"/>
          <p14:tracePt t="37061" x="5345113" y="3784600"/>
          <p14:tracePt t="37065" x="5149850" y="3817938"/>
          <p14:tracePt t="37079" x="4875213" y="3863975"/>
          <p14:tracePt t="37094" x="4681538" y="3890963"/>
          <p14:tracePt t="37111" x="4513263" y="3905250"/>
          <p14:tracePt t="37115" x="4419600" y="3911600"/>
          <p14:tracePt t="37128" x="4292600" y="3924300"/>
          <p14:tracePt t="37147" x="4213225" y="3924300"/>
          <p14:tracePt t="37161" x="4165600" y="3924300"/>
          <p14:tracePt t="37165" x="4138613" y="3924300"/>
          <p14:tracePt t="37179" x="4111625" y="3924300"/>
          <p14:tracePt t="37195" x="4078288" y="3924300"/>
          <p14:tracePt t="37212" x="4038600" y="3924300"/>
          <p14:tracePt t="37214" x="4024313" y="3924300"/>
          <p14:tracePt t="37228" x="3971925" y="3924300"/>
          <p14:tracePt t="37244" x="3897313" y="3924300"/>
          <p14:tracePt t="37262" x="3810000" y="3924300"/>
          <p14:tracePt t="37265" x="3770313" y="3924300"/>
          <p14:tracePt t="37279" x="3709988" y="3930650"/>
          <p14:tracePt t="37296" x="3656013" y="3930650"/>
          <p14:tracePt t="37311" x="3609975" y="3938588"/>
          <p14:tracePt t="37314" x="3582988" y="3944938"/>
          <p14:tracePt t="37328" x="3543300" y="3951288"/>
          <p14:tracePt t="37344" x="3516313" y="3951288"/>
          <p14:tracePt t="37361" x="3489325" y="3951288"/>
          <p14:tracePt t="37378" x="3468688" y="3951288"/>
          <p14:tracePt t="37396" x="3455988" y="3944938"/>
          <p14:tracePt t="37414" x="3435350" y="3944938"/>
          <p14:tracePt t="37429" x="3422650" y="3944938"/>
          <p14:tracePt t="37446" x="3408363" y="3951288"/>
          <p14:tracePt t="37461" x="3389313" y="3951288"/>
          <p14:tracePt t="37478" x="3375025" y="3951288"/>
          <p14:tracePt t="37494" x="3362325" y="3951288"/>
          <p14:tracePt t="37511" x="3348038" y="3951288"/>
          <p14:tracePt t="37514" x="3341688" y="3951288"/>
          <p14:tracePt t="37528" x="3322638" y="3951288"/>
          <p14:tracePt t="37546" x="3314700" y="3951288"/>
          <p14:tracePt t="37565" x="3308350" y="3951288"/>
          <p14:tracePt t="37584" x="3302000" y="3951288"/>
          <p14:tracePt t="37606" x="3295650" y="3951288"/>
          <p14:tracePt t="38841" x="3341688" y="3965575"/>
          <p14:tracePt t="38850" x="3422650" y="3984625"/>
          <p14:tracePt t="38861" x="3724275" y="4032250"/>
          <p14:tracePt t="38879" x="4051300" y="4071938"/>
          <p14:tracePt t="38882" x="4205288" y="4092575"/>
          <p14:tracePt t="38897" x="4548188" y="4119563"/>
          <p14:tracePt t="38910" x="4916488" y="4132263"/>
          <p14:tracePt t="38926" x="5251450" y="4152900"/>
          <p14:tracePt t="38943" x="5545138" y="4159250"/>
          <p14:tracePt t="38961" x="5886450" y="4198938"/>
          <p14:tracePt t="38977" x="6048375" y="4232275"/>
          <p14:tracePt t="38997" x="6188075" y="4286250"/>
          <p14:tracePt t="39011" x="6227763" y="4298950"/>
          <p14:tracePt t="39026" x="6281738" y="4319588"/>
          <p14:tracePt t="39047" x="6329363" y="4333875"/>
          <p14:tracePt t="39061" x="6356350" y="4340225"/>
          <p14:tracePt t="39076" x="6369050" y="4340225"/>
          <p14:tracePt t="39093" x="6389688" y="4340225"/>
          <p14:tracePt t="39096" x="6396038" y="4346575"/>
          <p14:tracePt t="39111" x="6408738" y="4352925"/>
          <p14:tracePt t="39126" x="6429375" y="4352925"/>
          <p14:tracePt t="39149" x="6462713" y="4367213"/>
          <p14:tracePt t="39161" x="6502400" y="4373563"/>
          <p14:tracePt t="39176" x="6537325" y="4373563"/>
          <p14:tracePt t="39197" x="6589713" y="4379913"/>
          <p14:tracePt t="39211" x="6630988" y="4386263"/>
          <p14:tracePt t="39228" x="6656388" y="4394200"/>
          <p14:tracePt t="39243" x="6670675" y="4394200"/>
          <p14:tracePt t="39260" x="6691313" y="4400550"/>
          <p14:tracePt t="39277" x="6697663" y="4406900"/>
          <p14:tracePt t="39761" x="6710363" y="4406900"/>
          <p14:tracePt t="39776" x="6777038" y="4419600"/>
          <p14:tracePt t="39796" x="6858000" y="4419600"/>
          <p14:tracePt t="39809" x="6897688" y="4427538"/>
          <p14:tracePt t="39826" x="6938963" y="4427538"/>
          <p14:tracePt t="39844" x="7045325" y="4427538"/>
          <p14:tracePt t="39860" x="7132638" y="4419600"/>
          <p14:tracePt t="39876" x="7213600" y="4413250"/>
          <p14:tracePt t="39896" x="7313613" y="4413250"/>
          <p14:tracePt t="39909" x="7367588" y="4406900"/>
          <p14:tracePt t="39926" x="7419975" y="4400550"/>
          <p14:tracePt t="39943" x="7467600" y="4400550"/>
          <p14:tracePt t="39945" x="7480300" y="4394200"/>
          <p14:tracePt t="39961" x="7521575" y="4394200"/>
          <p14:tracePt t="39976" x="7540625" y="4394200"/>
          <p14:tracePt t="39994" x="7567613" y="4394200"/>
          <p14:tracePt t="40009" x="7573963" y="4394200"/>
          <p14:tracePt t="40026" x="7581900" y="4394200"/>
          <p14:tracePt t="40045" x="7588250" y="4394200"/>
          <p14:tracePt t="40059" x="7594600" y="4400550"/>
          <p14:tracePt t="40374" x="7588250" y="4400550"/>
          <p14:tracePt t="40481" x="7581900" y="4400550"/>
          <p14:tracePt t="40595" x="7573963" y="4400550"/>
          <p14:tracePt t="40800" x="7567613" y="4400550"/>
          <p14:tracePt t="42027" x="7527925" y="4413250"/>
          <p14:tracePt t="42038" x="7473950" y="4433888"/>
          <p14:tracePt t="42052" x="7367588" y="4479925"/>
          <p14:tracePt t="42076" x="7180263" y="4548188"/>
          <p14:tracePt t="42091" x="7119938" y="4581525"/>
          <p14:tracePt t="42107" x="7072313" y="4594225"/>
          <p14:tracePt t="42124" x="7024688" y="4614863"/>
          <p14:tracePt t="42127" x="7011988" y="4614863"/>
          <p14:tracePt t="42141" x="6991350" y="4627563"/>
          <p14:tracePt t="42157" x="6972300" y="4633913"/>
          <p14:tracePt t="42177" x="6965950" y="4641850"/>
          <p14:tracePt t="42197" x="6958013" y="4641850"/>
          <p14:tracePt t="42247" x="6951663" y="4641850"/>
          <p14:tracePt t="42462" x="6951663" y="4633913"/>
          <p14:tracePt t="42505" x="6951663" y="4627563"/>
          <p14:tracePt t="42533" x="6958013" y="4621213"/>
          <p14:tracePt t="42569" x="6965950" y="4621213"/>
          <p14:tracePt t="42605" x="6972300" y="4614863"/>
          <p14:tracePt t="42619" x="6985000" y="4608513"/>
          <p14:tracePt t="42635" x="7011988" y="4587875"/>
          <p14:tracePt t="42651" x="7051675" y="4573588"/>
          <p14:tracePt t="42654" x="7072313" y="4567238"/>
          <p14:tracePt t="42670" x="7105650" y="4560888"/>
          <p14:tracePt t="42690" x="7138988" y="4548188"/>
          <p14:tracePt t="42707" x="7145338" y="4548188"/>
          <p14:tracePt t="42724" x="7153275" y="4548188"/>
          <p14:tracePt t="42855" x="7145338" y="4548188"/>
          <p14:tracePt t="42866" x="7145338" y="4554538"/>
          <p14:tracePt t="42989" x="7138988" y="4560888"/>
          <p14:tracePt t="43011" x="7138988" y="4567238"/>
          <p14:tracePt t="43025" x="7132638" y="4581525"/>
          <p14:tracePt t="43040" x="7119938" y="4594225"/>
          <p14:tracePt t="43060" x="7112000" y="4614863"/>
          <p14:tracePt t="43076" x="7105650" y="4621213"/>
          <p14:tracePt t="43090" x="7099300" y="4633913"/>
          <p14:tracePt t="43106" x="7092950" y="4641850"/>
          <p14:tracePt t="43123" x="7078663" y="4648200"/>
          <p14:tracePt t="43140" x="7072313" y="4660900"/>
          <p14:tracePt t="43156" x="7065963" y="4667250"/>
          <p14:tracePt t="43174" x="7065963" y="4681538"/>
          <p14:tracePt t="43190" x="7059613" y="4687888"/>
          <p14:tracePt t="43227" x="7059613" y="4694238"/>
          <p14:tracePt t="43603" x="7065963" y="4694238"/>
          <p14:tracePt t="43617" x="7072313" y="4694238"/>
          <p14:tracePt t="43632" x="7085013" y="4694238"/>
          <p14:tracePt t="43646" x="7105650" y="4694238"/>
          <p14:tracePt t="43662" x="7119938" y="4694238"/>
          <p14:tracePt t="43676" x="7132638" y="4694238"/>
          <p14:tracePt t="43689" x="7138988" y="4694238"/>
          <p14:tracePt t="43706" x="7159625" y="4702175"/>
          <p14:tracePt t="43723" x="7172325" y="4708525"/>
          <p14:tracePt t="43741" x="7180263" y="4708525"/>
          <p14:tracePt t="43756" x="7186613" y="4708525"/>
          <p14:tracePt t="43775" x="7192963" y="4708525"/>
          <p14:tracePt t="43789" x="7199313" y="4708525"/>
          <p14:tracePt t="43874" x="7199313" y="4714875"/>
          <p14:tracePt t="44522" x="7192963" y="4714875"/>
          <p14:tracePt t="45962" x="7199313" y="4714875"/>
          <p14:tracePt t="45973" x="7226300" y="4708525"/>
          <p14:tracePt t="45988" x="7286625" y="4687888"/>
          <p14:tracePt t="45991" x="7307263" y="4681538"/>
          <p14:tracePt t="46005" x="7346950" y="4675188"/>
          <p14:tracePt t="46021" x="7386638" y="4675188"/>
          <p14:tracePt t="46038" x="7407275" y="4667250"/>
          <p14:tracePt t="46040" x="7413625" y="4660900"/>
          <p14:tracePt t="46054" x="7427913" y="4660900"/>
          <p14:tracePt t="46071" x="7434263" y="4660900"/>
          <p14:tracePt t="46097" x="7440613" y="4660900"/>
          <p14:tracePt t="46247" x="7434263" y="4660900"/>
          <p14:tracePt t="46290" x="7427913" y="4660900"/>
          <p14:tracePt t="46304" x="7419975" y="4660900"/>
          <p14:tracePt t="46332" x="7413625" y="4660900"/>
          <p14:tracePt t="46340" x="7407275" y="4660900"/>
          <p14:tracePt t="46357" x="7386638" y="4660900"/>
          <p14:tracePt t="46371" x="7373938" y="4660900"/>
          <p14:tracePt t="46387" x="7353300" y="4660900"/>
          <p14:tracePt t="46389" x="7346950" y="4660900"/>
          <p14:tracePt t="46407" x="7326313" y="4667250"/>
          <p14:tracePt t="46420" x="7319963" y="4667250"/>
          <p14:tracePt t="46437" x="7307263" y="4667250"/>
          <p14:tracePt t="46454" x="7299325" y="4667250"/>
          <p14:tracePt t="46475" x="7292975" y="4667250"/>
          <p14:tracePt t="46925" x="7299325" y="4667250"/>
          <p14:tracePt t="46939" x="7307263" y="4667250"/>
          <p14:tracePt t="46957" x="7334250" y="4667250"/>
          <p14:tracePt t="46960" x="7346950" y="4667250"/>
          <p14:tracePt t="46970" x="7373938" y="4667250"/>
          <p14:tracePt t="46988" x="7461250" y="4660900"/>
          <p14:tracePt t="47004" x="7500938" y="4660900"/>
          <p14:tracePt t="47020" x="7540625" y="4660900"/>
          <p14:tracePt t="47038" x="7581900" y="4660900"/>
          <p14:tracePt t="47053" x="7588250" y="4660900"/>
          <p14:tracePt t="47070" x="7594600" y="4660900"/>
          <p14:tracePt t="47087" x="7600950" y="4660900"/>
          <p14:tracePt t="47109" x="7600950" y="4667250"/>
          <p14:tracePt t="50589" x="7540625" y="4660900"/>
          <p14:tracePt t="50603" x="7340600" y="4608513"/>
          <p14:tracePt t="50617" x="7205663" y="4548188"/>
          <p14:tracePt t="50634" x="7105650" y="4467225"/>
          <p14:tracePt t="50652" x="6991350" y="4373563"/>
          <p14:tracePt t="50667" x="6945313" y="4340225"/>
          <p14:tracePt t="50684" x="6918325" y="4325938"/>
          <p14:tracePt t="50702" x="6891338" y="4306888"/>
          <p14:tracePt t="50717" x="6884988" y="4306888"/>
          <p14:tracePt t="50737" x="6878638" y="4306888"/>
          <p14:tracePt t="50751" x="6878638" y="4298950"/>
          <p14:tracePt t="50767" x="6870700" y="4298950"/>
          <p14:tracePt t="50788" x="6870700" y="4292600"/>
          <p14:tracePt t="50831" x="6864350" y="4292600"/>
          <p14:tracePt t="50880" x="6864350" y="4286250"/>
          <p14:tracePt t="50909" x="6858000" y="4286250"/>
          <p14:tracePt t="50917" x="6858000" y="4279900"/>
          <p14:tracePt t="50952" x="6851650" y="4273550"/>
          <p14:tracePt t="50960" x="6851650" y="4265613"/>
          <p14:tracePt t="50970" x="6851650" y="4259263"/>
          <p14:tracePt t="50986" x="6845300" y="4238625"/>
          <p14:tracePt t="50988" x="6837363" y="4225925"/>
          <p14:tracePt t="51001" x="6831013" y="4213225"/>
          <p14:tracePt t="51017" x="6824663" y="4198938"/>
          <p14:tracePt t="51038" x="6824663" y="4186238"/>
          <p14:tracePt t="51073" x="6824663" y="4179888"/>
          <p14:tracePt t="51859" x="6824663" y="4171950"/>
          <p14:tracePt t="51901" x="6824663" y="4165600"/>
          <p14:tracePt t="52008" x="6824663" y="4159250"/>
          <p14:tracePt t="52158" x="6824663" y="4152900"/>
          <p14:tracePt t="52187" x="6831013" y="4152900"/>
          <p14:tracePt t="52201" x="6837363" y="4152900"/>
          <p14:tracePt t="52250" x="6837363" y="4144963"/>
          <p14:tracePt t="52278" x="6845300" y="4144963"/>
          <p14:tracePt t="52400" x="6845300" y="4138613"/>
          <p14:tracePt t="52528" x="6845300" y="4132263"/>
          <p14:tracePt t="52707" x="6845300" y="4125913"/>
          <p14:tracePt t="52771" x="6845300" y="4119563"/>
          <p14:tracePt t="53255" x="6845300" y="4111625"/>
          <p14:tracePt t="53263" x="6851650" y="4092575"/>
          <p14:tracePt t="53276" x="6878638" y="3944938"/>
          <p14:tracePt t="53288" x="6897688" y="3863975"/>
          <p14:tracePt t="53300" x="6924675" y="3716338"/>
          <p14:tracePt t="53316" x="6958013" y="3570288"/>
          <p14:tracePt t="53335" x="7018338" y="3395663"/>
          <p14:tracePt t="53349" x="7024688" y="3348038"/>
          <p14:tracePt t="53365" x="7032625" y="3308350"/>
          <p14:tracePt t="53384" x="7032625" y="3295650"/>
          <p14:tracePt t="53404" x="7032625" y="3287713"/>
          <p14:tracePt t="53498" x="7024688" y="3287713"/>
          <p14:tracePt t="53541" x="7018338" y="3287713"/>
          <p14:tracePt t="53584" x="7011988" y="3287713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/>
          </p:cNvSpPr>
          <p:nvPr>
            <p:ph idx="1"/>
          </p:nvPr>
        </p:nvSpPr>
        <p:spPr>
          <a:xfrm>
            <a:off x="1602581" y="1200150"/>
            <a:ext cx="6115050" cy="33718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sv-SE" altLang="id-ID" sz="1575" dirty="0">
                <a:solidFill>
                  <a:srgbClr val="254061"/>
                </a:solidFill>
                <a:latin typeface="Bookman Old Style" panose="02050604050505020204" pitchFamily="18" charset="0"/>
              </a:rPr>
              <a:t>Hitunglah Det(A) dengan ekspansi kofaktor 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sv-SE" altLang="id-ID" sz="1575" dirty="0">
              <a:solidFill>
                <a:srgbClr val="254061"/>
              </a:solidFill>
              <a:latin typeface="Bookman Old Style" panose="020506040505050202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sv-SE" altLang="id-ID" sz="1575" dirty="0">
              <a:solidFill>
                <a:srgbClr val="254061"/>
              </a:solidFill>
              <a:latin typeface="Bookman Old Style" panose="020506040505050202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sv-SE" altLang="id-ID" sz="1575" dirty="0">
              <a:solidFill>
                <a:srgbClr val="254061"/>
              </a:solidFill>
              <a:latin typeface="Bookman Old Style" panose="020506040505050202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sv-SE" altLang="id-ID" sz="1575" dirty="0">
              <a:solidFill>
                <a:srgbClr val="254061"/>
              </a:solidFill>
              <a:latin typeface="Bookman Old Style" panose="020506040505050202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sv-SE" altLang="id-ID" sz="1575" dirty="0">
              <a:solidFill>
                <a:srgbClr val="254061"/>
              </a:solidFill>
              <a:latin typeface="Bookman Old Style" panose="020506040505050202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id-ID" sz="1950" b="1" dirty="0" err="1">
                <a:solidFill>
                  <a:srgbClr val="254061"/>
                </a:solidFill>
                <a:latin typeface="Bookman Old Style" panose="02050604050505020204" pitchFamily="18" charset="0"/>
              </a:rPr>
              <a:t>Jawab</a:t>
            </a:r>
            <a:r>
              <a:rPr lang="en-US" altLang="id-ID" sz="1950" b="1" dirty="0">
                <a:solidFill>
                  <a:srgbClr val="254061"/>
                </a:solidFill>
                <a:latin typeface="Bookman Old Style" panose="02050604050505020204" pitchFamily="18" charset="0"/>
              </a:rPr>
              <a:t> :</a:t>
            </a:r>
            <a:endParaRPr lang="en-US" altLang="id-ID" sz="1950" dirty="0">
              <a:solidFill>
                <a:srgbClr val="254061"/>
              </a:solidFill>
              <a:latin typeface="Bookman Old Style" panose="020506040505050202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id-ID" sz="1950" dirty="0">
                <a:solidFill>
                  <a:srgbClr val="254061"/>
                </a:solidFill>
                <a:latin typeface="Bookman Old Style" panose="02050604050505020204" pitchFamily="18" charset="0"/>
              </a:rPr>
              <a:t>	</a:t>
            </a:r>
            <a:r>
              <a:rPr lang="en-US" altLang="id-ID" sz="1950" dirty="0" err="1">
                <a:solidFill>
                  <a:srgbClr val="254061"/>
                </a:solidFill>
                <a:latin typeface="Bookman Old Style" panose="02050604050505020204" pitchFamily="18" charset="0"/>
              </a:rPr>
              <a:t>Misalkan</a:t>
            </a:r>
            <a:r>
              <a:rPr lang="en-US" altLang="id-ID" sz="1950" dirty="0">
                <a:solidFill>
                  <a:srgbClr val="254061"/>
                </a:solidFill>
                <a:latin typeface="Bookman Old Style" panose="02050604050505020204" pitchFamily="18" charset="0"/>
              </a:rPr>
              <a:t>,  </a:t>
            </a:r>
            <a:r>
              <a:rPr lang="en-US" altLang="id-ID" sz="1950" dirty="0" err="1">
                <a:solidFill>
                  <a:srgbClr val="254061"/>
                </a:solidFill>
                <a:latin typeface="Bookman Old Style" panose="02050604050505020204" pitchFamily="18" charset="0"/>
              </a:rPr>
              <a:t>kita</a:t>
            </a:r>
            <a:r>
              <a:rPr lang="en-US" altLang="id-ID" sz="1950" dirty="0">
                <a:solidFill>
                  <a:srgbClr val="254061"/>
                </a:solidFill>
                <a:latin typeface="Bookman Old Style" panose="02050604050505020204" pitchFamily="18" charset="0"/>
              </a:rPr>
              <a:t>  </a:t>
            </a:r>
            <a:r>
              <a:rPr lang="en-US" altLang="id-ID" sz="1950" dirty="0" err="1">
                <a:solidFill>
                  <a:srgbClr val="254061"/>
                </a:solidFill>
                <a:latin typeface="Bookman Old Style" panose="02050604050505020204" pitchFamily="18" charset="0"/>
              </a:rPr>
              <a:t>akan</a:t>
            </a:r>
            <a:r>
              <a:rPr lang="en-US" altLang="id-ID" sz="1950" dirty="0">
                <a:solidFill>
                  <a:srgbClr val="254061"/>
                </a:solidFill>
                <a:latin typeface="Bookman Old Style" panose="02050604050505020204" pitchFamily="18" charset="0"/>
              </a:rPr>
              <a:t>  </a:t>
            </a:r>
            <a:r>
              <a:rPr lang="en-US" altLang="id-ID" sz="1950" dirty="0" err="1">
                <a:solidFill>
                  <a:srgbClr val="254061"/>
                </a:solidFill>
                <a:latin typeface="Bookman Old Style" panose="02050604050505020204" pitchFamily="18" charset="0"/>
              </a:rPr>
              <a:t>menghitung</a:t>
            </a:r>
            <a:r>
              <a:rPr lang="en-US" altLang="id-ID" sz="1950" dirty="0">
                <a:solidFill>
                  <a:srgbClr val="254061"/>
                </a:solidFill>
                <a:latin typeface="Bookman Old Style" panose="02050604050505020204" pitchFamily="18" charset="0"/>
              </a:rPr>
              <a:t>  </a:t>
            </a:r>
            <a:r>
              <a:rPr lang="en-US" altLang="id-ID" sz="1950" dirty="0" err="1">
                <a:solidFill>
                  <a:srgbClr val="254061"/>
                </a:solidFill>
                <a:latin typeface="Bookman Old Style" panose="02050604050505020204" pitchFamily="18" charset="0"/>
              </a:rPr>
              <a:t>det</a:t>
            </a:r>
            <a:r>
              <a:rPr lang="en-US" altLang="id-ID" sz="1950" dirty="0">
                <a:solidFill>
                  <a:srgbClr val="254061"/>
                </a:solidFill>
                <a:latin typeface="Bookman Old Style" panose="02050604050505020204" pitchFamily="18" charset="0"/>
              </a:rPr>
              <a:t> (</a:t>
            </a:r>
            <a:r>
              <a:rPr lang="en-US" altLang="id-ID" sz="1950" i="1" dirty="0">
                <a:solidFill>
                  <a:srgbClr val="254061"/>
                </a:solidFill>
                <a:latin typeface="Bookman Old Style" panose="02050604050505020204" pitchFamily="18" charset="0"/>
              </a:rPr>
              <a:t>A</a:t>
            </a:r>
            <a:r>
              <a:rPr lang="en-US" altLang="id-ID" sz="1950" dirty="0">
                <a:solidFill>
                  <a:srgbClr val="254061"/>
                </a:solidFill>
                <a:latin typeface="Bookman Old Style" panose="02050604050505020204" pitchFamily="18" charset="0"/>
              </a:rPr>
              <a:t>)  </a:t>
            </a:r>
            <a:r>
              <a:rPr lang="en-US" altLang="id-ID" sz="1950" dirty="0" err="1">
                <a:solidFill>
                  <a:srgbClr val="254061"/>
                </a:solidFill>
                <a:latin typeface="Bookman Old Style" panose="02050604050505020204" pitchFamily="18" charset="0"/>
              </a:rPr>
              <a:t>dengan</a:t>
            </a:r>
            <a:r>
              <a:rPr lang="en-US" altLang="id-ID" sz="1950" dirty="0">
                <a:solidFill>
                  <a:srgbClr val="254061"/>
                </a:solidFill>
                <a:latin typeface="Bookman Old Style" panose="02050604050505020204" pitchFamily="18" charset="0"/>
              </a:rPr>
              <a:t>  </a:t>
            </a:r>
            <a:r>
              <a:rPr lang="en-US" altLang="id-ID" sz="1950" dirty="0" err="1">
                <a:solidFill>
                  <a:srgbClr val="254061"/>
                </a:solidFill>
                <a:latin typeface="Bookman Old Style" panose="02050604050505020204" pitchFamily="18" charset="0"/>
              </a:rPr>
              <a:t>ekspansi</a:t>
            </a:r>
            <a:r>
              <a:rPr lang="en-US" altLang="id-ID" sz="1950" dirty="0">
                <a:solidFill>
                  <a:srgbClr val="254061"/>
                </a:solidFill>
                <a:latin typeface="Bookman Old Style" panose="02050604050505020204" pitchFamily="18" charset="0"/>
              </a:rPr>
              <a:t>  </a:t>
            </a:r>
            <a:r>
              <a:rPr lang="en-US" altLang="id-ID" sz="1950" dirty="0" err="1">
                <a:solidFill>
                  <a:srgbClr val="254061"/>
                </a:solidFill>
                <a:latin typeface="Bookman Old Style" panose="02050604050505020204" pitchFamily="18" charset="0"/>
              </a:rPr>
              <a:t>kofaktor</a:t>
            </a:r>
            <a:r>
              <a:rPr lang="en-US" altLang="id-ID" sz="1950" dirty="0">
                <a:solidFill>
                  <a:srgbClr val="254061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id-ID" sz="1950" b="1" i="1" dirty="0" err="1">
                <a:solidFill>
                  <a:srgbClr val="254061"/>
                </a:solidFill>
                <a:latin typeface="Bookman Old Style" panose="02050604050505020204" pitchFamily="18" charset="0"/>
              </a:rPr>
              <a:t>sepanjang</a:t>
            </a:r>
            <a:r>
              <a:rPr lang="en-US" altLang="id-ID" sz="1950" b="1" i="1" dirty="0">
                <a:solidFill>
                  <a:srgbClr val="254061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id-ID" sz="1950" b="1" i="1" dirty="0" err="1">
                <a:solidFill>
                  <a:srgbClr val="254061"/>
                </a:solidFill>
                <a:latin typeface="Bookman Old Style" panose="02050604050505020204" pitchFamily="18" charset="0"/>
              </a:rPr>
              <a:t>baris</a:t>
            </a:r>
            <a:r>
              <a:rPr lang="en-US" altLang="id-ID" sz="1950" b="1" i="1" dirty="0">
                <a:solidFill>
                  <a:srgbClr val="254061"/>
                </a:solidFill>
                <a:latin typeface="Bookman Old Style" panose="02050604050505020204" pitchFamily="18" charset="0"/>
              </a:rPr>
              <a:t>  ke-3</a:t>
            </a: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1143001" y="2176902"/>
            <a:ext cx="184731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id-ID" sz="1050">
              <a:latin typeface="Calibri" panose="020F0502020204030204" pitchFamily="34" charset="0"/>
            </a:endParaRPr>
          </a:p>
        </p:txBody>
      </p:sp>
      <p:graphicFrame>
        <p:nvGraphicFramePr>
          <p:cNvPr id="58372" name="Object 4"/>
          <p:cNvGraphicFramePr>
            <a:graphicFrameLocks noChangeAspect="1"/>
          </p:cNvGraphicFramePr>
          <p:nvPr/>
        </p:nvGraphicFramePr>
        <p:xfrm>
          <a:off x="1706167" y="1624013"/>
          <a:ext cx="1593056" cy="1003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Equation" r:id="rId4" imgW="1129810" imgH="710891" progId="Equation.3">
                  <p:embed/>
                </p:oleObj>
              </mc:Choice>
              <mc:Fallback>
                <p:oleObj name="Equation" r:id="rId4" imgW="1129810" imgH="710891" progId="Equation.3">
                  <p:embed/>
                  <p:pic>
                    <p:nvPicPr>
                      <p:cNvPr id="583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167" y="1624013"/>
                        <a:ext cx="1593056" cy="10036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5"/>
          <p:cNvSpPr txBox="1"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b="1" dirty="0" err="1" smtClean="0">
                <a:solidFill>
                  <a:srgbClr val="17375E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Contoh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3145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835"/>
    </mc:Choice>
    <mc:Fallback>
      <p:transition spd="slow" advTm="24835"/>
    </mc:Fallback>
  </mc:AlternateContent>
  <p:timing>
    <p:tnLst>
      <p:par>
        <p:cTn id="1" dur="indefinite" restart="never" nodeType="tmRoot"/>
      </p:par>
    </p:tnLst>
  </p:timing>
  <p:extLst>
    <p:ext uri="{3A86A75C-4F4B-4683-9AE1-C65F6400EC91}">
      <p14:laserTraceLst xmlns:p14="http://schemas.microsoft.com/office/powerpoint/2010/main">
        <p14:tracePtLst>
          <p14:tracePt t="2295" x="6918325" y="3262313"/>
          <p14:tracePt t="2303" x="6797675" y="3194050"/>
          <p14:tracePt t="2316" x="6583363" y="3060700"/>
          <p14:tracePt t="2334" x="6381750" y="2900363"/>
          <p14:tracePt t="2338" x="6302375" y="2813050"/>
          <p14:tracePt t="2352" x="6088063" y="2592388"/>
          <p14:tracePt t="2367" x="5853113" y="2330450"/>
          <p14:tracePt t="2384" x="5653088" y="2116138"/>
          <p14:tracePt t="2388" x="5559425" y="2016125"/>
          <p14:tracePt t="2404" x="5397500" y="1862138"/>
          <p14:tracePt t="2416" x="5230813" y="1714500"/>
          <p14:tracePt t="2433" x="5095875" y="1620838"/>
          <p14:tracePt t="2451" x="4908550" y="1527175"/>
          <p14:tracePt t="2466" x="4781550" y="1479550"/>
          <p14:tracePt t="2483" x="4675188" y="1427163"/>
          <p14:tracePt t="2501" x="4560888" y="1358900"/>
          <p14:tracePt t="2516" x="4500563" y="1325563"/>
          <p14:tracePt t="2533" x="4440238" y="1298575"/>
          <p14:tracePt t="2552" x="4352925" y="1292225"/>
          <p14:tracePt t="2566" x="4298950" y="1298575"/>
          <p14:tracePt t="2582" x="4219575" y="1333500"/>
          <p14:tracePt t="2601" x="4119563" y="1400175"/>
          <p14:tracePt t="2616" x="4059238" y="1452563"/>
          <p14:tracePt t="2633" x="4017963" y="1500188"/>
          <p14:tracePt t="2651" x="3984625" y="1527175"/>
          <p14:tracePt t="2666" x="3971925" y="1539875"/>
          <p14:tracePt t="2683" x="3965575" y="1547813"/>
          <p14:tracePt t="2702" x="3957638" y="1547813"/>
          <p14:tracePt t="3064" x="3817938" y="1560513"/>
          <p14:tracePt t="3072" x="3697288" y="1581150"/>
          <p14:tracePt t="3085" x="3502025" y="1600200"/>
          <p14:tracePt t="3103" x="3335338" y="1614488"/>
          <p14:tracePt t="3122" x="3114675" y="1633538"/>
          <p14:tracePt t="3139" x="3013075" y="1641475"/>
          <p14:tracePt t="3153" x="2940050" y="1647825"/>
          <p14:tracePt t="3166" x="2894013" y="1654175"/>
          <p14:tracePt t="3182" x="2873375" y="1654175"/>
          <p14:tracePt t="3185" x="2859088" y="1654175"/>
          <p14:tracePt t="3200" x="2846388" y="1654175"/>
          <p14:tracePt t="3216" x="2840038" y="1654175"/>
          <p14:tracePt t="3252" x="2833688" y="1654175"/>
          <p14:tracePt t="3321" x="2833688" y="1647825"/>
          <p14:tracePt t="3342" x="2825750" y="1647825"/>
          <p14:tracePt t="3356" x="2819400" y="1641475"/>
          <p14:tracePt t="3370" x="2813050" y="1641475"/>
          <p14:tracePt t="3382" x="2813050" y="1633538"/>
          <p14:tracePt t="3402" x="2798763" y="1627188"/>
          <p14:tracePt t="3415" x="2798763" y="1620838"/>
          <p14:tracePt t="3432" x="2792413" y="1614488"/>
          <p14:tracePt t="3452" x="2786063" y="1608138"/>
          <p14:tracePt t="3492" x="2792413" y="1608138"/>
          <p14:tracePt t="3506" x="2792413" y="1600200"/>
          <p14:tracePt t="3515" x="2798763" y="1600200"/>
          <p14:tracePt t="3532" x="2813050" y="1593850"/>
          <p14:tracePt t="3534" x="2825750" y="1587500"/>
          <p14:tracePt t="3551" x="2852738" y="1581150"/>
          <p14:tracePt t="3565" x="2886075" y="1573213"/>
          <p14:tracePt t="3582" x="2927350" y="1566863"/>
          <p14:tracePt t="3600" x="2979738" y="1566863"/>
          <p14:tracePt t="3615" x="3000375" y="1566863"/>
          <p14:tracePt t="3632" x="3013075" y="1566863"/>
          <p14:tracePt t="3635" x="3027363" y="1566863"/>
          <p14:tracePt t="3649" x="3040063" y="1566863"/>
          <p14:tracePt t="3665" x="3054350" y="1566863"/>
          <p14:tracePt t="3684" x="3081338" y="1566863"/>
          <p14:tracePt t="3701" x="3100388" y="1573213"/>
          <p14:tracePt t="3715" x="3114675" y="1573213"/>
          <p14:tracePt t="3733" x="3141663" y="1573213"/>
          <p14:tracePt t="3748" x="3154363" y="1573213"/>
          <p14:tracePt t="3765" x="3160713" y="1573213"/>
          <p14:tracePt t="3784" x="3181350" y="1573213"/>
          <p14:tracePt t="3798" x="3187700" y="1573213"/>
          <p14:tracePt t="3819" x="3194050" y="1573213"/>
          <p14:tracePt t="3841" x="3201988" y="1573213"/>
          <p14:tracePt t="3855" x="3208338" y="1573213"/>
          <p14:tracePt t="4440" x="3335338" y="1573213"/>
          <p14:tracePt t="4456" x="3536950" y="1573213"/>
          <p14:tracePt t="4475" x="3697288" y="1581150"/>
          <p14:tracePt t="4492" x="3776663" y="1587500"/>
          <p14:tracePt t="4498" x="3803650" y="1587500"/>
          <p14:tracePt t="4515" x="3844925" y="1593850"/>
          <p14:tracePt t="4532" x="3878263" y="1593850"/>
          <p14:tracePt t="4550" x="3897313" y="1600200"/>
          <p14:tracePt t="4564" x="3905250" y="1600200"/>
          <p14:tracePt t="4582" x="3917950" y="1600200"/>
          <p14:tracePt t="4600" x="3924300" y="1600200"/>
          <p14:tracePt t="4615" x="3930650" y="1600200"/>
          <p14:tracePt t="4639" x="3938588" y="1600200"/>
          <p14:tracePt t="4660" x="3944938" y="1600200"/>
          <p14:tracePt t="4703" x="3951288" y="1600200"/>
          <p14:tracePt t="4710" x="3957638" y="1593850"/>
          <p14:tracePt t="4718" x="3984625" y="1581150"/>
          <p14:tracePt t="4732" x="4071938" y="1539875"/>
          <p14:tracePt t="4750" x="4165600" y="1512888"/>
          <p14:tracePt t="4764" x="4259263" y="1493838"/>
          <p14:tracePt t="4782" x="4386263" y="1473200"/>
          <p14:tracePt t="4798" x="4479925" y="1473200"/>
          <p14:tracePt t="4818" x="4627563" y="1473200"/>
          <p14:tracePt t="4832" x="4708525" y="1487488"/>
          <p14:tracePt t="4850" x="4781550" y="1500188"/>
          <p14:tracePt t="4864" x="4841875" y="1512888"/>
          <p14:tracePt t="4882" x="4895850" y="1527175"/>
          <p14:tracePt t="4900" x="4929188" y="1533525"/>
          <p14:tracePt t="4914" x="4941888" y="1539875"/>
          <p14:tracePt t="4932" x="4949825" y="1547813"/>
          <p14:tracePt t="4953" x="4956175" y="1547813"/>
          <p14:tracePt t="5046" x="4968875" y="1547813"/>
          <p14:tracePt t="5053" x="4983163" y="1547813"/>
          <p14:tracePt t="5064" x="4995863" y="1547813"/>
          <p14:tracePt t="5082" x="5070475" y="1533525"/>
          <p14:tracePt t="5098" x="5116513" y="1527175"/>
          <p14:tracePt t="5114" x="5164138" y="1512888"/>
          <p14:tracePt t="5118" x="5197475" y="1506538"/>
          <p14:tracePt t="5132" x="5243513" y="1500188"/>
          <p14:tracePt t="5150" x="5303838" y="1493838"/>
          <p14:tracePt t="5164" x="5378450" y="1479550"/>
          <p14:tracePt t="5166" x="5411788" y="1473200"/>
          <p14:tracePt t="5182" x="5484813" y="1466850"/>
          <p14:tracePt t="5198" x="5524500" y="1466850"/>
          <p14:tracePt t="5214" x="5565775" y="1466850"/>
          <p14:tracePt t="5217" x="5584825" y="1466850"/>
          <p14:tracePt t="5231" x="5619750" y="1466850"/>
          <p14:tracePt t="5248" x="5653088" y="1466850"/>
          <p14:tracePt t="5265" x="5686425" y="1466850"/>
          <p14:tracePt t="5267" x="5705475" y="1466850"/>
          <p14:tracePt t="5282" x="5746750" y="1466850"/>
          <p14:tracePt t="5299" x="5773738" y="1466850"/>
          <p14:tracePt t="5302" x="5792788" y="1466850"/>
          <p14:tracePt t="5314" x="5807075" y="1466850"/>
          <p14:tracePt t="5331" x="5859463" y="1466850"/>
          <p14:tracePt t="5348" x="5886450" y="1466850"/>
          <p14:tracePt t="5364" x="5913438" y="1466850"/>
          <p14:tracePt t="5366" x="5927725" y="1466850"/>
          <p14:tracePt t="5381" x="5961063" y="1466850"/>
          <p14:tracePt t="5398" x="5994400" y="1466850"/>
          <p14:tracePt t="5414" x="6013450" y="1466850"/>
          <p14:tracePt t="5416" x="6034088" y="1466850"/>
          <p14:tracePt t="5432" x="6054725" y="1466850"/>
          <p14:tracePt t="5450" x="6088063" y="1473200"/>
          <p14:tracePt t="5452" x="6100763" y="1473200"/>
          <p14:tracePt t="5464" x="6108700" y="1479550"/>
          <p14:tracePt t="5481" x="6127750" y="1479550"/>
          <p14:tracePt t="5497" x="6134100" y="1479550"/>
          <p14:tracePt t="5514" x="6142038" y="1479550"/>
          <p14:tracePt t="5531" x="6148388" y="1479550"/>
          <p14:tracePt t="5894" x="6142038" y="1479550"/>
          <p14:tracePt t="5901" x="6142038" y="1487488"/>
          <p14:tracePt t="5959" x="6142038" y="1493838"/>
          <p14:tracePt t="6044" x="6134100" y="1493838"/>
          <p14:tracePt t="6401" x="6134100" y="1487488"/>
          <p14:tracePt t="22412" x="6040438" y="1487488"/>
          <p14:tracePt t="22421" x="5859463" y="1487488"/>
          <p14:tracePt t="22441" x="5176838" y="1587500"/>
          <p14:tracePt t="22455" x="4614863" y="1735138"/>
          <p14:tracePt t="22471" x="4051300" y="1895475"/>
          <p14:tracePt t="22486" x="3482975" y="2009775"/>
          <p14:tracePt t="22502" x="3054350" y="2103438"/>
          <p14:tracePt t="22521" x="2584450" y="2230438"/>
          <p14:tracePt t="22534" x="2370138" y="2270125"/>
          <p14:tracePt t="22551" x="2224088" y="2303463"/>
          <p14:tracePt t="22568" x="2109788" y="2330450"/>
          <p14:tracePt t="22584" x="2076450" y="2344738"/>
          <p14:tracePt t="22601" x="2070100" y="2344738"/>
          <p14:tracePt t="22620" x="2070100" y="2351088"/>
          <p14:tracePt t="22655" x="2062163" y="2351088"/>
          <p14:tracePt t="22663" x="2049463" y="2363788"/>
          <p14:tracePt t="22677" x="1989138" y="2397125"/>
          <p14:tracePt t="22690" x="1895475" y="2444750"/>
          <p14:tracePt t="22702" x="1841500" y="2471738"/>
          <p14:tracePt t="22719" x="1774825" y="2490788"/>
          <p14:tracePt t="22734" x="1741488" y="2490788"/>
          <p14:tracePt t="22751" x="1735138" y="2490788"/>
          <p14:tracePt t="22770" x="1720850" y="2490788"/>
          <p14:tracePt t="22804" x="1735138" y="2490788"/>
          <p14:tracePt t="22813" x="1762125" y="2484438"/>
          <p14:tracePt t="22826" x="1814513" y="2484438"/>
          <p14:tracePt t="22835" x="1868488" y="2484438"/>
          <p14:tracePt t="22850" x="1995488" y="2505075"/>
          <p14:tracePt t="22869" x="2103438" y="2544763"/>
          <p14:tracePt t="22884" x="2149475" y="2559050"/>
          <p14:tracePt t="22901" x="2155825" y="2559050"/>
          <p14:tracePt t="22920" x="2197100" y="2559050"/>
          <p14:tracePt t="22934" x="2224088" y="2551113"/>
          <p14:tracePt t="22950" x="2257425" y="2538413"/>
          <p14:tracePt t="22970" x="2276475" y="2524125"/>
          <p14:tracePt t="22984" x="2284413" y="2524125"/>
          <p14:tracePt t="23000" x="2290763" y="2517775"/>
          <p14:tracePt t="23211" x="2344738" y="2511425"/>
          <p14:tracePt t="23226" x="2430463" y="2498725"/>
          <p14:tracePt t="23244" x="2571750" y="2478088"/>
          <p14:tracePt t="23246" x="2598738" y="2478088"/>
          <p14:tracePt t="23260" x="2625725" y="2465388"/>
          <p14:tracePt t="23271" x="2632075" y="2457450"/>
          <p14:tracePt t="23285" x="2644775" y="2457450"/>
          <p14:tracePt t="23332" x="2632075" y="2457450"/>
          <p14:tracePt t="23341" x="2605088" y="2457450"/>
          <p14:tracePt t="23354" x="2484438" y="2478088"/>
          <p14:tracePt t="23370" x="2330450" y="2511425"/>
          <p14:tracePt t="23383" x="2251075" y="2517775"/>
          <p14:tracePt t="23400" x="2203450" y="2517775"/>
          <p14:tracePt t="23418" x="2176463" y="2517775"/>
          <p14:tracePt t="23436" x="2170113" y="2517775"/>
          <p14:tracePt t="23469" x="2176463" y="2517775"/>
          <p14:tracePt t="23478" x="2197100" y="2517775"/>
          <p14:tracePt t="23490" x="2284413" y="2517775"/>
          <p14:tracePt t="23503" x="2370138" y="2511425"/>
          <p14:tracePt t="23519" x="2592388" y="2498725"/>
          <p14:tracePt t="23533" x="2713038" y="2498725"/>
          <p14:tracePt t="23550" x="2798763" y="2498725"/>
          <p14:tracePt t="23568" x="2886075" y="2498725"/>
          <p14:tracePt t="23583" x="2906713" y="2498725"/>
          <p14:tracePt t="23600" x="2913063" y="2498725"/>
          <p14:tracePt t="23618" x="2919413" y="2498725"/>
          <p14:tracePt t="23645" x="2913063" y="2498725"/>
          <p14:tracePt t="23657" x="2894013" y="2498725"/>
          <p14:tracePt t="23669" x="2833688" y="2505075"/>
          <p14:tracePt t="23683" x="2759075" y="2511425"/>
          <p14:tracePt t="23700" x="2732088" y="2511425"/>
          <p14:tracePt t="23703" x="2719388" y="2511425"/>
          <p14:tracePt t="23724" x="2713038" y="2511425"/>
          <p14:tracePt t="23753" x="2725738" y="2511425"/>
          <p14:tracePt t="23761" x="2752725" y="2505075"/>
          <p14:tracePt t="23771" x="2786063" y="2505075"/>
          <p14:tracePt t="23783" x="2879725" y="2498725"/>
          <p14:tracePt t="23802" x="3048000" y="2490788"/>
          <p14:tracePt t="23817" x="3108325" y="2490788"/>
          <p14:tracePt t="23833" x="3133725" y="2490788"/>
          <p14:tracePt t="23850" x="3148013" y="2490788"/>
          <p14:tracePt t="23852" x="3154363" y="2490788"/>
          <p14:tracePt t="23874" x="3160713" y="2490788"/>
        </p14:tracePtLst>
      </p14:laserTrace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8" name="Group 12"/>
          <p:cNvGrpSpPr>
            <a:grpSpLocks/>
          </p:cNvGrpSpPr>
          <p:nvPr/>
        </p:nvGrpSpPr>
        <p:grpSpPr bwMode="auto">
          <a:xfrm>
            <a:off x="822170" y="351424"/>
            <a:ext cx="1798117" cy="1043413"/>
            <a:chOff x="1360466" y="49754"/>
            <a:chExt cx="1909762" cy="1219200"/>
          </a:xfrm>
        </p:grpSpPr>
        <p:sp>
          <p:nvSpPr>
            <p:cNvPr id="26" name="Rounded Rectangle 25"/>
            <p:cNvSpPr/>
            <p:nvPr/>
          </p:nvSpPr>
          <p:spPr>
            <a:xfrm>
              <a:off x="1898628" y="754038"/>
              <a:ext cx="1371600" cy="457200"/>
            </a:xfrm>
            <a:prstGeom prst="roundRect">
              <a:avLst>
                <a:gd name="adj" fmla="val 39202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>
                <a:solidFill>
                  <a:srgbClr val="FFFFFF"/>
                </a:solidFill>
                <a:cs typeface="Arial" pitchFamily="34" charset="0"/>
              </a:endParaRPr>
            </a:p>
          </p:txBody>
        </p:sp>
        <p:graphicFrame>
          <p:nvGraphicFramePr>
            <p:cNvPr id="59414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52882469"/>
                </p:ext>
              </p:extLst>
            </p:nvPr>
          </p:nvGraphicFramePr>
          <p:xfrm>
            <a:off x="1360466" y="49754"/>
            <a:ext cx="1909762" cy="1219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4" name="Equation" r:id="rId4" imgW="1015920" imgH="647640" progId="">
                    <p:embed/>
                  </p:oleObj>
                </mc:Choice>
                <mc:Fallback>
                  <p:oleObj name="Equation" r:id="rId4" imgW="1015920" imgH="647640" progId="">
                    <p:embed/>
                    <p:pic>
                      <p:nvPicPr>
                        <p:cNvPr id="59414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0466" y="49754"/>
                          <a:ext cx="1909762" cy="1219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602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191271"/>
              </p:ext>
            </p:extLst>
          </p:nvPr>
        </p:nvGraphicFramePr>
        <p:xfrm>
          <a:off x="3909583" y="694322"/>
          <a:ext cx="4485270" cy="783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Equation" r:id="rId6" imgW="2527200" imgH="444240" progId="">
                  <p:embed/>
                </p:oleObj>
              </mc:Choice>
              <mc:Fallback>
                <p:oleObj name="Equation" r:id="rId6" imgW="2527200" imgH="444240" progId="">
                  <p:embed/>
                  <p:pic>
                    <p:nvPicPr>
                      <p:cNvPr id="25602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9583" y="694322"/>
                        <a:ext cx="4485270" cy="78308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6263708"/>
              </p:ext>
            </p:extLst>
          </p:nvPr>
        </p:nvGraphicFramePr>
        <p:xfrm>
          <a:off x="2267237" y="1722430"/>
          <a:ext cx="4306491" cy="646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Equation" r:id="rId8" imgW="3568680" imgH="457200" progId="">
                  <p:embed/>
                </p:oleObj>
              </mc:Choice>
              <mc:Fallback>
                <p:oleObj name="Equation" r:id="rId8" imgW="3568680" imgH="457200" progId="">
                  <p:embed/>
                  <p:pic>
                    <p:nvPicPr>
                      <p:cNvPr id="25603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237" y="1722430"/>
                        <a:ext cx="4306491" cy="6465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869272"/>
              </p:ext>
            </p:extLst>
          </p:nvPr>
        </p:nvGraphicFramePr>
        <p:xfrm>
          <a:off x="2220373" y="2655484"/>
          <a:ext cx="4949429" cy="646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Equation" r:id="rId10" imgW="4101840" imgH="457200" progId="">
                  <p:embed/>
                </p:oleObj>
              </mc:Choice>
              <mc:Fallback>
                <p:oleObj name="Equation" r:id="rId10" imgW="4101840" imgH="457200" progId="">
                  <p:embed/>
                  <p:pic>
                    <p:nvPicPr>
                      <p:cNvPr id="2560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373" y="2655484"/>
                        <a:ext cx="4949429" cy="6465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525825"/>
              </p:ext>
            </p:extLst>
          </p:nvPr>
        </p:nvGraphicFramePr>
        <p:xfrm>
          <a:off x="2267237" y="3558068"/>
          <a:ext cx="4368404" cy="646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Equation" r:id="rId12" imgW="3619440" imgH="457200" progId="">
                  <p:embed/>
                </p:oleObj>
              </mc:Choice>
              <mc:Fallback>
                <p:oleObj name="Equation" r:id="rId12" imgW="3619440" imgH="457200" progId="">
                  <p:embed/>
                  <p:pic>
                    <p:nvPicPr>
                      <p:cNvPr id="2560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237" y="3558068"/>
                        <a:ext cx="4368404" cy="6465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9320458"/>
              </p:ext>
            </p:extLst>
          </p:nvPr>
        </p:nvGraphicFramePr>
        <p:xfrm>
          <a:off x="2066755" y="4389282"/>
          <a:ext cx="5103047" cy="445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Equation" r:id="rId14" imgW="2527200" imgH="203040" progId="">
                  <p:embed/>
                </p:oleObj>
              </mc:Choice>
              <mc:Fallback>
                <p:oleObj name="Equation" r:id="rId14" imgW="2527200" imgH="203040" progId="">
                  <p:embed/>
                  <p:pic>
                    <p:nvPicPr>
                      <p:cNvPr id="2560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755" y="4389282"/>
                        <a:ext cx="5103047" cy="4455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4052888" y="201841"/>
            <a:ext cx="36102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id-ID" dirty="0" err="1">
                <a:solidFill>
                  <a:srgbClr val="254061"/>
                </a:solidFill>
              </a:rPr>
              <a:t>det</a:t>
            </a:r>
            <a:r>
              <a:rPr lang="en-US" altLang="id-ID" dirty="0">
                <a:solidFill>
                  <a:srgbClr val="254061"/>
                </a:solidFill>
              </a:rPr>
              <a:t> (A) =|A|=  </a:t>
            </a:r>
            <a:r>
              <a:rPr lang="en-US" altLang="id-ID" i="1" dirty="0">
                <a:solidFill>
                  <a:srgbClr val="254061"/>
                </a:solidFill>
              </a:rPr>
              <a:t>a</a:t>
            </a:r>
            <a:r>
              <a:rPr lang="en-US" altLang="id-ID" baseline="-25000" dirty="0">
                <a:solidFill>
                  <a:srgbClr val="254061"/>
                </a:solidFill>
              </a:rPr>
              <a:t>i1</a:t>
            </a:r>
            <a:r>
              <a:rPr lang="en-US" altLang="id-ID" dirty="0">
                <a:solidFill>
                  <a:srgbClr val="254061"/>
                </a:solidFill>
              </a:rPr>
              <a:t> </a:t>
            </a:r>
            <a:r>
              <a:rPr lang="en-US" altLang="id-ID" i="1" dirty="0">
                <a:solidFill>
                  <a:srgbClr val="254061"/>
                </a:solidFill>
              </a:rPr>
              <a:t>C</a:t>
            </a:r>
            <a:r>
              <a:rPr lang="en-US" altLang="id-ID" baseline="-25000" dirty="0">
                <a:solidFill>
                  <a:srgbClr val="254061"/>
                </a:solidFill>
              </a:rPr>
              <a:t>i1</a:t>
            </a:r>
            <a:r>
              <a:rPr lang="en-US" altLang="id-ID" dirty="0">
                <a:solidFill>
                  <a:srgbClr val="254061"/>
                </a:solidFill>
              </a:rPr>
              <a:t> + </a:t>
            </a:r>
            <a:r>
              <a:rPr lang="en-US" altLang="id-ID" i="1" dirty="0">
                <a:solidFill>
                  <a:srgbClr val="254061"/>
                </a:solidFill>
              </a:rPr>
              <a:t>a</a:t>
            </a:r>
            <a:r>
              <a:rPr lang="en-US" altLang="id-ID" baseline="-25000" dirty="0">
                <a:solidFill>
                  <a:srgbClr val="254061"/>
                </a:solidFill>
              </a:rPr>
              <a:t>i2</a:t>
            </a:r>
            <a:r>
              <a:rPr lang="en-US" altLang="id-ID" dirty="0">
                <a:solidFill>
                  <a:srgbClr val="254061"/>
                </a:solidFill>
              </a:rPr>
              <a:t> </a:t>
            </a:r>
            <a:r>
              <a:rPr lang="en-US" altLang="id-ID" i="1" dirty="0">
                <a:solidFill>
                  <a:srgbClr val="254061"/>
                </a:solidFill>
              </a:rPr>
              <a:t>C</a:t>
            </a:r>
            <a:r>
              <a:rPr lang="en-US" altLang="id-ID" baseline="-25000" dirty="0">
                <a:solidFill>
                  <a:srgbClr val="254061"/>
                </a:solidFill>
              </a:rPr>
              <a:t>i2</a:t>
            </a:r>
            <a:r>
              <a:rPr lang="en-US" altLang="id-ID" dirty="0">
                <a:solidFill>
                  <a:srgbClr val="254061"/>
                </a:solidFill>
              </a:rPr>
              <a:t> + . . . + </a:t>
            </a:r>
            <a:r>
              <a:rPr lang="en-US" altLang="id-ID" i="1" dirty="0" err="1">
                <a:solidFill>
                  <a:srgbClr val="254061"/>
                </a:solidFill>
              </a:rPr>
              <a:t>a</a:t>
            </a:r>
            <a:r>
              <a:rPr lang="en-US" altLang="id-ID" baseline="-25000" dirty="0" err="1">
                <a:solidFill>
                  <a:srgbClr val="254061"/>
                </a:solidFill>
              </a:rPr>
              <a:t>in</a:t>
            </a:r>
            <a:r>
              <a:rPr lang="en-US" altLang="id-ID" i="1" dirty="0" err="1">
                <a:solidFill>
                  <a:srgbClr val="254061"/>
                </a:solidFill>
              </a:rPr>
              <a:t>C</a:t>
            </a:r>
            <a:r>
              <a:rPr lang="en-US" altLang="id-ID" baseline="-25000" dirty="0" err="1">
                <a:solidFill>
                  <a:srgbClr val="254061"/>
                </a:solidFill>
              </a:rPr>
              <a:t>in</a:t>
            </a:r>
            <a:r>
              <a:rPr lang="en-US" altLang="id-ID" dirty="0">
                <a:solidFill>
                  <a:srgbClr val="254061"/>
                </a:solidFill>
              </a:rPr>
              <a:t>=</a:t>
            </a: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3763539"/>
              </p:ext>
            </p:extLst>
          </p:nvPr>
        </p:nvGraphicFramePr>
        <p:xfrm>
          <a:off x="7531793" y="36232"/>
          <a:ext cx="607493" cy="638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Equation" r:id="rId16" imgW="495000" imgH="444240" progId="">
                  <p:embed/>
                </p:oleObj>
              </mc:Choice>
              <mc:Fallback>
                <p:oleObj name="Equation" r:id="rId16" imgW="495000" imgH="444240" progId="">
                  <p:embed/>
                  <p:pic>
                    <p:nvPicPr>
                      <p:cNvPr id="1536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1793" y="36232"/>
                        <a:ext cx="607493" cy="63899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0999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2435"/>
    </mc:Choice>
    <mc:Fallback>
      <p:transition spd="slow" advTm="272435"/>
    </mc:Fallback>
  </mc:AlternateContent>
  <p:timing>
    <p:tnLst>
      <p:par>
        <p:cTn id="1" dur="indefinite" restart="never" nodeType="tmRoot"/>
      </p:par>
    </p:tnLst>
  </p:timing>
  <p:extLst>
    <p:ext uri="{3A86A75C-4F4B-4683-9AE1-C65F6400EC91}">
      <p14:laserTraceLst xmlns:p14="http://schemas.microsoft.com/office/powerpoint/2010/main">
        <p14:tracePtLst>
          <p14:tracePt t="977" x="3133725" y="2430463"/>
          <p14:tracePt t="992" x="3027363" y="2236788"/>
          <p14:tracePt t="1013" x="2852738" y="1895475"/>
          <p14:tracePt t="1030" x="2719388" y="1708150"/>
          <p14:tracePt t="1049" x="2511425" y="1493838"/>
          <p14:tracePt t="1069" x="2336800" y="1352550"/>
          <p14:tracePt t="1091" x="2236788" y="1279525"/>
          <p14:tracePt t="1106" x="2170113" y="1265238"/>
          <p14:tracePt t="1119" x="2122488" y="1258888"/>
          <p14:tracePt t="1129" x="2095500" y="1252538"/>
          <p14:tracePt t="1145" x="2049463" y="1252538"/>
          <p14:tracePt t="1149" x="2028825" y="1252538"/>
          <p14:tracePt t="1163" x="1995488" y="1252538"/>
          <p14:tracePt t="1178" x="1968500" y="1252538"/>
          <p14:tracePt t="1199" x="1935163" y="1252538"/>
          <p14:tracePt t="1213" x="1908175" y="1252538"/>
          <p14:tracePt t="1229" x="1874838" y="1252538"/>
          <p14:tracePt t="1249" x="1828800" y="1252538"/>
          <p14:tracePt t="1263" x="1808163" y="1238250"/>
          <p14:tracePt t="1279" x="1781175" y="1238250"/>
          <p14:tracePt t="1295" x="1768475" y="1225550"/>
          <p14:tracePt t="1313" x="1741488" y="1225550"/>
          <p14:tracePt t="1329" x="1720850" y="1225550"/>
          <p14:tracePt t="1349" x="1701800" y="1225550"/>
          <p14:tracePt t="1364" x="1693863" y="1225550"/>
          <p14:tracePt t="1379" x="1687513" y="1225550"/>
          <p14:tracePt t="1398" x="1681163" y="1225550"/>
          <p14:tracePt t="1413" x="1674813" y="1225550"/>
          <p14:tracePt t="1468" x="1693863" y="1225550"/>
          <p14:tracePt t="1479" x="1720850" y="1225550"/>
          <p14:tracePt t="1499" x="1928813" y="1238250"/>
          <p14:tracePt t="1513" x="2103438" y="1252538"/>
          <p14:tracePt t="1528" x="2230438" y="1258888"/>
          <p14:tracePt t="1546" x="2309813" y="1273175"/>
          <p14:tracePt t="1562" x="2336800" y="1273175"/>
          <p14:tracePt t="1578" x="2344738" y="1273175"/>
          <p14:tracePt t="1596" x="2351088" y="1273175"/>
          <p14:tracePt t="1668" x="2344738" y="1273175"/>
          <p14:tracePt t="1718" x="2336800" y="1273175"/>
          <p14:tracePt t="1732" x="2330450" y="1273175"/>
          <p14:tracePt t="2560" x="2336800" y="1265238"/>
          <p14:tracePt t="2576" x="2336800" y="1258888"/>
          <p14:tracePt t="2592" x="2344738" y="1258888"/>
          <p14:tracePt t="2605" x="2344738" y="1252538"/>
          <p14:tracePt t="2632" x="2336800" y="1246188"/>
          <p14:tracePt t="2647" x="2330450" y="1238250"/>
          <p14:tracePt t="2659" x="2324100" y="1238250"/>
          <p14:tracePt t="2670" x="2317750" y="1225550"/>
          <p14:tracePt t="2682" x="2297113" y="1219200"/>
          <p14:tracePt t="2697" x="2276475" y="1204913"/>
          <p14:tracePt t="2711" x="2230438" y="1179513"/>
          <p14:tracePt t="2727" x="2182813" y="1158875"/>
          <p14:tracePt t="2730" x="2143125" y="1138238"/>
          <p14:tracePt t="2746" x="2070100" y="1104900"/>
          <p14:tracePt t="2762" x="2001838" y="1071563"/>
          <p14:tracePt t="2780" x="1908175" y="1023938"/>
          <p14:tracePt t="2797" x="1828800" y="984250"/>
          <p14:tracePt t="2811" x="1762125" y="971550"/>
          <p14:tracePt t="2827" x="1708150" y="950913"/>
          <p14:tracePt t="2831" x="1681163" y="950913"/>
          <p14:tracePt t="2847" x="1627188" y="944563"/>
          <p14:tracePt t="2861" x="1587500" y="944563"/>
          <p14:tracePt t="2877" x="1539875" y="944563"/>
          <p14:tracePt t="2880" x="1512888" y="944563"/>
          <p14:tracePt t="2895" x="1460500" y="950913"/>
          <p14:tracePt t="2911" x="1419225" y="957263"/>
          <p14:tracePt t="2930" x="1385888" y="957263"/>
          <p14:tracePt t="2946" x="1358900" y="965200"/>
          <p14:tracePt t="2961" x="1346200" y="971550"/>
          <p14:tracePt t="2977" x="1325563" y="977900"/>
          <p14:tracePt t="2997" x="1312863" y="984250"/>
          <p14:tracePt t="3011" x="1298575" y="998538"/>
          <p14:tracePt t="3027" x="1292225" y="1011238"/>
          <p14:tracePt t="3031" x="1285875" y="1017588"/>
          <p14:tracePt t="3045" x="1273175" y="1044575"/>
          <p14:tracePt t="3061" x="1258888" y="1077913"/>
          <p14:tracePt t="3080" x="1252538" y="1125538"/>
          <p14:tracePt t="3096" x="1246188" y="1152525"/>
          <p14:tracePt t="3111" x="1246188" y="1171575"/>
          <p14:tracePt t="3127" x="1246188" y="1185863"/>
          <p14:tracePt t="3129" x="1246188" y="1198563"/>
          <p14:tracePt t="3144" x="1246188" y="1225550"/>
          <p14:tracePt t="3160" x="1258888" y="1246188"/>
          <p14:tracePt t="3177" x="1265238" y="1279525"/>
          <p14:tracePt t="3179" x="1273175" y="1292225"/>
          <p14:tracePt t="3195" x="1285875" y="1319213"/>
          <p14:tracePt t="3210" x="1306513" y="1339850"/>
          <p14:tracePt t="3229" x="1346200" y="1373188"/>
          <p14:tracePt t="3244" x="1393825" y="1393825"/>
          <p14:tracePt t="3260" x="1439863" y="1406525"/>
          <p14:tracePt t="3277" x="1493838" y="1427163"/>
          <p14:tracePt t="3279" x="1520825" y="1427163"/>
          <p14:tracePt t="3293" x="1560513" y="1439863"/>
          <p14:tracePt t="3310" x="1587500" y="1439863"/>
          <p14:tracePt t="3327" x="1620838" y="1439863"/>
          <p14:tracePt t="3329" x="1633538" y="1439863"/>
          <p14:tracePt t="3344" x="1666875" y="1439863"/>
          <p14:tracePt t="3360" x="1693863" y="1439863"/>
          <p14:tracePt t="3379" x="1768475" y="1439863"/>
          <p14:tracePt t="3393" x="1835150" y="1439863"/>
          <p14:tracePt t="3410" x="1908175" y="1439863"/>
          <p14:tracePt t="3429" x="2028825" y="1439863"/>
          <p14:tracePt t="3444" x="2095500" y="1439863"/>
          <p14:tracePt t="3460" x="2170113" y="1439863"/>
          <p14:tracePt t="3478" x="2284413" y="1439863"/>
          <p14:tracePt t="3493" x="2336800" y="1433513"/>
          <p14:tracePt t="3510" x="2405063" y="1433513"/>
          <p14:tracePt t="3529" x="2517775" y="1419225"/>
          <p14:tracePt t="3543" x="2565400" y="1412875"/>
          <p14:tracePt t="3560" x="2644775" y="1400175"/>
          <p14:tracePt t="3578" x="2738438" y="1379538"/>
          <p14:tracePt t="3594" x="2773363" y="1366838"/>
          <p14:tracePt t="3610" x="2867025" y="1325563"/>
          <p14:tracePt t="3630" x="2960688" y="1292225"/>
          <p14:tracePt t="3643" x="2987675" y="1273175"/>
          <p14:tracePt t="3660" x="3000375" y="1265238"/>
          <p14:tracePt t="3679" x="3021013" y="1238250"/>
          <p14:tracePt t="3693" x="3033713" y="1225550"/>
          <p14:tracePt t="3710" x="3040063" y="1212850"/>
          <p14:tracePt t="3728" x="3048000" y="1198563"/>
          <p14:tracePt t="3743" x="3048000" y="1185863"/>
          <p14:tracePt t="3760" x="3048000" y="1165225"/>
          <p14:tracePt t="3780" x="3013075" y="1125538"/>
          <p14:tracePt t="3793" x="2994025" y="1111250"/>
          <p14:tracePt t="3810" x="2900363" y="1050925"/>
          <p14:tracePt t="3829" x="2732088" y="1004888"/>
          <p14:tracePt t="3843" x="2638425" y="998538"/>
          <p14:tracePt t="3860" x="2538413" y="990600"/>
          <p14:tracePt t="3877" x="2430463" y="977900"/>
          <p14:tracePt t="3893" x="2378075" y="971550"/>
          <p14:tracePt t="3910" x="2330450" y="971550"/>
          <p14:tracePt t="3929" x="2270125" y="965200"/>
          <p14:tracePt t="3943" x="2216150" y="965200"/>
          <p14:tracePt t="3960" x="2149475" y="965200"/>
          <p14:tracePt t="3979" x="2062163" y="971550"/>
          <p14:tracePt t="3993" x="2022475" y="971550"/>
          <p14:tracePt t="4010" x="1982788" y="984250"/>
          <p14:tracePt t="4028" x="1928813" y="998538"/>
          <p14:tracePt t="4043" x="1901825" y="1011238"/>
          <p14:tracePt t="4060" x="1881188" y="1011238"/>
          <p14:tracePt t="4079" x="1868488" y="1011238"/>
          <p14:tracePt t="4093" x="1862138" y="1011238"/>
          <p14:tracePt t="4471" x="1868488" y="1017588"/>
          <p14:tracePt t="4535" x="1874838" y="1017588"/>
          <p14:tracePt t="4769" x="1868488" y="1017588"/>
          <p14:tracePt t="5454" x="1841500" y="1023938"/>
          <p14:tracePt t="5469" x="1747838" y="1058863"/>
          <p14:tracePt t="5485" x="1660525" y="1092200"/>
          <p14:tracePt t="5497" x="1600200" y="1104900"/>
          <p14:tracePt t="5510" x="1560513" y="1125538"/>
          <p14:tracePt t="5528" x="1533525" y="1138238"/>
          <p14:tracePt t="5542" x="1512888" y="1144588"/>
          <p14:tracePt t="5560" x="1487488" y="1158875"/>
          <p14:tracePt t="5578" x="1479550" y="1158875"/>
          <p14:tracePt t="5592" x="1479550" y="1165225"/>
          <p14:tracePt t="5609" x="1473200" y="1171575"/>
          <p14:tracePt t="5625" x="1473200" y="1185863"/>
          <p14:tracePt t="5642" x="1473200" y="1198563"/>
          <p14:tracePt t="5662" x="1479550" y="1238250"/>
          <p14:tracePt t="5679" x="1487488" y="1265238"/>
          <p14:tracePt t="5681" x="1493838" y="1279525"/>
          <p14:tracePt t="5692" x="1493838" y="1292225"/>
          <p14:tracePt t="5710" x="1520825" y="1325563"/>
          <p14:tracePt t="5728" x="1547813" y="1346200"/>
          <p14:tracePt t="5742" x="1587500" y="1366838"/>
          <p14:tracePt t="5760" x="1654175" y="1393825"/>
          <p14:tracePt t="5775" x="1708150" y="1412875"/>
          <p14:tracePt t="5792" x="1787525" y="1439863"/>
          <p14:tracePt t="5810" x="1889125" y="1460500"/>
          <p14:tracePt t="5827" x="1908175" y="1460500"/>
          <p14:tracePt t="5842" x="1995488" y="1466850"/>
          <p14:tracePt t="5859" x="2089150" y="1473200"/>
          <p14:tracePt t="5877" x="2130425" y="1473200"/>
          <p14:tracePt t="5892" x="2170113" y="1473200"/>
          <p14:tracePt t="5909" x="2209800" y="1473200"/>
          <p14:tracePt t="5925" x="2257425" y="1460500"/>
          <p14:tracePt t="5942" x="2297113" y="1439863"/>
          <p14:tracePt t="5959" x="2357438" y="1406525"/>
          <p14:tracePt t="5979" x="2405063" y="1379538"/>
          <p14:tracePt t="5980" x="2417763" y="1358900"/>
          <p14:tracePt t="5992" x="2430463" y="1346200"/>
          <p14:tracePt t="6010" x="2478088" y="1292225"/>
          <p14:tracePt t="6025" x="2490788" y="1258888"/>
          <p14:tracePt t="6042" x="2498725" y="1225550"/>
          <p14:tracePt t="6045" x="2498725" y="1212850"/>
          <p14:tracePt t="6059" x="2498725" y="1185863"/>
          <p14:tracePt t="6075" x="2484438" y="1158875"/>
          <p14:tracePt t="6092" x="2457450" y="1131888"/>
          <p14:tracePt t="6109" x="2411413" y="1104900"/>
          <p14:tracePt t="6127" x="2384425" y="1098550"/>
          <p14:tracePt t="6129" x="2378075" y="1098550"/>
          <p14:tracePt t="6141" x="2370138" y="1098550"/>
          <p14:tracePt t="6158" x="2363788" y="1098550"/>
          <p14:tracePt t="6175" x="2351088" y="1098550"/>
          <p14:tracePt t="6202" x="2344738" y="1098550"/>
          <p14:tracePt t="6223" x="2336800" y="1098550"/>
          <p14:tracePt t="6237" x="2330450" y="1098550"/>
          <p14:tracePt t="6248" x="2324100" y="1098550"/>
          <p14:tracePt t="6259" x="2317750" y="1104900"/>
          <p14:tracePt t="6287" x="2309813" y="1104900"/>
          <p14:tracePt t="6309" x="2303463" y="1104900"/>
          <p14:tracePt t="6323" x="2297113" y="1104900"/>
          <p14:tracePt t="6333" x="2284413" y="1104900"/>
          <p14:tracePt t="6345" x="2251075" y="1104900"/>
          <p14:tracePt t="6359" x="2203450" y="1098550"/>
          <p14:tracePt t="6375" x="2130425" y="1092200"/>
          <p14:tracePt t="6392" x="2070100" y="1092200"/>
          <p14:tracePt t="6394" x="2036763" y="1092200"/>
          <p14:tracePt t="6409" x="1982788" y="1092200"/>
          <p14:tracePt t="6430" x="1928813" y="1104900"/>
          <p14:tracePt t="6443" x="1922463" y="1104900"/>
          <p14:tracePt t="6445" x="1916113" y="1104900"/>
          <p14:tracePt t="6459" x="1908175" y="1104900"/>
          <p14:tracePt t="6475" x="1908175" y="1111250"/>
          <p14:tracePt t="6491" x="1908175" y="1119188"/>
          <p14:tracePt t="6508" x="1928813" y="1158875"/>
          <p14:tracePt t="6525" x="1955800" y="1185863"/>
          <p14:tracePt t="6541" x="2001838" y="1225550"/>
          <p14:tracePt t="6544" x="2055813" y="1252538"/>
          <p14:tracePt t="6558" x="2224088" y="1319213"/>
          <p14:tracePt t="6577" x="2351088" y="1352550"/>
          <p14:tracePt t="6579" x="2405063" y="1358900"/>
          <p14:tracePt t="6591" x="2451100" y="1358900"/>
          <p14:tracePt t="6609" x="2619375" y="1366838"/>
          <p14:tracePt t="6625" x="2732088" y="1373188"/>
          <p14:tracePt t="6641" x="2840038" y="1373188"/>
          <p14:tracePt t="6662" x="3013075" y="1373188"/>
          <p14:tracePt t="6666" x="3081338" y="1373188"/>
          <p14:tracePt t="6677" x="3133725" y="1379538"/>
          <p14:tracePt t="6691" x="3208338" y="1385888"/>
          <p14:tracePt t="6693" x="3235325" y="1385888"/>
          <p14:tracePt t="6708" x="3302000" y="1400175"/>
          <p14:tracePt t="6727" x="3328988" y="1400175"/>
          <p14:tracePt t="6966" x="3468688" y="1419225"/>
          <p14:tracePt t="6972" x="3670300" y="1466850"/>
          <p14:tracePt t="6981" x="3836988" y="1487488"/>
          <p14:tracePt t="7001" x="4279900" y="1520825"/>
          <p14:tracePt t="7019" x="4521200" y="1554163"/>
          <p14:tracePt t="7036" x="4775200" y="1600200"/>
          <p14:tracePt t="7058" x="4929188" y="1614488"/>
          <p14:tracePt t="7079" x="5022850" y="1614488"/>
          <p14:tracePt t="7101" x="5083175" y="1614488"/>
          <p14:tracePt t="7116" x="5110163" y="1614488"/>
          <p14:tracePt t="7130" x="5143500" y="1600200"/>
          <p14:tracePt t="7151" x="5164138" y="1587500"/>
          <p14:tracePt t="7174" x="5197475" y="1581150"/>
          <p14:tracePt t="7195" x="5224463" y="1566863"/>
          <p14:tracePt t="7209" x="5251450" y="1539875"/>
          <p14:tracePt t="7224" x="5291138" y="1512888"/>
          <p14:tracePt t="7242" x="5345113" y="1460500"/>
          <p14:tracePt t="7259" x="5384800" y="1419225"/>
          <p14:tracePt t="7277" x="5405438" y="1385888"/>
          <p14:tracePt t="7292" x="5411788" y="1379538"/>
          <p14:tracePt t="7321" x="5411788" y="1373188"/>
          <p14:tracePt t="7335" x="5411788" y="1366838"/>
          <p14:tracePt t="7349" x="5411788" y="1352550"/>
          <p14:tracePt t="7363" x="5411788" y="1339850"/>
          <p14:tracePt t="7378" x="5405438" y="1325563"/>
          <p14:tracePt t="7393" x="5391150" y="1312863"/>
          <p14:tracePt t="7409" x="5384800" y="1298575"/>
          <p14:tracePt t="7426" x="5378450" y="1292225"/>
          <p14:tracePt t="7442" x="5370513" y="1285875"/>
          <p14:tracePt t="7457" x="5370513" y="1279525"/>
          <p14:tracePt t="7474" x="5364163" y="1279525"/>
          <p14:tracePt t="7491" x="5364163" y="1273175"/>
          <p14:tracePt t="7507" x="5364163" y="1265238"/>
          <p14:tracePt t="7549" x="5357813" y="1265238"/>
          <p14:tracePt t="7614" x="5351463" y="1265238"/>
          <p14:tracePt t="7728" x="5357813" y="1273175"/>
          <p14:tracePt t="7748" x="5397500" y="1285875"/>
          <p14:tracePt t="7765" x="5438775" y="1292225"/>
          <p14:tracePt t="7779" x="5472113" y="1306513"/>
          <p14:tracePt t="7791" x="5491163" y="1306513"/>
          <p14:tracePt t="7807" x="5499100" y="1312863"/>
          <p14:tracePt t="7824" x="5505450" y="1319213"/>
          <p14:tracePt t="7855" x="5505450" y="1325563"/>
          <p14:tracePt t="9239" x="5499100" y="1325563"/>
          <p14:tracePt t="9952" x="5491163" y="1325563"/>
          <p14:tracePt t="9974" x="5484813" y="1325563"/>
          <p14:tracePt t="10883" x="5345113" y="1306513"/>
          <p14:tracePt t="10885" x="5264150" y="1273175"/>
          <p14:tracePt t="10911" x="5043488" y="1119188"/>
          <p14:tracePt t="10914" x="4989513" y="1050925"/>
          <p14:tracePt t="10928" x="4916488" y="904875"/>
          <p14:tracePt t="10943" x="4868863" y="769938"/>
          <p14:tracePt t="10958" x="4835525" y="622300"/>
          <p14:tracePt t="10973" x="4808538" y="515938"/>
          <p14:tracePt t="10988" x="4787900" y="455613"/>
          <p14:tracePt t="11006" x="4754563" y="415925"/>
          <p14:tracePt t="11021" x="4727575" y="388938"/>
          <p14:tracePt t="11039" x="4714875" y="368300"/>
          <p14:tracePt t="11058" x="4702175" y="355600"/>
          <p14:tracePt t="11072" x="4694238" y="355600"/>
          <p14:tracePt t="11092" x="4694238" y="347663"/>
          <p14:tracePt t="11163" x="4687888" y="347663"/>
          <p14:tracePt t="11178" x="4681538" y="347663"/>
          <p14:tracePt t="11185" x="4675188" y="347663"/>
          <p14:tracePt t="11198" x="4660900" y="347663"/>
          <p14:tracePt t="11208" x="4648200" y="347663"/>
          <p14:tracePt t="11221" x="4621213" y="355600"/>
          <p14:tracePt t="11239" x="4600575" y="361950"/>
          <p14:tracePt t="11255" x="4594225" y="368300"/>
          <p14:tracePt t="11271" x="4587875" y="368300"/>
          <p14:tracePt t="11371" x="4587875" y="374650"/>
          <p14:tracePt t="11649" x="4587875" y="381000"/>
          <p14:tracePt t="11684" x="4587875" y="388938"/>
          <p14:tracePt t="11703" x="4587875" y="395288"/>
          <p14:tracePt t="14301" x="4560888" y="395288"/>
          <p14:tracePt t="14308" x="4513263" y="395288"/>
          <p14:tracePt t="14322" x="4386263" y="415925"/>
          <p14:tracePt t="14340" x="4279900" y="455613"/>
          <p14:tracePt t="14352" x="4213225" y="495300"/>
          <p14:tracePt t="14369" x="4165600" y="528638"/>
          <p14:tracePt t="14388" x="4119563" y="576263"/>
          <p14:tracePt t="14402" x="4098925" y="588963"/>
          <p14:tracePt t="14426" x="4092575" y="615950"/>
          <p14:tracePt t="14428" x="4092575" y="622300"/>
          <p14:tracePt t="14443" x="4092575" y="636588"/>
          <p14:tracePt t="14459" x="4092575" y="649288"/>
          <p14:tracePt t="14474" x="4111625" y="669925"/>
          <p14:tracePt t="14496" x="4192588" y="682625"/>
          <p14:tracePt t="14518" x="4400550" y="669925"/>
          <p14:tracePt t="14521" x="4460875" y="649288"/>
          <p14:tracePt t="14539" x="4533900" y="615950"/>
          <p14:tracePt t="14552" x="4581525" y="588963"/>
          <p14:tracePt t="14568" x="4600575" y="569913"/>
          <p14:tracePt t="14586" x="4614863" y="542925"/>
          <p14:tracePt t="14602" x="4614863" y="528638"/>
          <p14:tracePt t="14618" x="4614863" y="515938"/>
          <p14:tracePt t="14621" x="4614863" y="509588"/>
          <p14:tracePt t="14637" x="4614863" y="501650"/>
          <p14:tracePt t="14652" x="4608513" y="488950"/>
          <p14:tracePt t="14671" x="4600575" y="488950"/>
          <p14:tracePt t="14699" x="4600575" y="482600"/>
          <p14:tracePt t="14728" x="4614863" y="482600"/>
          <p14:tracePt t="14736" x="4648200" y="482600"/>
          <p14:tracePt t="14743" x="4702175" y="482600"/>
          <p14:tracePt t="14751" x="4775200" y="482600"/>
          <p14:tracePt t="14768" x="4995863" y="515938"/>
          <p14:tracePt t="14771" x="5130800" y="528638"/>
          <p14:tracePt t="14788" x="5378450" y="582613"/>
          <p14:tracePt t="14806" x="5645150" y="615950"/>
          <p14:tracePt t="14824" x="5773738" y="642938"/>
          <p14:tracePt t="14851" x="5894388" y="669925"/>
          <p14:tracePt t="14872" x="5919788" y="676275"/>
          <p14:tracePt t="14895" x="5927725" y="676275"/>
          <p14:tracePt t="15150" x="6034088" y="676275"/>
          <p14:tracePt t="15172" x="6562725" y="630238"/>
          <p14:tracePt t="15205" x="7453313" y="622300"/>
          <p14:tracePt t="15232" x="7721600" y="630238"/>
          <p14:tracePt t="15256" x="7869238" y="636588"/>
          <p14:tracePt t="15274" x="7889875" y="636588"/>
          <p14:tracePt t="15469" x="7889875" y="630238"/>
          <p14:tracePt t="15490" x="7881938" y="630238"/>
          <p14:tracePt t="15562" x="7875588" y="630238"/>
          <p14:tracePt t="15583" x="7869238" y="630238"/>
          <p14:tracePt t="15647" x="7862888" y="630238"/>
          <p14:tracePt t="15755" x="7856538" y="630238"/>
          <p14:tracePt t="17159" x="7856538" y="622300"/>
          <p14:tracePt t="18792" x="7856538" y="615950"/>
          <p14:tracePt t="18835" x="7848600" y="615950"/>
          <p14:tracePt t="18884" x="7848600" y="609600"/>
          <p14:tracePt t="18899" x="7842250" y="609600"/>
          <p14:tracePt t="18917" x="7835900" y="609600"/>
          <p14:tracePt t="18935" x="7823200" y="609600"/>
          <p14:tracePt t="18955" x="7815263" y="609600"/>
          <p14:tracePt t="18972" x="7808913" y="603250"/>
          <p14:tracePt t="18990" x="7802563" y="603250"/>
          <p14:tracePt t="19007" x="7788275" y="603250"/>
          <p14:tracePt t="19027" x="7775575" y="603250"/>
          <p14:tracePt t="19046" x="7769225" y="603250"/>
          <p14:tracePt t="19065" x="7762875" y="603250"/>
          <p14:tracePt t="19085" x="7754938" y="603250"/>
          <p14:tracePt t="19163" x="7748588" y="603250"/>
          <p14:tracePt t="19192" x="7727950" y="609600"/>
          <p14:tracePt t="19210" x="7708900" y="609600"/>
          <p14:tracePt t="19212" x="7702550" y="609600"/>
          <p14:tracePt t="19230" x="7694613" y="615950"/>
          <p14:tracePt t="19249" x="7688263" y="615950"/>
          <p14:tracePt t="19267" x="7681913" y="615950"/>
          <p14:tracePt t="19798" x="7688263" y="615950"/>
          <p14:tracePt t="19826" x="7688263" y="609600"/>
          <p14:tracePt t="19851" x="7702550" y="609600"/>
          <p14:tracePt t="19877" x="7708900" y="609600"/>
          <p14:tracePt t="19897" x="7708900" y="603250"/>
          <p14:tracePt t="19916" x="7715250" y="603250"/>
          <p14:tracePt t="19936" x="7721600" y="603250"/>
          <p14:tracePt t="19954" x="7727950" y="595313"/>
          <p14:tracePt t="19975" x="7735888" y="595313"/>
          <p14:tracePt t="20004" x="7742238" y="595313"/>
          <p14:tracePt t="20376" x="7742238" y="603250"/>
          <p14:tracePt t="20405" x="7742238" y="609600"/>
          <p14:tracePt t="20434" x="7748588" y="609600"/>
          <p14:tracePt t="20455" x="7748588" y="615950"/>
          <p14:tracePt t="20476" x="7748588" y="622300"/>
          <p14:tracePt t="20503" x="7748588" y="630238"/>
          <p14:tracePt t="20518" x="7748588" y="636588"/>
          <p14:tracePt t="20548" x="7742238" y="642938"/>
          <p14:tracePt t="20568" x="7715250" y="669925"/>
          <p14:tracePt t="20588" x="7675563" y="696913"/>
          <p14:tracePt t="20608" x="7661275" y="715963"/>
          <p14:tracePt t="20609" x="7654925" y="723900"/>
          <p14:tracePt t="20628" x="7648575" y="723900"/>
          <p14:tracePt t="20645" x="7642225" y="730250"/>
          <p14:tracePt t="20663" x="7634288" y="730250"/>
          <p14:tracePt t="20689" x="7627938" y="730250"/>
          <p14:tracePt t="20775" x="7621588" y="730250"/>
          <p14:tracePt t="20890" x="7621588" y="723900"/>
          <p14:tracePt t="21139" x="7621588" y="715963"/>
          <p14:tracePt t="21388" x="7627938" y="715963"/>
          <p14:tracePt t="21424" x="7634288" y="715963"/>
          <p14:tracePt t="21452" x="7642225" y="715963"/>
          <p14:tracePt t="21472" x="7648575" y="715963"/>
          <p14:tracePt t="21491" x="7654925" y="715963"/>
          <p14:tracePt t="21511" x="7667625" y="715963"/>
          <p14:tracePt t="21532" x="7675563" y="715963"/>
          <p14:tracePt t="21549" x="7688263" y="715963"/>
          <p14:tracePt t="21568" x="7702550" y="715963"/>
          <p14:tracePt t="21585" x="7715250" y="715963"/>
          <p14:tracePt t="21603" x="7721600" y="709613"/>
          <p14:tracePt t="21622" x="7727950" y="709613"/>
          <p14:tracePt t="21641" x="7735888" y="709613"/>
          <p14:tracePt t="21672" x="7742238" y="709613"/>
          <p14:tracePt t="21744" x="7748588" y="709613"/>
          <p14:tracePt t="21762" x="7748588" y="703263"/>
          <p14:tracePt t="21780" x="7762875" y="703263"/>
          <p14:tracePt t="21800" x="7769225" y="696913"/>
          <p14:tracePt t="22422" x="7769225" y="669925"/>
          <p14:tracePt t="22459" x="7969250" y="66675"/>
          <p14:tracePt t="22484" x="7983538" y="0"/>
          <p14:tracePt t="22636" x="7977188" y="0"/>
          <p14:tracePt t="22700" x="7969250" y="0"/>
          <p14:tracePt t="22721" x="7962900" y="0"/>
          <p14:tracePt t="22756" x="7956550" y="0"/>
          <p14:tracePt t="22771" x="7950200" y="0"/>
          <p14:tracePt t="22786" x="7942263" y="0"/>
          <p14:tracePt t="22795" x="7935913" y="0"/>
          <p14:tracePt t="22813" x="7902575" y="0"/>
          <p14:tracePt t="22829" x="7862888" y="20638"/>
          <p14:tracePt t="22845" x="7829550" y="33338"/>
          <p14:tracePt t="22863" x="7796213" y="47625"/>
          <p14:tracePt t="22879" x="7781925" y="53975"/>
          <p14:tracePt t="22899" x="7775575" y="53975"/>
          <p14:tracePt t="22963" x="7769225" y="53975"/>
          <p14:tracePt t="23013" x="7762875" y="53975"/>
          <p14:tracePt t="23023" x="7762875" y="60325"/>
          <p14:tracePt t="23041" x="7742238" y="73025"/>
          <p14:tracePt t="23060" x="7727950" y="80963"/>
          <p14:tracePt t="23077" x="7721600" y="87313"/>
          <p14:tracePt t="23092" x="7715250" y="87313"/>
          <p14:tracePt t="23106" x="7708900" y="87313"/>
          <p14:tracePt t="23533" x="7708900" y="80963"/>
          <p14:tracePt t="23541" x="7715250" y="80963"/>
          <p14:tracePt t="23562" x="7715250" y="73025"/>
          <p14:tracePt t="24404" x="7721600" y="87313"/>
          <p14:tracePt t="24420" x="7748588" y="174625"/>
          <p14:tracePt t="24451" x="7781925" y="287338"/>
          <p14:tracePt t="24452" x="7796213" y="307975"/>
          <p14:tracePt t="24462" x="7808913" y="341313"/>
          <p14:tracePt t="24479" x="7823200" y="388938"/>
          <p14:tracePt t="24497" x="7842250" y="461963"/>
          <p14:tracePt t="24511" x="7856538" y="501650"/>
          <p14:tracePt t="24527" x="7856538" y="528638"/>
          <p14:tracePt t="24545" x="7856538" y="555625"/>
          <p14:tracePt t="24561" x="7856538" y="561975"/>
          <p14:tracePt t="24582" x="7856538" y="569913"/>
          <p14:tracePt t="24675" x="7848600" y="569913"/>
          <p14:tracePt t="24753" x="7848600" y="561975"/>
          <p14:tracePt t="24803" x="7848600" y="555625"/>
          <p14:tracePt t="24833" x="7848600" y="549275"/>
          <p14:tracePt t="24910" x="7848600" y="542925"/>
          <p14:tracePt t="24939" x="7848600" y="536575"/>
          <p14:tracePt t="24953" x="7848600" y="522288"/>
          <p14:tracePt t="24975" x="7848600" y="495300"/>
          <p14:tracePt t="24995" x="7848600" y="468313"/>
          <p14:tracePt t="25010" x="7848600" y="461963"/>
          <p14:tracePt t="25028" x="7848600" y="455613"/>
          <p14:tracePt t="25046" x="7842250" y="449263"/>
          <p14:tracePt t="25553" x="7842250" y="455613"/>
          <p14:tracePt t="25810" x="7842250" y="461963"/>
          <p14:tracePt t="25845" x="7848600" y="468313"/>
          <p14:tracePt t="25866" x="7856538" y="468313"/>
          <p14:tracePt t="25876" x="7856538" y="476250"/>
          <p14:tracePt t="25896" x="7869238" y="482600"/>
          <p14:tracePt t="25913" x="7875588" y="488950"/>
          <p14:tracePt t="25930" x="7881938" y="488950"/>
          <p14:tracePt t="25946" x="7881938" y="495300"/>
          <p14:tracePt t="25965" x="7889875" y="495300"/>
          <p14:tracePt t="25996" x="7896225" y="495300"/>
          <p14:tracePt t="26101" x="7902575" y="495300"/>
          <p14:tracePt t="26136" x="7908925" y="501650"/>
          <p14:tracePt t="26144" x="7908925" y="509588"/>
          <p14:tracePt t="26172" x="7916863" y="509588"/>
          <p14:tracePt t="26183" x="7916863" y="515938"/>
          <p14:tracePt t="26193" x="7923213" y="515938"/>
          <p14:tracePt t="27310" x="7929563" y="515938"/>
          <p14:tracePt t="27322" x="7942263" y="515938"/>
          <p14:tracePt t="27338" x="7956550" y="515938"/>
          <p14:tracePt t="27359" x="7962900" y="515938"/>
          <p14:tracePt t="27378" x="7969250" y="515938"/>
          <p14:tracePt t="27392" x="7977188" y="515938"/>
          <p14:tracePt t="27678" x="7983538" y="515938"/>
          <p14:tracePt t="27689" x="7989888" y="515938"/>
          <p14:tracePt t="27703" x="7996238" y="515938"/>
          <p14:tracePt t="27715" x="8002588" y="515938"/>
          <p14:tracePt t="27742" x="8010525" y="515938"/>
          <p14:tracePt t="27769" x="8016875" y="515938"/>
          <p14:tracePt t="27819" x="8016875" y="522288"/>
          <p14:tracePt t="28126" x="8023225" y="522288"/>
          <p14:tracePt t="28335" x="8016875" y="522288"/>
          <p14:tracePt t="28356" x="8010525" y="522288"/>
          <p14:tracePt t="28390" x="8002588" y="522288"/>
          <p14:tracePt t="28428" x="7996238" y="522288"/>
          <p14:tracePt t="28469" x="7989888" y="522288"/>
          <p14:tracePt t="28490" x="7983538" y="522288"/>
          <p14:tracePt t="28541" x="7977188" y="522288"/>
          <p14:tracePt t="28818" x="7977188" y="515938"/>
          <p14:tracePt t="28961" x="7983538" y="515938"/>
          <p14:tracePt t="29068" x="7989888" y="515938"/>
          <p14:tracePt t="29097" x="7989888" y="509588"/>
          <p14:tracePt t="29218" x="7996238" y="509588"/>
          <p14:tracePt t="29289" x="8002588" y="509588"/>
          <p14:tracePt t="29301" x="8002588" y="515938"/>
          <p14:tracePt t="29326" x="8010525" y="515938"/>
          <p14:tracePt t="29341" x="8016875" y="522288"/>
          <p14:tracePt t="29360" x="8043863" y="536575"/>
          <p14:tracePt t="29377" x="8077200" y="549275"/>
          <p14:tracePt t="29390" x="8110538" y="561975"/>
          <p14:tracePt t="29411" x="8164513" y="576263"/>
          <p14:tracePt t="29431" x="8197850" y="576263"/>
          <p14:tracePt t="29450" x="8210550" y="582613"/>
          <p14:tracePt t="29469" x="8216900" y="588963"/>
          <p14:tracePt t="29488" x="8224838" y="588963"/>
          <p14:tracePt t="30522" x="8216900" y="582613"/>
          <p14:tracePt t="30579" x="8210550" y="582613"/>
          <p14:tracePt t="30979" x="8050213" y="582613"/>
          <p14:tracePt t="31002" x="7434263" y="630238"/>
          <p14:tracePt t="31038" x="6221413" y="742950"/>
          <p14:tracePt t="31075" x="4841875" y="965200"/>
          <p14:tracePt t="31112" x="4024313" y="1138238"/>
          <p14:tracePt t="31114" x="3951288" y="1152525"/>
          <p14:tracePt t="31147" x="3790950" y="1185863"/>
          <p14:tracePt t="31171" x="3757613" y="1204913"/>
          <p14:tracePt t="31185" x="3757613" y="1212850"/>
          <p14:tracePt t="31199" x="3757613" y="1219200"/>
          <p14:tracePt t="31213" x="3757613" y="1225550"/>
          <p14:tracePt t="31514" x="3670300" y="1265238"/>
          <p14:tracePt t="31520" x="3489325" y="1379538"/>
          <p14:tracePt t="31542" x="3000375" y="1641475"/>
          <p14:tracePt t="31565" x="2738438" y="1781175"/>
          <p14:tracePt t="31585" x="2571750" y="1901825"/>
          <p14:tracePt t="31600" x="2511425" y="1962150"/>
          <p14:tracePt t="31613" x="2457450" y="2009775"/>
          <p14:tracePt t="31628" x="2430463" y="2036763"/>
          <p14:tracePt t="31638" x="2417763" y="2049463"/>
          <p14:tracePt t="31656" x="2405063" y="2070100"/>
          <p14:tracePt t="31672" x="2390775" y="2076450"/>
          <p14:tracePt t="31689" x="2390775" y="2082800"/>
          <p14:tracePt t="31708" x="2390775" y="2089150"/>
          <p14:tracePt t="31727" x="2390775" y="2095500"/>
          <p14:tracePt t="31748" x="2390775" y="2103438"/>
          <p14:tracePt t="31762" x="2390775" y="2109788"/>
          <p14:tracePt t="31774" x="2390775" y="2116138"/>
          <p14:tracePt t="31789" x="2384425" y="2122488"/>
          <p14:tracePt t="31806" x="2378075" y="2143125"/>
          <p14:tracePt t="31822" x="2370138" y="2155825"/>
          <p14:tracePt t="31839" x="2370138" y="2163763"/>
          <p14:tracePt t="31857" x="2363788" y="2170113"/>
          <p14:tracePt t="31872" x="2363788" y="2176463"/>
          <p14:tracePt t="32362" x="2517775" y="2136775"/>
          <p14:tracePt t="32384" x="3562350" y="1874838"/>
          <p14:tracePt t="32412" x="5130800" y="1466850"/>
          <p14:tracePt t="32449" x="6610350" y="1246188"/>
          <p14:tracePt t="32482" x="7138988" y="1192213"/>
          <p14:tracePt t="32506" x="7273925" y="1158875"/>
          <p14:tracePt t="32521" x="7299325" y="1152525"/>
          <p14:tracePt t="32540" x="7334250" y="1131888"/>
          <p14:tracePt t="32557" x="7334250" y="1125538"/>
          <p14:tracePt t="32590" x="7334250" y="1119188"/>
          <p14:tracePt t="32606" x="7340600" y="1119188"/>
          <p14:tracePt t="32618" x="7346950" y="1098550"/>
          <p14:tracePt t="32632" x="7419975" y="1038225"/>
          <p14:tracePt t="32647" x="7567613" y="950913"/>
          <p14:tracePt t="32662" x="7681913" y="869950"/>
          <p14:tracePt t="32677" x="7748588" y="809625"/>
          <p14:tracePt t="32693" x="7796213" y="763588"/>
          <p14:tracePt t="32715" x="7823200" y="723900"/>
          <p14:tracePt t="32718" x="7823200" y="703263"/>
          <p14:tracePt t="32738" x="7823200" y="682625"/>
          <p14:tracePt t="33196" x="7848600" y="669925"/>
          <p14:tracePt t="33225" x="7950200" y="609600"/>
          <p14:tracePt t="33243" x="7969250" y="603250"/>
          <p14:tracePt t="33245" x="7977188" y="603250"/>
          <p14:tracePt t="33265" x="7977188" y="595313"/>
          <p14:tracePt t="33560" x="7969250" y="588963"/>
          <p14:tracePt t="33584" x="7962900" y="588963"/>
          <p14:tracePt t="33738" x="7969250" y="588963"/>
          <p14:tracePt t="33774" x="7977188" y="588963"/>
          <p14:tracePt t="33802" x="7977188" y="582613"/>
          <p14:tracePt t="33930" x="7983538" y="582613"/>
          <p14:tracePt t="33972" x="7983538" y="576263"/>
          <p14:tracePt t="34030" x="7983538" y="569913"/>
          <p14:tracePt t="34045" x="7983538" y="561975"/>
          <p14:tracePt t="34063" x="7983538" y="528638"/>
          <p14:tracePt t="34065" x="7983538" y="482600"/>
          <p14:tracePt t="34086" x="7989888" y="280988"/>
          <p14:tracePt t="34109" x="7989888" y="220663"/>
          <p14:tracePt t="34120" x="7989888" y="207963"/>
          <p14:tracePt t="34229" x="7983538" y="207963"/>
          <p14:tracePt t="34244" x="7977188" y="207963"/>
          <p14:tracePt t="34265" x="7969250" y="201613"/>
          <p14:tracePt t="34280" x="7962900" y="201613"/>
          <p14:tracePt t="34295" x="7935913" y="201613"/>
          <p14:tracePt t="34310" x="7923213" y="193675"/>
          <p14:tracePt t="34320" x="7908925" y="187325"/>
          <p14:tracePt t="34336" x="7881938" y="187325"/>
          <p14:tracePt t="34353" x="7862888" y="187325"/>
          <p14:tracePt t="34358" x="7856538" y="187325"/>
          <p14:tracePt t="34371" x="7848600" y="187325"/>
          <p14:tracePt t="34386" x="7842250" y="187325"/>
          <p14:tracePt t="34404" x="7835900" y="187325"/>
          <p14:tracePt t="34421" x="7829550" y="187325"/>
          <p14:tracePt t="34493" x="7823200" y="187325"/>
          <p14:tracePt t="34628" x="7823200" y="193675"/>
          <p14:tracePt t="34643" x="7823200" y="201613"/>
          <p14:tracePt t="34650" x="7835900" y="214313"/>
          <p14:tracePt t="34659" x="7842250" y="234950"/>
          <p14:tracePt t="34671" x="7881938" y="314325"/>
          <p14:tracePt t="34686" x="7935913" y="441325"/>
          <p14:tracePt t="34703" x="7977188" y="495300"/>
          <p14:tracePt t="34721" x="8010525" y="536575"/>
          <p14:tracePt t="34738" x="8023225" y="555625"/>
          <p14:tracePt t="34753" x="8029575" y="569913"/>
          <p14:tracePt t="34771" x="8037513" y="576263"/>
          <p14:tracePt t="34789" x="8037513" y="582613"/>
          <p14:tracePt t="34808" x="8037513" y="588963"/>
          <p14:tracePt t="34828" x="8037513" y="595313"/>
          <p14:tracePt t="34907" x="8029575" y="595313"/>
          <p14:tracePt t="34921" x="7983538" y="622300"/>
          <p14:tracePt t="34941" x="7842250" y="696913"/>
          <p14:tracePt t="34943" x="7694613" y="769938"/>
          <p14:tracePt t="34961" x="7394575" y="923925"/>
          <p14:tracePt t="34963" x="7259638" y="984250"/>
          <p14:tracePt t="34991" x="6931025" y="1144588"/>
          <p14:tracePt t="35010" x="6818313" y="1198563"/>
          <p14:tracePt t="35024" x="6764338" y="1231900"/>
          <p14:tracePt t="35042" x="6716713" y="1252538"/>
          <p14:tracePt t="35060" x="6683375" y="1258888"/>
          <p14:tracePt t="35075" x="6670675" y="1265238"/>
          <p14:tracePt t="35089" x="6650038" y="1273175"/>
          <p14:tracePt t="35104" x="6637338" y="1273175"/>
          <p14:tracePt t="35120" x="6616700" y="1273175"/>
          <p14:tracePt t="35138" x="6604000" y="1273175"/>
          <p14:tracePt t="35152" x="6583363" y="1273175"/>
          <p14:tracePt t="35170" x="6556375" y="1265238"/>
          <p14:tracePt t="35188" x="6529388" y="1252538"/>
          <p14:tracePt t="35202" x="6496050" y="1246188"/>
          <p14:tracePt t="35220" x="6462713" y="1225550"/>
          <p14:tracePt t="35236" x="6450013" y="1225550"/>
          <p14:tracePt t="35252" x="6442075" y="1219200"/>
          <p14:tracePt t="35271" x="6423025" y="1219200"/>
          <p14:tracePt t="35288" x="6416675" y="1212850"/>
          <p14:tracePt t="35303" x="6402388" y="1212850"/>
          <p14:tracePt t="35319" x="6396038" y="1198563"/>
          <p14:tracePt t="35338" x="6389688" y="1198563"/>
          <p14:tracePt t="35352" x="6381750" y="1192213"/>
          <p14:tracePt t="35370" x="6375400" y="1192213"/>
          <p14:tracePt t="35998" x="6362700" y="1192213"/>
          <p14:tracePt t="36014" x="6329363" y="1198563"/>
          <p14:tracePt t="36041" x="6275388" y="1219200"/>
          <p14:tracePt t="36063" x="6248400" y="1219200"/>
          <p14:tracePt t="36083" x="6227763" y="1219200"/>
          <p14:tracePt t="36102" x="6221413" y="1219200"/>
          <p14:tracePt t="36119" x="6215063" y="1219200"/>
          <p14:tracePt t="36140" x="6208713" y="1219200"/>
          <p14:tracePt t="36226" x="6202363" y="1219200"/>
          <p14:tracePt t="37667" x="6208713" y="1219200"/>
          <p14:tracePt t="37680" x="6208713" y="1225550"/>
          <p14:tracePt t="37692" x="6215063" y="1225550"/>
          <p14:tracePt t="37706" x="6221413" y="1225550"/>
          <p14:tracePt t="37717" x="6221413" y="1231900"/>
          <p14:tracePt t="37734" x="6227763" y="1231900"/>
          <p14:tracePt t="37751" x="6235700" y="1231900"/>
          <p14:tracePt t="38551" x="6227763" y="1231900"/>
          <p14:tracePt t="38572" x="6227763" y="1238250"/>
          <p14:tracePt t="38591" x="6221413" y="1246188"/>
          <p14:tracePt t="38593" x="6202363" y="1246188"/>
          <p14:tracePt t="38611" x="6000750" y="1312863"/>
          <p14:tracePt t="38626" x="5726113" y="1385888"/>
          <p14:tracePt t="38642" x="5472113" y="1466850"/>
          <p14:tracePt t="38659" x="5297488" y="1520825"/>
          <p14:tracePt t="38672" x="5176838" y="1566863"/>
          <p14:tracePt t="38683" x="5143500" y="1587500"/>
          <p14:tracePt t="38700" x="5076825" y="1608138"/>
          <p14:tracePt t="38722" x="5056188" y="1614488"/>
          <p14:tracePt t="38743" x="5043488" y="1614488"/>
          <p14:tracePt t="38821" x="5037138" y="1614488"/>
          <p14:tracePt t="38836" x="5037138" y="1608138"/>
          <p14:tracePt t="38864" x="5037138" y="1600200"/>
          <p14:tracePt t="38883" x="5037138" y="1593850"/>
          <p14:tracePt t="38903" x="5037138" y="1573213"/>
          <p14:tracePt t="38925" x="5022850" y="1533525"/>
          <p14:tracePt t="38939" x="5016500" y="1500188"/>
          <p14:tracePt t="38951" x="5016500" y="1460500"/>
          <p14:tracePt t="38968" x="5016500" y="1439863"/>
          <p14:tracePt t="38983" x="5010150" y="1433513"/>
          <p14:tracePt t="39001" x="5010150" y="1427163"/>
          <p14:tracePt t="39016" x="5010150" y="1419225"/>
          <p14:tracePt t="39208" x="5010150" y="1427163"/>
          <p14:tracePt t="39278" x="5016500" y="1427163"/>
          <p14:tracePt t="39308" x="5022850" y="1427163"/>
          <p14:tracePt t="39324" x="5029200" y="1433513"/>
          <p14:tracePt t="39338" x="5037138" y="1433513"/>
          <p14:tracePt t="39351" x="5043488" y="1439863"/>
          <p14:tracePt t="39369" x="5049838" y="1439863"/>
          <p14:tracePt t="39372" x="5056188" y="1446213"/>
          <p14:tracePt t="39384" x="5062538" y="1446213"/>
          <p14:tracePt t="39399" x="5083175" y="1452563"/>
          <p14:tracePt t="39416" x="5089525" y="1460500"/>
          <p14:tracePt t="39435" x="5103813" y="1460500"/>
          <p14:tracePt t="39450" x="5110163" y="1466850"/>
          <p14:tracePt t="39470" x="5116513" y="1466850"/>
          <p14:tracePt t="39614" x="5122863" y="1466850"/>
          <p14:tracePt t="40199" x="5122863" y="1406525"/>
          <p14:tracePt t="40217" x="5089525" y="1225550"/>
          <p14:tracePt t="40219" x="5083175" y="1171575"/>
          <p14:tracePt t="40240" x="5056188" y="1071563"/>
          <p14:tracePt t="40258" x="5049838" y="1044575"/>
          <p14:tracePt t="40272" x="5043488" y="1038225"/>
          <p14:tracePt t="40285" x="5037138" y="1031875"/>
          <p14:tracePt t="40299" x="5029200" y="1023938"/>
          <p14:tracePt t="40533" x="5022850" y="1017588"/>
          <p14:tracePt t="40569" x="5022850" y="1011238"/>
          <p14:tracePt t="40597" x="5022850" y="1004888"/>
          <p14:tracePt t="40618" x="5022850" y="944563"/>
          <p14:tracePt t="40633" x="5022850" y="890588"/>
          <p14:tracePt t="40649" x="5022850" y="857250"/>
          <p14:tracePt t="40668" x="5022850" y="836613"/>
          <p14:tracePt t="40682" x="5022850" y="823913"/>
          <p14:tracePt t="40718" x="5022850" y="817563"/>
          <p14:tracePt t="41204" x="5016500" y="817563"/>
          <p14:tracePt t="41239" x="5016500" y="823913"/>
          <p14:tracePt t="41257" x="5016500" y="830263"/>
          <p14:tracePt t="41275" x="5016500" y="863600"/>
          <p14:tracePt t="41290" x="5022850" y="930275"/>
          <p14:tracePt t="41304" x="5037138" y="990600"/>
          <p14:tracePt t="41319" x="5049838" y="1058863"/>
          <p14:tracePt t="41332" x="5062538" y="1125538"/>
          <p14:tracePt t="41350" x="5070475" y="1165225"/>
          <p14:tracePt t="41352" x="5076825" y="1185863"/>
          <p14:tracePt t="41368" x="5076825" y="1212850"/>
          <p14:tracePt t="41381" x="5076825" y="1225550"/>
          <p14:tracePt t="41399" x="5076825" y="1238250"/>
          <p14:tracePt t="41419" x="5076825" y="1265238"/>
          <p14:tracePt t="41436" x="5076825" y="1279525"/>
          <p14:tracePt t="41437" x="5076825" y="1292225"/>
          <p14:tracePt t="41452" x="5070475" y="1306513"/>
          <p14:tracePt t="41468" x="5070475" y="1333500"/>
          <p14:tracePt t="41482" x="5070475" y="1352550"/>
          <p14:tracePt t="41498" x="5070475" y="1373188"/>
          <p14:tracePt t="41518" x="5062538" y="1393825"/>
          <p14:tracePt t="41531" x="5062538" y="1412875"/>
          <p14:tracePt t="41548" x="5062538" y="1419225"/>
          <p14:tracePt t="41567" x="5062538" y="1427163"/>
          <p14:tracePt t="41581" x="5062538" y="1439863"/>
          <p14:tracePt t="41616" x="5062538" y="1446213"/>
          <p14:tracePt t="41781" x="5062538" y="1439863"/>
          <p14:tracePt t="41798" x="5056188" y="1433513"/>
          <p14:tracePt t="41822" x="5049838" y="1427163"/>
          <p14:tracePt t="41843" x="5049838" y="1419225"/>
          <p14:tracePt t="41868" x="5043488" y="1412875"/>
          <p14:tracePt t="41883" x="5043488" y="1406525"/>
          <p14:tracePt t="41901" x="5043488" y="1400175"/>
          <p14:tracePt t="44518" x="5070475" y="1306513"/>
          <p14:tracePt t="44537" x="5156200" y="1065213"/>
          <p14:tracePt t="44540" x="5191125" y="950913"/>
          <p14:tracePt t="44564" x="5243513" y="790575"/>
          <p14:tracePt t="44579" x="5243513" y="742950"/>
          <p14:tracePt t="44600" x="5237163" y="715963"/>
          <p14:tracePt t="44612" x="5230813" y="709613"/>
          <p14:tracePt t="44639" x="5224463" y="709613"/>
          <p14:tracePt t="44652" x="5216525" y="709613"/>
          <p14:tracePt t="44703" x="5210175" y="709613"/>
          <p14:tracePt t="44738" x="5203825" y="715963"/>
          <p14:tracePt t="44749" x="5203825" y="723900"/>
          <p14:tracePt t="44762" x="5203825" y="730250"/>
          <p14:tracePt t="44779" x="5191125" y="736600"/>
          <p14:tracePt t="44782" x="5191125" y="742950"/>
          <p14:tracePt t="44797" x="5183188" y="750888"/>
          <p14:tracePt t="44825" x="5176838" y="750888"/>
          <p14:tracePt t="44839" x="5176838" y="763588"/>
          <p14:tracePt t="44855" x="5176838" y="769938"/>
          <p14:tracePt t="44869" x="5170488" y="769938"/>
          <p14:tracePt t="44882" x="5170488" y="784225"/>
          <p14:tracePt t="44898" x="5170488" y="796925"/>
          <p14:tracePt t="44911" x="5170488" y="803275"/>
          <p14:tracePt t="44928" x="5170488" y="809625"/>
          <p14:tracePt t="44947" x="5170488" y="817563"/>
          <p14:tracePt t="44974" x="5170488" y="823913"/>
          <p14:tracePt t="44988" x="5170488" y="836613"/>
          <p14:tracePt t="45002" x="5176838" y="857250"/>
          <p14:tracePt t="45017" x="5191125" y="917575"/>
          <p14:tracePt t="45031" x="5216525" y="1023938"/>
          <p14:tracePt t="45045" x="5257800" y="1185863"/>
          <p14:tracePt t="45062" x="5284788" y="1258888"/>
          <p14:tracePt t="45078" x="5324475" y="1339850"/>
          <p14:tracePt t="45081" x="5345113" y="1373188"/>
          <p14:tracePt t="45095" x="5364163" y="1412875"/>
          <p14:tracePt t="45112" x="5378450" y="1439863"/>
          <p14:tracePt t="45128" x="5397500" y="1460500"/>
          <p14:tracePt t="45131" x="5397500" y="1473200"/>
          <p14:tracePt t="45148" x="5405438" y="1479550"/>
          <p14:tracePt t="45166" x="5405438" y="1487488"/>
          <p14:tracePt t="45181" x="5405438" y="1493838"/>
          <p14:tracePt t="45202" x="5405438" y="1500188"/>
          <p14:tracePt t="45216" x="5411788" y="1500188"/>
          <p14:tracePt t="45309" x="5411788" y="1493838"/>
          <p14:tracePt t="45321" x="5418138" y="1487488"/>
          <p14:tracePt t="45345" x="5478463" y="1433513"/>
          <p14:tracePt t="45361" x="5524500" y="1393825"/>
          <p14:tracePt t="45379" x="5572125" y="1358900"/>
          <p14:tracePt t="45395" x="5605463" y="1346200"/>
          <p14:tracePt t="45411" x="5653088" y="1333500"/>
          <p14:tracePt t="45431" x="5705475" y="1306513"/>
          <p14:tracePt t="45451" x="5765800" y="1298575"/>
          <p14:tracePt t="45467" x="5840413" y="1279525"/>
          <p14:tracePt t="45482" x="5919788" y="1273175"/>
          <p14:tracePt t="45498" x="5980113" y="1265238"/>
          <p14:tracePt t="45512" x="6048375" y="1258888"/>
          <p14:tracePt t="45530" x="6148388" y="1252538"/>
          <p14:tracePt t="45545" x="6215063" y="1252538"/>
          <p14:tracePt t="45561" x="6254750" y="1258888"/>
          <p14:tracePt t="45579" x="6296025" y="1265238"/>
          <p14:tracePt t="45596" x="6308725" y="1273175"/>
          <p14:tracePt t="45611" x="6323013" y="1279525"/>
          <p14:tracePt t="45629" x="6348413" y="1292225"/>
          <p14:tracePt t="45645" x="6356350" y="1292225"/>
          <p14:tracePt t="45672" x="6362700" y="1292225"/>
          <p14:tracePt t="46051" x="6356350" y="1292225"/>
          <p14:tracePt t="46068" x="6308725" y="1292225"/>
          <p14:tracePt t="46095" x="6227763" y="1285875"/>
          <p14:tracePt t="46111" x="6194425" y="1273175"/>
          <p14:tracePt t="46129" x="6148388" y="1258888"/>
          <p14:tracePt t="46146" x="6094413" y="1252538"/>
          <p14:tracePt t="46161" x="6067425" y="1252538"/>
          <p14:tracePt t="46179" x="6027738" y="1252538"/>
          <p14:tracePt t="46196" x="6000750" y="1252538"/>
          <p14:tracePt t="46211" x="5988050" y="1252538"/>
          <p14:tracePt t="46229" x="5967413" y="1252538"/>
          <p14:tracePt t="46244" x="5953125" y="1252538"/>
          <p14:tracePt t="46261" x="5927725" y="1252538"/>
          <p14:tracePt t="46279" x="5886450" y="1252538"/>
          <p14:tracePt t="46296" x="5859463" y="1252538"/>
          <p14:tracePt t="46311" x="5834063" y="1252538"/>
          <p14:tracePt t="46331" x="5753100" y="1258888"/>
          <p14:tracePt t="46347" x="5692775" y="1258888"/>
          <p14:tracePt t="46360" x="5645150" y="1258888"/>
          <p14:tracePt t="46379" x="5599113" y="1258888"/>
          <p14:tracePt t="46394" x="5578475" y="1258888"/>
          <p14:tracePt t="46411" x="5551488" y="1258888"/>
          <p14:tracePt t="46431" x="5505450" y="1258888"/>
          <p14:tracePt t="46450" x="5438775" y="1246188"/>
          <p14:tracePt t="46466" x="5391150" y="1231900"/>
          <p14:tracePt t="46479" x="5364163" y="1231900"/>
          <p14:tracePt t="46494" x="5345113" y="1225550"/>
          <p14:tracePt t="46511" x="5330825" y="1219200"/>
          <p14:tracePt t="46528" x="5303838" y="1219200"/>
          <p14:tracePt t="46544" x="5291138" y="1212850"/>
          <p14:tracePt t="46560" x="5284788" y="1212850"/>
          <p14:tracePt t="46579" x="5276850" y="1212850"/>
          <p14:tracePt t="46699" x="5276850" y="1204913"/>
          <p14:tracePt t="46820" x="5276850" y="1198563"/>
          <p14:tracePt t="47270" x="5276850" y="1192213"/>
          <p14:tracePt t="47290" x="5270500" y="1192213"/>
          <p14:tracePt t="47307" x="5264150" y="1185863"/>
          <p14:tracePt t="47335" x="5257800" y="1185863"/>
          <p14:tracePt t="47349" x="5257800" y="1171575"/>
          <p14:tracePt t="47363" x="5243513" y="1138238"/>
          <p14:tracePt t="47377" x="5224463" y="1111250"/>
          <p14:tracePt t="47393" x="5210175" y="1077913"/>
          <p14:tracePt t="47410" x="5203825" y="1065213"/>
          <p14:tracePt t="47412" x="5197475" y="1065213"/>
          <p14:tracePt t="47430" x="5197475" y="1058863"/>
          <p14:tracePt t="47443" x="5197475" y="1050925"/>
          <p14:tracePt t="47641" x="5203825" y="1050925"/>
          <p14:tracePt t="47659" x="5210175" y="1050925"/>
          <p14:tracePt t="47691" x="5216525" y="1050925"/>
          <p14:tracePt t="47701" x="5216525" y="1058863"/>
          <p14:tracePt t="47714" x="5224463" y="1058863"/>
          <p14:tracePt t="47729" x="5237163" y="1071563"/>
          <p14:tracePt t="47743" x="5257800" y="1077913"/>
          <p14:tracePt t="47761" x="5297488" y="1104900"/>
          <p14:tracePt t="47776" x="5337175" y="1131888"/>
          <p14:tracePt t="47793" x="5370513" y="1158875"/>
          <p14:tracePt t="47810" x="5384800" y="1171575"/>
          <p14:tracePt t="47826" x="5397500" y="1179513"/>
          <p14:tracePt t="47854" x="5405438" y="1179513"/>
          <p14:tracePt t="48090" x="5405438" y="1185863"/>
          <p14:tracePt t="48118" x="5405438" y="1192213"/>
          <p14:tracePt t="48140" x="5405438" y="1198563"/>
          <p14:tracePt t="48180" x="5411788" y="1204913"/>
          <p14:tracePt t="48476" x="5411788" y="1198563"/>
          <p14:tracePt t="48547" x="5411788" y="1192213"/>
          <p14:tracePt t="48690" x="5418138" y="1192213"/>
          <p14:tracePt t="48707" x="5424488" y="1192213"/>
          <p14:tracePt t="48728" x="5445125" y="1192213"/>
          <p14:tracePt t="48742" x="5465763" y="1198563"/>
          <p14:tracePt t="48760" x="5518150" y="1219200"/>
          <p14:tracePt t="48778" x="5538788" y="1225550"/>
          <p14:tracePt t="48792" x="5559425" y="1238250"/>
          <p14:tracePt t="48810" x="5572125" y="1246188"/>
          <p14:tracePt t="48838" x="5572125" y="1252538"/>
          <p14:tracePt t="48850" x="5578475" y="1252538"/>
          <p14:tracePt t="48917" x="5572125" y="1252538"/>
          <p14:tracePt t="49009" x="5565775" y="1252538"/>
          <p14:tracePt t="49274" x="5619750" y="1252538"/>
          <p14:tracePt t="49284" x="5699125" y="1252538"/>
          <p14:tracePt t="49298" x="5859463" y="1252538"/>
          <p14:tracePt t="49313" x="5988050" y="1273175"/>
          <p14:tracePt t="49332" x="6121400" y="1273175"/>
          <p14:tracePt t="49347" x="6202363" y="1273175"/>
          <p14:tracePt t="49360" x="6248400" y="1273175"/>
          <p14:tracePt t="49375" x="6275388" y="1273175"/>
          <p14:tracePt t="49392" x="6288088" y="1273175"/>
          <p14:tracePt t="49409" x="6296025" y="1273175"/>
          <p14:tracePt t="49730" x="6308725" y="1273175"/>
          <p14:tracePt t="49748" x="6323013" y="1279525"/>
          <p14:tracePt t="49766" x="6348413" y="1279525"/>
          <p14:tracePt t="49781" x="6356350" y="1279525"/>
          <p14:tracePt t="49795" x="6362700" y="1279525"/>
          <p14:tracePt t="49808" x="6362700" y="1285875"/>
          <p14:tracePt t="49825" x="6369050" y="1285875"/>
          <p14:tracePt t="50409" x="6369050" y="1279525"/>
          <p14:tracePt t="50431" x="6342063" y="1258888"/>
          <p14:tracePt t="50460" x="6269038" y="1204913"/>
          <p14:tracePt t="50464" x="6248400" y="1192213"/>
          <p14:tracePt t="50480" x="6221413" y="1171575"/>
          <p14:tracePt t="50493" x="6194425" y="1158875"/>
          <p14:tracePt t="50508" x="6181725" y="1152525"/>
          <p14:tracePt t="50528" x="6181725" y="1144588"/>
          <p14:tracePt t="50541" x="6175375" y="1144588"/>
          <p14:tracePt t="50621" x="6175375" y="1138238"/>
          <p14:tracePt t="50632" x="6167438" y="1138238"/>
          <p14:tracePt t="50763" x="6175375" y="1144588"/>
          <p14:tracePt t="50785" x="6175375" y="1152525"/>
          <p14:tracePt t="50799" x="6181725" y="1152525"/>
          <p14:tracePt t="50813" x="6188075" y="1158875"/>
          <p14:tracePt t="50828" x="6194425" y="1165225"/>
          <p14:tracePt t="50842" x="6208713" y="1171575"/>
          <p14:tracePt t="50857" x="6227763" y="1185863"/>
          <p14:tracePt t="50874" x="6254750" y="1198563"/>
          <p14:tracePt t="50892" x="6269038" y="1204913"/>
          <p14:tracePt t="50909" x="6275388" y="1212850"/>
          <p14:tracePt t="50924" x="6281738" y="1212850"/>
          <p14:tracePt t="50940" x="6281738" y="1219200"/>
          <p14:tracePt t="50963" x="6281738" y="1225550"/>
          <p14:tracePt t="51141" x="6281738" y="1231900"/>
          <p14:tracePt t="51170" x="6288088" y="1231900"/>
          <p14:tracePt t="51184" x="6296025" y="1238250"/>
          <p14:tracePt t="51199" x="6315075" y="1246188"/>
          <p14:tracePt t="51213" x="6342063" y="1258888"/>
          <p14:tracePt t="51227" x="6356350" y="1265238"/>
          <p14:tracePt t="51241" x="6375400" y="1273175"/>
          <p14:tracePt t="51257" x="6381750" y="1279525"/>
          <p14:tracePt t="51273" x="6396038" y="1279525"/>
          <p14:tracePt t="51291" x="6402388" y="1285875"/>
          <p14:tracePt t="51313" x="6408738" y="1285875"/>
          <p14:tracePt t="51677" x="6408738" y="1279525"/>
          <p14:tracePt t="51705" x="6423025" y="1265238"/>
          <p14:tracePt t="51727" x="6510338" y="1212850"/>
          <p14:tracePt t="51747" x="6537325" y="1198563"/>
          <p14:tracePt t="51762" x="6537325" y="1192213"/>
          <p14:tracePt t="51777" x="6543675" y="1192213"/>
          <p14:tracePt t="51905" x="6543675" y="1198563"/>
          <p14:tracePt t="51940" x="6543675" y="1204913"/>
          <p14:tracePt t="51962" x="6543675" y="1219200"/>
          <p14:tracePt t="51977" x="6550025" y="1231900"/>
          <p14:tracePt t="51987" x="6562725" y="1231900"/>
          <p14:tracePt t="52001" x="6583363" y="1258888"/>
          <p14:tracePt t="52015" x="6610350" y="1285875"/>
          <p14:tracePt t="52029" x="6643688" y="1312863"/>
          <p14:tracePt t="52043" x="6656388" y="1325563"/>
          <p14:tracePt t="52059" x="6670675" y="1339850"/>
          <p14:tracePt t="52073" x="6677025" y="1346200"/>
          <p14:tracePt t="52097" x="6683375" y="1352550"/>
          <p14:tracePt t="52111" x="6683375" y="1358900"/>
          <p14:tracePt t="52261" x="6683375" y="1352550"/>
          <p14:tracePt t="52303" x="6677025" y="1346200"/>
          <p14:tracePt t="52476" x="6677025" y="1339850"/>
          <p14:tracePt t="52882" x="6677025" y="1346200"/>
          <p14:tracePt t="52933" x="6677025" y="1352550"/>
          <p14:tracePt t="52960" x="6670675" y="1352550"/>
          <p14:tracePt t="52977" x="6670675" y="1358900"/>
          <p14:tracePt t="53117" x="6677025" y="1358900"/>
          <p14:tracePt t="53136" x="6704013" y="1358900"/>
          <p14:tracePt t="53139" x="6716713" y="1358900"/>
          <p14:tracePt t="53158" x="6731000" y="1358900"/>
          <p14:tracePt t="53172" x="6743700" y="1358900"/>
          <p14:tracePt t="53189" x="6751638" y="1358900"/>
          <p14:tracePt t="53209" x="6770688" y="1358900"/>
          <p14:tracePt t="53230" x="6777038" y="1358900"/>
          <p14:tracePt t="53244" x="6777038" y="1352550"/>
          <p14:tracePt t="53260" x="6784975" y="1352550"/>
          <p14:tracePt t="53274" x="6791325" y="1352550"/>
          <p14:tracePt t="53301" x="6791325" y="1346200"/>
          <p14:tracePt t="53337" x="6797675" y="1339850"/>
          <p14:tracePt t="53348" x="6804025" y="1339850"/>
          <p14:tracePt t="53362" x="6831013" y="1319213"/>
          <p14:tracePt t="53382" x="6858000" y="1306513"/>
          <p14:tracePt t="53402" x="6858000" y="1298575"/>
          <p14:tracePt t="53419" x="6864350" y="1292225"/>
          <p14:tracePt t="53566" x="6864350" y="1298575"/>
          <p14:tracePt t="53780" x="6870700" y="1298575"/>
          <p14:tracePt t="53799" x="6878638" y="1298575"/>
          <p14:tracePt t="53817" x="6884988" y="1298575"/>
          <p14:tracePt t="53850" x="6884988" y="1306513"/>
          <p14:tracePt t="53972" x="6897688" y="1306513"/>
          <p14:tracePt t="53982" x="6905625" y="1306513"/>
          <p14:tracePt t="53996" x="6911975" y="1312863"/>
          <p14:tracePt t="54009" x="6931025" y="1319213"/>
          <p14:tracePt t="54023" x="6945313" y="1319213"/>
          <p14:tracePt t="54038" x="6965950" y="1319213"/>
          <p14:tracePt t="54055" x="6978650" y="1325563"/>
          <p14:tracePt t="54057" x="6985000" y="1325563"/>
          <p14:tracePt t="54073" x="6991350" y="1325563"/>
          <p14:tracePt t="54088" x="6999288" y="1333500"/>
          <p14:tracePt t="54108" x="7005638" y="1333500"/>
          <p14:tracePt t="54128" x="7011988" y="1333500"/>
          <p14:tracePt t="54414" x="7024688" y="1333500"/>
          <p14:tracePt t="54447" x="7092950" y="1333500"/>
          <p14:tracePt t="54461" x="7126288" y="1333500"/>
          <p14:tracePt t="54464" x="7138988" y="1333500"/>
          <p14:tracePt t="54478" x="7165975" y="1325563"/>
          <p14:tracePt t="54494" x="7199313" y="1312863"/>
          <p14:tracePt t="54509" x="7226300" y="1312863"/>
          <p14:tracePt t="54523" x="7232650" y="1312863"/>
          <p14:tracePt t="54539" x="7232650" y="1306513"/>
          <p14:tracePt t="54557" x="7246938" y="1306513"/>
          <p14:tracePt t="54571" x="7246938" y="1298575"/>
          <p14:tracePt t="54588" x="7246938" y="1292225"/>
          <p14:tracePt t="54613" x="7246938" y="1285875"/>
          <p14:tracePt t="54692" x="7253288" y="1285875"/>
          <p14:tracePt t="54720" x="7253288" y="1279525"/>
          <p14:tracePt t="54770" x="7253288" y="1273175"/>
          <p14:tracePt t="54791" x="7253288" y="1265238"/>
          <p14:tracePt t="54807" x="7239000" y="1265238"/>
          <p14:tracePt t="56910" x="7307263" y="1258888"/>
          <p14:tracePt t="56930" x="7461250" y="1225550"/>
          <p14:tracePt t="56953" x="7548563" y="1225550"/>
          <p14:tracePt t="56975" x="7600950" y="1225550"/>
          <p14:tracePt t="56997" x="7654925" y="1231900"/>
          <p14:tracePt t="57012" x="7681913" y="1231900"/>
          <p14:tracePt t="57027" x="7702550" y="1238250"/>
          <p14:tracePt t="57029" x="7708900" y="1238250"/>
          <p14:tracePt t="57045" x="7721600" y="1238250"/>
          <p14:tracePt t="57058" x="7727950" y="1238250"/>
          <p14:tracePt t="57073" x="7735888" y="1238250"/>
          <p14:tracePt t="57094" x="7742238" y="1238250"/>
          <p14:tracePt t="57166" x="7748588" y="1238250"/>
          <p14:tracePt t="57187" x="7754938" y="1238250"/>
          <p14:tracePt t="57198" x="7762875" y="1238250"/>
          <p14:tracePt t="57211" x="7788275" y="1238250"/>
          <p14:tracePt t="57226" x="7823200" y="1238250"/>
          <p14:tracePt t="57239" x="7862888" y="1238250"/>
          <p14:tracePt t="57252" x="7896225" y="1246188"/>
          <p14:tracePt t="57269" x="7929563" y="1252538"/>
          <p14:tracePt t="57289" x="7956550" y="1252538"/>
          <p14:tracePt t="57302" x="7962900" y="1258888"/>
          <p14:tracePt t="57319" x="7969250" y="1258888"/>
          <p14:tracePt t="57444" x="7962900" y="1258888"/>
          <p14:tracePt t="57466" x="7956550" y="1265238"/>
          <p14:tracePt t="57486" x="7929563" y="1279525"/>
          <p14:tracePt t="57515" x="7916863" y="1285875"/>
          <p14:tracePt t="57539" x="7908925" y="1292225"/>
          <p14:tracePt t="57557" x="7908925" y="1298575"/>
          <p14:tracePt t="57615" x="7908925" y="1306513"/>
          <p14:tracePt t="57636" x="7908925" y="1312863"/>
          <p14:tracePt t="57648" x="7908925" y="1319213"/>
          <p14:tracePt t="57661" x="7908925" y="1333500"/>
          <p14:tracePt t="57675" x="7908925" y="1352550"/>
          <p14:tracePt t="57691" x="7916863" y="1385888"/>
          <p14:tracePt t="57692" x="7916863" y="1393825"/>
          <p14:tracePt t="57705" x="7916863" y="1406525"/>
          <p14:tracePt t="57718" x="7923213" y="1419225"/>
          <p14:tracePt t="57739" x="7923213" y="1433513"/>
          <p14:tracePt t="57764" x="7923213" y="1439863"/>
          <p14:tracePt t="57821" x="7929563" y="1439863"/>
          <p14:tracePt t="57831" x="7929563" y="1433513"/>
          <p14:tracePt t="57850" x="7929563" y="1427163"/>
          <p14:tracePt t="57862" x="7929563" y="1419225"/>
          <p14:tracePt t="57878" x="7929563" y="1412875"/>
          <p14:tracePt t="57892" x="7929563" y="1406525"/>
          <p14:tracePt t="57922" x="7929563" y="1400175"/>
          <p14:tracePt t="57936" x="7929563" y="1393825"/>
          <p14:tracePt t="57950" x="7935913" y="1379538"/>
          <p14:tracePt t="57961" x="7935913" y="1366838"/>
          <p14:tracePt t="57976" x="7942263" y="1333500"/>
          <p14:tracePt t="57978" x="7950200" y="1325563"/>
          <p14:tracePt t="57993" x="7950200" y="1319213"/>
          <p14:tracePt t="58005" x="7950200" y="1312863"/>
          <p14:tracePt t="58018" x="7950200" y="1306513"/>
          <p14:tracePt t="58049" x="7950200" y="1298575"/>
          <p14:tracePt t="58792" x="7956550" y="1298575"/>
          <p14:tracePt t="58814" x="7962900" y="1298575"/>
          <p14:tracePt t="58849" x="7969250" y="1298575"/>
          <p14:tracePt t="58859" x="7977188" y="1292225"/>
          <p14:tracePt t="58872" x="7983538" y="1292225"/>
          <p14:tracePt t="58886" x="7989888" y="1292225"/>
          <p14:tracePt t="58901" x="7996238" y="1292225"/>
          <p14:tracePt t="58926" x="8002588" y="1292225"/>
          <p14:tracePt t="58969" x="8010525" y="1292225"/>
          <p14:tracePt t="59197" x="8016875" y="1285875"/>
          <p14:tracePt t="59208" x="8056563" y="1273175"/>
          <p14:tracePt t="59221" x="8104188" y="1238250"/>
          <p14:tracePt t="59234" x="8116888" y="1231900"/>
          <p14:tracePt t="59251" x="8123238" y="1225550"/>
          <p14:tracePt t="59268" x="8131175" y="1225550"/>
          <p14:tracePt t="59961" x="8150225" y="1225550"/>
          <p14:tracePt t="59978" x="8197850" y="1238250"/>
          <p14:tracePt t="60000" x="8258175" y="1265238"/>
          <p14:tracePt t="60019" x="8285163" y="1285875"/>
          <p14:tracePt t="60033" x="8297863" y="1285875"/>
          <p14:tracePt t="60050" x="8304213" y="1292225"/>
          <p14:tracePt t="60053" x="8310563" y="1292225"/>
          <p14:tracePt t="60068" x="8318500" y="1298575"/>
          <p14:tracePt t="60089" x="8324850" y="1298575"/>
          <p14:tracePt t="60117" x="8331200" y="1298575"/>
          <p14:tracePt t="60139" x="8337550" y="1298575"/>
          <p14:tracePt t="60152" x="8351838" y="1306513"/>
          <p14:tracePt t="60169" x="8364538" y="1306513"/>
          <p14:tracePt t="60183" x="8370888" y="1312863"/>
          <p14:tracePt t="60200" x="8378825" y="1319213"/>
          <p14:tracePt t="60217" x="8391525" y="1319213"/>
          <p14:tracePt t="60303" x="8391525" y="1325563"/>
          <p14:tracePt t="62277" x="8345488" y="1312863"/>
          <p14:tracePt t="62294" x="8010525" y="1238250"/>
          <p14:tracePt t="62319" x="7513638" y="1179513"/>
          <p14:tracePt t="62321" x="7380288" y="1179513"/>
          <p14:tracePt t="62353" x="6891338" y="1231900"/>
          <p14:tracePt t="62355" x="6797675" y="1252538"/>
          <p14:tracePt t="62384" x="6562725" y="1358900"/>
          <p14:tracePt t="62400" x="6516688" y="1393825"/>
          <p14:tracePt t="62415" x="6502400" y="1419225"/>
          <p14:tracePt t="62432" x="6502400" y="1439863"/>
          <p14:tracePt t="62434" x="6502400" y="1452563"/>
          <p14:tracePt t="62450" x="6537325" y="1493838"/>
          <p14:tracePt t="62467" x="6637338" y="1547813"/>
          <p14:tracePt t="62469" x="6724650" y="1573213"/>
          <p14:tracePt t="62487" x="7024688" y="1587500"/>
          <p14:tracePt t="62502" x="7413625" y="1573213"/>
          <p14:tracePt t="62519" x="7875588" y="1527175"/>
          <p14:tracePt t="62532" x="7956550" y="1506538"/>
          <p14:tracePt t="62569" x="8077200" y="1460500"/>
          <p14:tracePt t="62585" x="8070850" y="1433513"/>
          <p14:tracePt t="62605" x="7977188" y="1306513"/>
          <p14:tracePt t="62621" x="7823200" y="1204913"/>
          <p14:tracePt t="62634" x="7548563" y="1131888"/>
          <p14:tracePt t="62648" x="7307263" y="1119188"/>
          <p14:tracePt t="62665" x="7085013" y="1144588"/>
          <p14:tracePt t="62682" x="6831013" y="1238250"/>
          <p14:tracePt t="62700" x="6697663" y="1312863"/>
          <p14:tracePt t="62720" x="6570663" y="1406525"/>
          <p14:tracePt t="62735" x="6543675" y="1433513"/>
          <p14:tracePt t="62749" x="6529388" y="1446213"/>
          <p14:tracePt t="62769" x="6523038" y="1460500"/>
          <p14:tracePt t="62782" x="6516688" y="1460500"/>
          <p14:tracePt t="62798" x="6516688" y="1466850"/>
          <p14:tracePt t="62819" x="6523038" y="1466850"/>
          <p14:tracePt t="62832" x="6543675" y="1466850"/>
          <p14:tracePt t="62848" x="6577013" y="1466850"/>
          <p14:tracePt t="62865" x="6596063" y="1466850"/>
          <p14:tracePt t="62883" x="6623050" y="1460500"/>
          <p14:tracePt t="62899" x="6630988" y="1460500"/>
          <p14:tracePt t="62918" x="6643688" y="1460500"/>
          <p14:tracePt t="63682" x="6562725" y="1452563"/>
          <p14:tracePt t="63700" x="6221413" y="1406525"/>
          <p14:tracePt t="63703" x="6048375" y="1385888"/>
          <p14:tracePt t="63727" x="5619750" y="1333500"/>
          <p14:tracePt t="63767" x="4989513" y="1246188"/>
          <p14:tracePt t="63781" x="4841875" y="1219200"/>
          <p14:tracePt t="63799" x="4714875" y="1185863"/>
          <p14:tracePt t="63814" x="4633913" y="1171575"/>
          <p14:tracePt t="63817" x="4614863" y="1165225"/>
          <p14:tracePt t="63832" x="4567238" y="1144588"/>
          <p14:tracePt t="63847" x="4540250" y="1144588"/>
          <p14:tracePt t="63864" x="4494213" y="1131888"/>
          <p14:tracePt t="63867" x="4467225" y="1125538"/>
          <p14:tracePt t="63881" x="4440238" y="1119188"/>
          <p14:tracePt t="63899" x="4413250" y="1104900"/>
          <p14:tracePt t="63914" x="4373563" y="1104900"/>
          <p14:tracePt t="63917" x="4352925" y="1104900"/>
          <p14:tracePt t="63931" x="4313238" y="1098550"/>
          <p14:tracePt t="63947" x="4225925" y="1092200"/>
          <p14:tracePt t="63964" x="4078288" y="1084263"/>
          <p14:tracePt t="63967" x="4017963" y="1077913"/>
          <p14:tracePt t="63982" x="3917950" y="1071563"/>
          <p14:tracePt t="63997" x="3851275" y="1065213"/>
          <p14:tracePt t="64014" x="3817938" y="1058863"/>
          <p14:tracePt t="64017" x="3803650" y="1058863"/>
          <p14:tracePt t="64030" x="3797300" y="1058863"/>
          <p14:tracePt t="64049" x="3790950" y="1058863"/>
          <p14:tracePt t="64202" x="3797300" y="1058863"/>
          <p14:tracePt t="64223" x="3803650" y="1058863"/>
          <p14:tracePt t="64237" x="3810000" y="1058863"/>
          <p14:tracePt t="64258" x="3817938" y="1058863"/>
          <p14:tracePt t="64274" x="3824288" y="1058863"/>
          <p14:tracePt t="64288" x="3830638" y="1058863"/>
          <p14:tracePt t="64323" x="3836988" y="1058863"/>
          <p14:tracePt t="64366" x="3836988" y="1065213"/>
          <p14:tracePt t="64394" x="3836988" y="1071563"/>
          <p14:tracePt t="64406" x="3844925" y="1071563"/>
          <p14:tracePt t="64423" x="3844925" y="1077913"/>
          <p14:tracePt t="64437" x="3844925" y="1084263"/>
          <p14:tracePt t="64452" x="3851275" y="1092200"/>
          <p14:tracePt t="64466" x="3863975" y="1092200"/>
          <p14:tracePt t="64480" x="3870325" y="1092200"/>
          <p14:tracePt t="64498" x="3884613" y="1092200"/>
          <p14:tracePt t="64500" x="3897313" y="1092200"/>
          <p14:tracePt t="64522" x="3924300" y="1084263"/>
          <p14:tracePt t="66662" x="3790950" y="1119188"/>
          <p14:tracePt t="66680" x="3455988" y="1306513"/>
          <p14:tracePt t="66684" x="3335338" y="1373188"/>
          <p14:tracePt t="66704" x="3081338" y="1493838"/>
          <p14:tracePt t="66729" x="2906713" y="1600200"/>
          <p14:tracePt t="66745" x="2833688" y="1666875"/>
          <p14:tracePt t="66747" x="2798763" y="1693863"/>
          <p14:tracePt t="66761" x="2765425" y="1727200"/>
          <p14:tracePt t="66778" x="2732088" y="1762125"/>
          <p14:tracePt t="66799" x="2686050" y="1795463"/>
          <p14:tracePt t="66811" x="2659063" y="1814513"/>
          <p14:tracePt t="66828" x="2625725" y="1841500"/>
          <p14:tracePt t="66849" x="2605088" y="1862138"/>
          <p14:tracePt t="66861" x="2578100" y="1874838"/>
          <p14:tracePt t="66878" x="2565400" y="1881188"/>
          <p14:tracePt t="66896" x="2532063" y="1901825"/>
          <p14:tracePt t="66915" x="2498725" y="1922463"/>
          <p14:tracePt t="66929" x="2478088" y="1935163"/>
          <p14:tracePt t="66933" x="2471738" y="1941513"/>
          <p14:tracePt t="66949" x="2451100" y="1949450"/>
          <p14:tracePt t="66963" x="2444750" y="1962150"/>
          <p14:tracePt t="66979" x="2438400" y="1968500"/>
          <p14:tracePt t="66998" x="2430463" y="1976438"/>
          <p14:tracePt t="67011" x="2424113" y="1989138"/>
          <p14:tracePt t="67028" x="2424113" y="1995488"/>
          <p14:tracePt t="67061" x="2424113" y="2001838"/>
          <p14:tracePt t="67075" x="2417763" y="2001838"/>
          <p14:tracePt t="67196" x="2417763" y="1995488"/>
          <p14:tracePt t="67831" x="2417763" y="2001838"/>
          <p14:tracePt t="67847" x="2405063" y="2036763"/>
          <p14:tracePt t="67868" x="2390775" y="2062163"/>
          <p14:tracePt t="67888" x="2378075" y="2089150"/>
          <p14:tracePt t="67901" x="2378075" y="2103438"/>
          <p14:tracePt t="67916" x="2370138" y="2109788"/>
          <p14:tracePt t="67931" x="2363788" y="2116138"/>
          <p14:tracePt t="67961" x="2363788" y="2122488"/>
          <p14:tracePt t="67987" x="2357438" y="2122488"/>
          <p14:tracePt t="67999" x="2357438" y="2130425"/>
          <p14:tracePt t="68467" x="2370138" y="2130425"/>
          <p14:tracePt t="68486" x="2384425" y="2143125"/>
          <p14:tracePt t="68505" x="2397125" y="2149475"/>
          <p14:tracePt t="68529" x="2417763" y="2155825"/>
          <p14:tracePt t="68546" x="2424113" y="2163763"/>
          <p14:tracePt t="68560" x="2430463" y="2163763"/>
          <p14:tracePt t="68578" x="2430463" y="2170113"/>
          <p14:tracePt t="68579" x="2438400" y="2170113"/>
          <p14:tracePt t="68636" x="2444750" y="2170113"/>
          <p14:tracePt t="68686" x="2451100" y="2170113"/>
          <p14:tracePt t="68700" x="2451100" y="2176463"/>
          <p14:tracePt t="68710" x="2457450" y="2182813"/>
          <p14:tracePt t="68729" x="2478088" y="2203450"/>
          <p14:tracePt t="68743" x="2490788" y="2209800"/>
          <p14:tracePt t="68760" x="2511425" y="2224088"/>
          <p14:tracePt t="68777" x="2511425" y="2236788"/>
          <p14:tracePt t="68793" x="2524125" y="2243138"/>
          <p14:tracePt t="68810" x="2532063" y="2251075"/>
          <p14:tracePt t="68829" x="2532063" y="2257425"/>
          <p14:tracePt t="69158" x="2524125" y="2257425"/>
          <p14:tracePt t="69215" x="2517775" y="2257425"/>
          <p14:tracePt t="69265" x="2517775" y="2251075"/>
          <p14:tracePt t="69884" x="2517775" y="2243138"/>
          <p14:tracePt t="69949" x="2517775" y="2236788"/>
          <p14:tracePt t="69991" x="2511425" y="2236788"/>
          <p14:tracePt t="70019" x="2505075" y="2236788"/>
          <p14:tracePt t="71096" x="2517775" y="2236788"/>
          <p14:tracePt t="71115" x="2578100" y="2216150"/>
          <p14:tracePt t="71117" x="2611438" y="2203450"/>
          <p14:tracePt t="71133" x="2652713" y="2197100"/>
          <p14:tracePt t="71148" x="2752725" y="2170113"/>
          <p14:tracePt t="71162" x="2806700" y="2143125"/>
          <p14:tracePt t="71178" x="2833688" y="2136775"/>
          <p14:tracePt t="71191" x="2846388" y="2136775"/>
          <p14:tracePt t="71209" x="2852738" y="2136775"/>
          <p14:tracePt t="71238" x="2859088" y="2136775"/>
          <p14:tracePt t="71281" x="2867025" y="2136775"/>
          <p14:tracePt t="71296" x="2873375" y="2136775"/>
          <p14:tracePt t="71305" x="2879725" y="2136775"/>
          <p14:tracePt t="71317" x="2906713" y="2136775"/>
          <p14:tracePt t="71332" x="2940050" y="2143125"/>
          <p14:tracePt t="71346" x="2967038" y="2149475"/>
          <p14:tracePt t="71359" x="2987675" y="2155825"/>
          <p14:tracePt t="71375" x="3000375" y="2155825"/>
          <p14:tracePt t="71391" x="3006725" y="2155825"/>
          <p14:tracePt t="71417" x="3013075" y="2155825"/>
          <p14:tracePt t="71526" x="3006725" y="2155825"/>
          <p14:tracePt t="71552" x="3000375" y="2155825"/>
          <p14:tracePt t="71573" x="2994025" y="2155825"/>
          <p14:tracePt t="71603" x="2987675" y="2155825"/>
          <p14:tracePt t="71645" x="2979738" y="2163763"/>
          <p14:tracePt t="71659" x="2979738" y="2170113"/>
          <p14:tracePt t="71709" x="2973388" y="2170113"/>
          <p14:tracePt t="71759" x="2967038" y="2170113"/>
          <p14:tracePt t="72287" x="2967038" y="2163763"/>
          <p14:tracePt t="73221" x="2967038" y="2155825"/>
          <p14:tracePt t="73238" x="2973388" y="2155825"/>
          <p14:tracePt t="73258" x="2973388" y="2149475"/>
          <p14:tracePt t="73284" x="2973388" y="2143125"/>
          <p14:tracePt t="73299" x="2979738" y="2143125"/>
          <p14:tracePt t="73312" x="2979738" y="2136775"/>
          <p14:tracePt t="73342" x="2979738" y="2130425"/>
          <p14:tracePt t="73353" x="2987675" y="2122488"/>
          <p14:tracePt t="73365" x="3027363" y="2062163"/>
          <p14:tracePt t="73379" x="3067050" y="1995488"/>
          <p14:tracePt t="73391" x="3073400" y="1976438"/>
          <p14:tracePt t="73406" x="3073400" y="1968500"/>
          <p14:tracePt t="73427" x="3073400" y="1962150"/>
          <p14:tracePt t="73448" x="3073400" y="1955800"/>
          <p14:tracePt t="73527" x="3067050" y="1955800"/>
          <p14:tracePt t="73549" x="3060700" y="1955800"/>
          <p14:tracePt t="73578" x="3054350" y="1955800"/>
          <p14:tracePt t="73613" x="3048000" y="1955800"/>
          <p14:tracePt t="73648" x="3040063" y="1955800"/>
          <p14:tracePt t="73670" x="3040063" y="1962150"/>
          <p14:tracePt t="73687" x="3027363" y="1962150"/>
          <p14:tracePt t="73707" x="3027363" y="1968500"/>
          <p14:tracePt t="73728" x="3021013" y="1976438"/>
          <p14:tracePt t="73748" x="3013075" y="1976438"/>
          <p14:tracePt t="73890" x="3006725" y="1976438"/>
          <p14:tracePt t="74176" x="3013075" y="1976438"/>
          <p14:tracePt t="74191" x="3021013" y="1976438"/>
          <p14:tracePt t="74208" x="3027363" y="1968500"/>
          <p14:tracePt t="74222" x="3033713" y="1968500"/>
          <p14:tracePt t="74239" x="3040063" y="1968500"/>
          <p14:tracePt t="74256" x="3048000" y="1968500"/>
          <p14:tracePt t="74273" x="3054350" y="1968500"/>
          <p14:tracePt t="74297" x="3060700" y="1968500"/>
          <p14:tracePt t="74310" x="3067050" y="1968500"/>
          <p14:tracePt t="74340" x="3073400" y="1968500"/>
          <p14:tracePt t="74368" x="3081338" y="1968500"/>
          <p14:tracePt t="74382" x="3087688" y="1968500"/>
          <p14:tracePt t="74393" x="3094038" y="1968500"/>
          <p14:tracePt t="74406" x="3100388" y="1968500"/>
          <p14:tracePt t="74423" x="3114675" y="1968500"/>
          <p14:tracePt t="74426" x="3121025" y="1976438"/>
          <p14:tracePt t="74442" x="3127375" y="1976438"/>
          <p14:tracePt t="74459" x="3133725" y="1976438"/>
          <p14:tracePt t="74473" x="3141663" y="1976438"/>
          <p14:tracePt t="74489" x="3148013" y="1976438"/>
          <p14:tracePt t="75374" x="3148013" y="1982788"/>
          <p14:tracePt t="75395" x="3148013" y="1989138"/>
          <p14:tracePt t="75414" x="3154363" y="2001838"/>
          <p14:tracePt t="75416" x="3160713" y="2009775"/>
          <p14:tracePt t="75433" x="3167063" y="2022475"/>
          <p14:tracePt t="75459" x="3187700" y="2043113"/>
          <p14:tracePt t="75472" x="3201988" y="2049463"/>
          <p14:tracePt t="75488" x="3201988" y="2055813"/>
          <p14:tracePt t="75508" x="3214688" y="2070100"/>
          <p14:tracePt t="75530" x="3214688" y="2076450"/>
          <p14:tracePt t="75541" x="3221038" y="2082800"/>
          <p14:tracePt t="75555" x="3227388" y="2082800"/>
          <p14:tracePt t="75574" x="3227388" y="2089150"/>
          <p14:tracePt t="76124" x="3227388" y="2095500"/>
          <p14:tracePt t="76140" x="3235325" y="2103438"/>
          <p14:tracePt t="76161" x="3241675" y="2116138"/>
          <p14:tracePt t="76176" x="3254375" y="2122488"/>
          <p14:tracePt t="76190" x="3262313" y="2122488"/>
          <p14:tracePt t="76207" x="3275013" y="2136775"/>
          <p14:tracePt t="76221" x="3281363" y="2143125"/>
          <p14:tracePt t="76238" x="3287713" y="2149475"/>
          <p14:tracePt t="76255" x="3295650" y="2155825"/>
          <p14:tracePt t="76272" x="3308350" y="2163763"/>
          <p14:tracePt t="76288" x="3314700" y="2163763"/>
          <p14:tracePt t="76305" x="3322638" y="2170113"/>
          <p14:tracePt t="76321" x="3328988" y="2170113"/>
          <p14:tracePt t="76339" x="3335338" y="2170113"/>
          <p14:tracePt t="76357" x="3341688" y="2170113"/>
          <p14:tracePt t="76372" x="3362325" y="2170113"/>
          <p14:tracePt t="76388" x="3375025" y="2170113"/>
          <p14:tracePt t="76405" x="3389313" y="2170113"/>
          <p14:tracePt t="76408" x="3402013" y="2170113"/>
          <p14:tracePt t="76425" x="3422650" y="2170113"/>
          <p14:tracePt t="76442" x="3441700" y="2170113"/>
          <p14:tracePt t="76454" x="3449638" y="2170113"/>
          <p14:tracePt t="76472" x="3468688" y="2155825"/>
          <p14:tracePt t="76492" x="3476625" y="2155825"/>
          <p14:tracePt t="76507" x="3476625" y="2149475"/>
          <p14:tracePt t="76521" x="3482975" y="2149475"/>
          <p14:tracePt t="76538" x="3482975" y="2143125"/>
          <p14:tracePt t="76556" x="3482975" y="2136775"/>
          <p14:tracePt t="76578" x="3489325" y="2130425"/>
          <p14:tracePt t="76588" x="3489325" y="2095500"/>
          <p14:tracePt t="76604" x="3489325" y="2049463"/>
          <p14:tracePt t="76607" x="3489325" y="2028825"/>
          <p14:tracePt t="76622" x="3489325" y="1995488"/>
          <p14:tracePt t="76638" x="3489325" y="1962150"/>
          <p14:tracePt t="76657" x="3482975" y="1935163"/>
          <p14:tracePt t="76671" x="3468688" y="1916113"/>
          <p14:tracePt t="76687" x="3462338" y="1901825"/>
          <p14:tracePt t="76704" x="3449638" y="1889125"/>
          <p14:tracePt t="76706" x="3435350" y="1889125"/>
          <p14:tracePt t="76722" x="3422650" y="1881188"/>
          <p14:tracePt t="76739" x="3402013" y="1868488"/>
          <p14:tracePt t="76756" x="3389313" y="1868488"/>
          <p14:tracePt t="76770" x="3381375" y="1862138"/>
          <p14:tracePt t="76788" x="3375025" y="1862138"/>
          <p14:tracePt t="76806" x="3368675" y="1862138"/>
          <p14:tracePt t="76820" x="3362325" y="1862138"/>
          <p14:tracePt t="76842" x="3355975" y="1862138"/>
          <p14:tracePt t="76854" x="3348038" y="1862138"/>
          <p14:tracePt t="76870" x="3341688" y="1862138"/>
          <p14:tracePt t="76889" x="3328988" y="1868488"/>
          <p14:tracePt t="76905" x="3322638" y="1874838"/>
          <p14:tracePt t="76920" x="3314700" y="1881188"/>
          <p14:tracePt t="76942" x="3308350" y="1889125"/>
          <p14:tracePt t="76957" x="3302000" y="1889125"/>
          <p14:tracePt t="76957" x="3295650" y="1895475"/>
          <p14:tracePt t="76970" x="3287713" y="1908175"/>
          <p14:tracePt t="76987" x="3275013" y="1935163"/>
          <p14:tracePt t="77004" x="3268663" y="1955800"/>
          <p14:tracePt t="77006" x="3262313" y="1968500"/>
          <p14:tracePt t="77020" x="3254375" y="1982788"/>
          <p14:tracePt t="77038" x="3248025" y="1989138"/>
          <p14:tracePt t="77054" x="3248025" y="1995488"/>
          <p14:tracePt t="77070" x="3248025" y="2009775"/>
          <p14:tracePt t="77089" x="3248025" y="2016125"/>
          <p14:tracePt t="77104" x="3248025" y="2028825"/>
          <p14:tracePt t="77120" x="3248025" y="2055813"/>
          <p14:tracePt t="77137" x="3248025" y="2076450"/>
          <p14:tracePt t="77154" x="3248025" y="2089150"/>
          <p14:tracePt t="77170" x="3248025" y="2095500"/>
          <p14:tracePt t="77189" x="3248025" y="2103438"/>
          <p14:tracePt t="77206" x="3248025" y="2116138"/>
          <p14:tracePt t="77220" x="3254375" y="2116138"/>
          <p14:tracePt t="77238" x="3254375" y="2122488"/>
          <p14:tracePt t="77257" x="3262313" y="2130425"/>
          <p14:tracePt t="77270" x="3268663" y="2136775"/>
          <p14:tracePt t="77287" x="3275013" y="2149475"/>
          <p14:tracePt t="77304" x="3287713" y="2170113"/>
          <p14:tracePt t="77320" x="3302000" y="2197100"/>
          <p14:tracePt t="77338" x="3308350" y="2209800"/>
          <p14:tracePt t="77340" x="3308350" y="2216150"/>
          <p14:tracePt t="77356" x="3314700" y="2230438"/>
          <p14:tracePt t="77370" x="3322638" y="2236788"/>
          <p14:tracePt t="77387" x="3328988" y="2236788"/>
          <p14:tracePt t="77406" x="3328988" y="2251075"/>
          <p14:tracePt t="77426" x="3335338" y="2251075"/>
          <p14:tracePt t="77469" x="3335338" y="2243138"/>
          <p14:tracePt t="77498" x="3341688" y="2243138"/>
          <p14:tracePt t="77508" x="3341688" y="2236788"/>
          <p14:tracePt t="77547" x="3341688" y="2230438"/>
          <p14:tracePt t="78347" x="3341688" y="2224088"/>
          <p14:tracePt t="78375" x="3341688" y="2216150"/>
          <p14:tracePt t="78475" x="3335338" y="2216150"/>
          <p14:tracePt t="78532" x="3328988" y="2216150"/>
          <p14:tracePt t="78551" x="3322638" y="2216150"/>
          <p14:tracePt t="78581" x="3314700" y="2216150"/>
          <p14:tracePt t="78624" x="3308350" y="2216150"/>
          <p14:tracePt t="78634" x="3308350" y="2209800"/>
          <p14:tracePt t="78653" x="3295650" y="2203450"/>
          <p14:tracePt t="78669" x="3268663" y="2197100"/>
          <p14:tracePt t="78689" x="3227388" y="2170113"/>
          <p14:tracePt t="78704" x="3208338" y="2163763"/>
          <p14:tracePt t="78719" x="3187700" y="2149475"/>
          <p14:tracePt t="78736" x="3181350" y="2143125"/>
          <p14:tracePt t="78752" x="3167063" y="2136775"/>
          <p14:tracePt t="78769" x="3160713" y="2130425"/>
          <p14:tracePt t="78896" x="3154363" y="2130425"/>
          <p14:tracePt t="79295" x="3160713" y="2130425"/>
          <p14:tracePt t="79310" x="3167063" y="2130425"/>
          <p14:tracePt t="79338" x="3181350" y="2130425"/>
          <p14:tracePt t="79356" x="3194050" y="2130425"/>
          <p14:tracePt t="79372" x="3201988" y="2136775"/>
          <p14:tracePt t="79389" x="3214688" y="2136775"/>
          <p14:tracePt t="79402" x="3221038" y="2143125"/>
          <p14:tracePt t="79418" x="3235325" y="2143125"/>
          <p14:tracePt t="79437" x="3268663" y="2149475"/>
          <p14:tracePt t="79452" x="3281363" y="2155825"/>
          <p14:tracePt t="79468" x="3295650" y="2155825"/>
          <p14:tracePt t="79487" x="3314700" y="2170113"/>
          <p14:tracePt t="79508" x="3322638" y="2170113"/>
          <p14:tracePt t="79524" x="3322638" y="2176463"/>
          <p14:tracePt t="79538" x="3328988" y="2182813"/>
          <p14:tracePt t="80016" x="3328988" y="2190750"/>
          <p14:tracePt t="80072" x="3335338" y="2190750"/>
          <p14:tracePt t="80121" x="3341688" y="2190750"/>
          <p14:tracePt t="80201" x="3348038" y="2197100"/>
          <p14:tracePt t="80257" x="3348038" y="2203450"/>
          <p14:tracePt t="80279" x="3348038" y="2209800"/>
          <p14:tracePt t="80573" x="3375025" y="2224088"/>
          <p14:tracePt t="80593" x="3441700" y="2251075"/>
          <p14:tracePt t="80613" x="3455988" y="2251075"/>
          <p14:tracePt t="80635" x="3462338" y="2257425"/>
          <p14:tracePt t="80700" x="3462338" y="2263775"/>
          <p14:tracePt t="80756" x="3455988" y="2263775"/>
          <p14:tracePt t="80799" x="3449638" y="2263775"/>
          <p14:tracePt t="80857" x="3441700" y="2263775"/>
          <p14:tracePt t="81983" x="3435350" y="2263775"/>
          <p14:tracePt t="82001" x="3402013" y="2243138"/>
          <p14:tracePt t="82004" x="3368675" y="2236788"/>
          <p14:tracePt t="82021" x="3287713" y="2190750"/>
          <p14:tracePt t="82033" x="3227388" y="2143125"/>
          <p14:tracePt t="82050" x="3194050" y="2116138"/>
          <p14:tracePt t="82068" x="3175000" y="2095500"/>
          <p14:tracePt t="82083" x="3167063" y="2095500"/>
          <p14:tracePt t="82100" x="3167063" y="2089150"/>
          <p14:tracePt t="82218" x="3160713" y="2089150"/>
          <p14:tracePt t="82297" x="3160713" y="2082800"/>
          <p14:tracePt t="82404" x="3160713" y="2089150"/>
          <p14:tracePt t="82425" x="3167063" y="2089150"/>
          <p14:tracePt t="82446" x="3175000" y="2095500"/>
          <p14:tracePt t="82460" x="3175000" y="2103438"/>
          <p14:tracePt t="82472" x="3181350" y="2109788"/>
          <p14:tracePt t="82484" x="3187700" y="2109788"/>
          <p14:tracePt t="82499" x="3208338" y="2116138"/>
          <p14:tracePt t="82517" x="3262313" y="2143125"/>
          <p14:tracePt t="82533" x="3308350" y="2170113"/>
          <p14:tracePt t="82550" x="3348038" y="2190750"/>
          <p14:tracePt t="82553" x="3368675" y="2197100"/>
          <p14:tracePt t="82569" x="3416300" y="2224088"/>
          <p14:tracePt t="82583" x="3441700" y="2243138"/>
          <p14:tracePt t="82599" x="3455988" y="2251075"/>
          <p14:tracePt t="82617" x="3468688" y="2257425"/>
          <p14:tracePt t="82634" x="3476625" y="2263775"/>
          <p14:tracePt t="82649" x="3482975" y="2263775"/>
          <p14:tracePt t="82666" x="3482975" y="2270125"/>
          <p14:tracePt t="83731" x="3482975" y="2263775"/>
          <p14:tracePt t="83773" x="3476625" y="2263775"/>
          <p14:tracePt t="83794" x="3476625" y="2257425"/>
          <p14:tracePt t="84437" x="3468688" y="2257425"/>
          <p14:tracePt t="86041" x="3462338" y="2257425"/>
          <p14:tracePt t="86084" x="3455988" y="2257425"/>
          <p14:tracePt t="86112" x="3449638" y="2257425"/>
          <p14:tracePt t="86212" x="3441700" y="2257425"/>
          <p14:tracePt t="86433" x="3435350" y="2257425"/>
          <p14:tracePt t="86483" x="3429000" y="2257425"/>
          <p14:tracePt t="86526" x="3422650" y="2257425"/>
          <p14:tracePt t="86543" x="3416300" y="2257425"/>
          <p14:tracePt t="86568" x="3408363" y="2257425"/>
          <p14:tracePt t="86587" x="3402013" y="2257425"/>
          <p14:tracePt t="86604" x="3395663" y="2257425"/>
          <p14:tracePt t="86618" x="3389313" y="2257425"/>
          <p14:tracePt t="86639" x="3381375" y="2257425"/>
          <p14:tracePt t="86650" x="3362325" y="2257425"/>
          <p14:tracePt t="86663" x="3335338" y="2243138"/>
          <p14:tracePt t="86681" x="3295650" y="2230438"/>
          <p14:tracePt t="86696" x="3281363" y="2224088"/>
          <p14:tracePt t="86713" x="3275013" y="2224088"/>
          <p14:tracePt t="86730" x="3275013" y="2216150"/>
          <p14:tracePt t="86748" x="3268663" y="2216150"/>
          <p14:tracePt t="86996" x="3268663" y="2209800"/>
          <p14:tracePt t="87017" x="3268663" y="2203450"/>
          <p14:tracePt t="87027" x="3262313" y="2197100"/>
          <p14:tracePt t="87048" x="3241675" y="2170113"/>
          <p14:tracePt t="87063" x="3227388" y="2149475"/>
          <p14:tracePt t="87079" x="3214688" y="2143125"/>
          <p14:tracePt t="87081" x="3214688" y="2136775"/>
          <p14:tracePt t="87096" x="3208338" y="2130425"/>
          <p14:tracePt t="87113" x="3201988" y="2130425"/>
          <p14:tracePt t="87129" x="3201988" y="2122488"/>
          <p14:tracePt t="88195" x="3208338" y="2122488"/>
          <p14:tracePt t="88242" x="3214688" y="2122488"/>
          <p14:tracePt t="88265" x="3221038" y="2122488"/>
          <p14:tracePt t="88281" x="3221038" y="2130425"/>
          <p14:tracePt t="88315" x="3227388" y="2130425"/>
          <p14:tracePt t="88343" x="3227388" y="2136775"/>
          <p14:tracePt t="88357" x="3235325" y="2136775"/>
          <p14:tracePt t="88372" x="3241675" y="2136775"/>
          <p14:tracePt t="88429" x="3248025" y="2136775"/>
          <p14:tracePt t="88465" x="3254375" y="2136775"/>
          <p14:tracePt t="88479" x="3262313" y="2143125"/>
          <p14:tracePt t="88493" x="3268663" y="2143125"/>
          <p14:tracePt t="88508" x="3275013" y="2143125"/>
          <p14:tracePt t="88521" x="3275013" y="2149475"/>
          <p14:tracePt t="88543" x="3281363" y="2149475"/>
          <p14:tracePt t="88600" x="3287713" y="2149475"/>
          <p14:tracePt t="88614" x="3295650" y="2149475"/>
          <p14:tracePt t="88629" x="3302000" y="2155825"/>
          <p14:tracePt t="88647" x="3308350" y="2163763"/>
          <p14:tracePt t="88661" x="3322638" y="2170113"/>
          <p14:tracePt t="88679" x="3335338" y="2176463"/>
          <p14:tracePt t="88695" x="3341688" y="2182813"/>
          <p14:tracePt t="88711" x="3348038" y="2182813"/>
          <p14:tracePt t="88728" x="3355975" y="2182813"/>
          <p14:tracePt t="88745" x="3362325" y="2182813"/>
          <p14:tracePt t="88771" x="3368675" y="2182813"/>
          <p14:tracePt t="88807" x="3375025" y="2182813"/>
          <p14:tracePt t="88843" x="3381375" y="2182813"/>
          <p14:tracePt t="88864" x="3389313" y="2182813"/>
          <p14:tracePt t="88922" x="3395663" y="2182813"/>
          <p14:tracePt t="88964" x="3402013" y="2182813"/>
          <p14:tracePt t="89243" x="3402013" y="2190750"/>
          <p14:tracePt t="89885" x="3389313" y="2176463"/>
          <p14:tracePt t="89902" x="3287713" y="2089150"/>
          <p14:tracePt t="89905" x="3181350" y="1982788"/>
          <p14:tracePt t="89925" x="2846388" y="1587500"/>
          <p14:tracePt t="89928" x="2686050" y="1412875"/>
          <p14:tracePt t="89949" x="2370138" y="1011238"/>
          <p14:tracePt t="89978" x="2070100" y="555625"/>
          <p14:tracePt t="89998" x="1935163" y="347663"/>
          <p14:tracePt t="90010" x="1901825" y="314325"/>
          <p14:tracePt t="90027" x="1855788" y="280988"/>
          <p14:tracePt t="90044" x="1835150" y="261938"/>
          <p14:tracePt t="90062" x="1822450" y="261938"/>
          <p14:tracePt t="90080" x="1814513" y="261938"/>
          <p14:tracePt t="90105" x="1808163" y="261938"/>
          <p14:tracePt t="90141" x="1801813" y="261938"/>
          <p14:tracePt t="90155" x="1787525" y="261938"/>
          <p14:tracePt t="90169" x="1781175" y="261938"/>
          <p14:tracePt t="90183" x="1768475" y="254000"/>
          <p14:tracePt t="90193" x="1762125" y="254000"/>
          <p14:tracePt t="90211" x="1754188" y="254000"/>
          <p14:tracePt t="90231" x="1747838" y="254000"/>
          <p14:tracePt t="90243" x="1741488" y="254000"/>
          <p14:tracePt t="90261" x="1720850" y="261938"/>
          <p14:tracePt t="90277" x="1687513" y="268288"/>
          <p14:tracePt t="90294" x="1666875" y="280988"/>
          <p14:tracePt t="90310" x="1647825" y="287338"/>
          <p14:tracePt t="90313" x="1627188" y="295275"/>
          <p14:tracePt t="90329" x="1614488" y="314325"/>
          <p14:tracePt t="90343" x="1600200" y="322263"/>
          <p14:tracePt t="90361" x="1593850" y="328613"/>
          <p14:tracePt t="90379" x="1587500" y="334963"/>
          <p14:tracePt t="90405" x="1581150" y="334963"/>
          <p14:tracePt t="90419" x="1581150" y="341313"/>
          <p14:tracePt t="90448" x="1573213" y="347663"/>
          <p14:tracePt t="90458" x="1573213" y="355600"/>
          <p14:tracePt t="90471" x="1554163" y="388938"/>
          <p14:tracePt t="90486" x="1520825" y="422275"/>
          <p14:tracePt t="90499" x="1493838" y="468313"/>
          <p14:tracePt t="90511" x="1479550" y="509588"/>
          <p14:tracePt t="90529" x="1466850" y="555625"/>
          <p14:tracePt t="90543" x="1446213" y="595313"/>
          <p14:tracePt t="90561" x="1433513" y="676275"/>
          <p14:tracePt t="90578" x="1433513" y="715963"/>
          <p14:tracePt t="90593" x="1433513" y="750888"/>
          <p14:tracePt t="90611" x="1433513" y="784225"/>
          <p14:tracePt t="90629" x="1433513" y="790575"/>
          <p14:tracePt t="90643" x="1433513" y="803275"/>
          <p14:tracePt t="90661" x="1433513" y="817563"/>
          <p14:tracePt t="90678" x="1433513" y="830263"/>
          <p14:tracePt t="90697" x="1433513" y="836613"/>
          <p14:tracePt t="90712" x="1433513" y="844550"/>
          <p14:tracePt t="90726" x="1433513" y="857250"/>
          <p14:tracePt t="90743" x="1433513" y="863600"/>
          <p14:tracePt t="90761" x="1433513" y="884238"/>
          <p14:tracePt t="90779" x="1433513" y="904875"/>
          <p14:tracePt t="90793" x="1439863" y="923925"/>
          <p14:tracePt t="90811" x="1439863" y="957263"/>
          <p14:tracePt t="90826" x="1439863" y="990600"/>
          <p14:tracePt t="90843" x="1439863" y="1017588"/>
          <p14:tracePt t="90860" x="1439863" y="1050925"/>
          <p14:tracePt t="90876" x="1439863" y="1065213"/>
          <p14:tracePt t="90893" x="1439863" y="1071563"/>
          <p14:tracePt t="90910" x="1439863" y="1077913"/>
          <p14:tracePt t="90940" x="1439863" y="1084263"/>
          <p14:tracePt t="90990" x="1439863" y="1092200"/>
          <p14:tracePt t="91126" x="1446213" y="1092200"/>
          <p14:tracePt t="91147" x="1446213" y="1084263"/>
          <p14:tracePt t="91168" x="1452563" y="1084263"/>
          <p14:tracePt t="91197" x="1460500" y="1084263"/>
          <p14:tracePt t="91206" x="1466850" y="1084263"/>
          <p14:tracePt t="91228" x="1479550" y="1084263"/>
          <p14:tracePt t="91243" x="1493838" y="1077913"/>
          <p14:tracePt t="91259" x="1506538" y="1077913"/>
          <p14:tracePt t="91262" x="1520825" y="1077913"/>
          <p14:tracePt t="91276" x="1527175" y="1077913"/>
          <p14:tracePt t="91293" x="1547813" y="1077913"/>
          <p14:tracePt t="91310" x="1566863" y="1077913"/>
          <p14:tracePt t="91327" x="1581150" y="1077913"/>
          <p14:tracePt t="91343" x="1587500" y="1077913"/>
          <p14:tracePt t="91360" x="1614488" y="1077913"/>
          <p14:tracePt t="91378" x="1633538" y="1077913"/>
          <p14:tracePt t="91393" x="1654175" y="1077913"/>
          <p14:tracePt t="91410" x="1687513" y="1077913"/>
          <p14:tracePt t="91426" x="1708150" y="1077913"/>
          <p14:tracePt t="91443" x="1735138" y="1084263"/>
          <p14:tracePt t="91461" x="1774825" y="1084263"/>
          <p14:tracePt t="91476" x="1801813" y="1084263"/>
          <p14:tracePt t="91493" x="1822450" y="1092200"/>
          <p14:tracePt t="91510" x="1841500" y="1092200"/>
          <p14:tracePt t="91528" x="1862138" y="1092200"/>
          <p14:tracePt t="91543" x="1868488" y="1098550"/>
          <p14:tracePt t="91560" x="1889125" y="1098550"/>
          <p14:tracePt t="91576" x="1901825" y="1098550"/>
          <p14:tracePt t="91593" x="1922463" y="1098550"/>
          <p14:tracePt t="91596" x="1922463" y="1104900"/>
          <p14:tracePt t="91610" x="1941513" y="1104900"/>
          <p14:tracePt t="91626" x="1962150" y="1104900"/>
          <p14:tracePt t="91642" x="1976438" y="1104900"/>
          <p14:tracePt t="91660" x="2001838" y="1104900"/>
          <p14:tracePt t="91678" x="2022475" y="1104900"/>
          <p14:tracePt t="91693" x="2049463" y="1104900"/>
          <p14:tracePt t="91710" x="2082800" y="1111250"/>
          <p14:tracePt t="91726" x="2095500" y="1111250"/>
          <p14:tracePt t="91742" x="2109788" y="1111250"/>
          <p14:tracePt t="91761" x="2130425" y="1111250"/>
          <p14:tracePt t="91778" x="2143125" y="1111250"/>
          <p14:tracePt t="91792" x="2163763" y="1111250"/>
          <p14:tracePt t="91796" x="2170113" y="1111250"/>
          <p14:tracePt t="91810" x="2182813" y="1111250"/>
          <p14:tracePt t="91828" x="2197100" y="1111250"/>
          <p14:tracePt t="91842" x="2216150" y="1111250"/>
          <p14:tracePt t="91846" x="2230438" y="1119188"/>
          <p14:tracePt t="91860" x="2251075" y="1119188"/>
          <p14:tracePt t="91875" x="2276475" y="1125538"/>
          <p14:tracePt t="91892" x="2290763" y="1131888"/>
          <p14:tracePt t="91910" x="2317750" y="1131888"/>
          <p14:tracePt t="91928" x="2336800" y="1138238"/>
          <p14:tracePt t="91942" x="2351088" y="1138238"/>
          <p14:tracePt t="91960" x="2363788" y="1138238"/>
          <p14:tracePt t="91978" x="2370138" y="1138238"/>
          <p14:tracePt t="91992" x="2384425" y="1144588"/>
          <p14:tracePt t="91996" x="2390775" y="1144588"/>
          <p14:tracePt t="92010" x="2411413" y="1152525"/>
          <p14:tracePt t="92025" x="2424113" y="1152525"/>
          <p14:tracePt t="92042" x="2444750" y="1152525"/>
          <p14:tracePt t="92059" x="2465388" y="1158875"/>
          <p14:tracePt t="92078" x="2478088" y="1158875"/>
          <p14:tracePt t="92092" x="2484438" y="1158875"/>
          <p14:tracePt t="92109" x="2490788" y="1158875"/>
          <p14:tracePt t="92138" x="2498725" y="1165225"/>
          <p14:tracePt t="92417" x="2465388" y="1165225"/>
          <p14:tracePt t="92435" x="2351088" y="1185863"/>
          <p14:tracePt t="92438" x="2182813" y="1192213"/>
          <p14:tracePt t="92456" x="2001838" y="1192213"/>
          <p14:tracePt t="92459" x="1955800" y="1192213"/>
          <p14:tracePt t="92473" x="1901825" y="1179513"/>
          <p14:tracePt t="92485" x="1868488" y="1171575"/>
          <p14:tracePt t="92497" x="1822450" y="1171575"/>
          <p14:tracePt t="92509" x="1781175" y="1165225"/>
          <p14:tracePt t="92528" x="1747838" y="1158875"/>
          <p14:tracePt t="92530" x="1727200" y="1158875"/>
          <p14:tracePt t="92544" x="1693863" y="1152525"/>
          <p14:tracePt t="92559" x="1641475" y="1152525"/>
          <p14:tracePt t="92575" x="1600200" y="1144588"/>
          <p14:tracePt t="92593" x="1581150" y="1138238"/>
          <p14:tracePt t="92595" x="1573213" y="1138238"/>
          <p14:tracePt t="92609" x="1539875" y="1131888"/>
          <p14:tracePt t="92625" x="1512888" y="1119188"/>
          <p14:tracePt t="92642" x="1487488" y="1111250"/>
          <p14:tracePt t="92644" x="1479550" y="1111250"/>
          <p14:tracePt t="92659" x="1466850" y="1111250"/>
          <p14:tracePt t="92680" x="1460500" y="1111250"/>
          <p14:tracePt t="92766" x="1460500" y="1119188"/>
          <p14:tracePt t="92816" x="1460500" y="1125538"/>
          <p14:tracePt t="92845" x="1460500" y="1131888"/>
          <p14:tracePt t="92860" x="1460500" y="1138238"/>
          <p14:tracePt t="92876" x="1460500" y="1144588"/>
          <p14:tracePt t="92892" x="1460500" y="1152525"/>
          <p14:tracePt t="92923" x="1460500" y="1158875"/>
          <p14:tracePt t="93029" x="1466850" y="1158875"/>
          <p14:tracePt t="93058" x="1466850" y="1152525"/>
          <p14:tracePt t="93067" x="1473200" y="1152525"/>
          <p14:tracePt t="93079" x="1479550" y="1138238"/>
          <p14:tracePt t="93092" x="1479550" y="1119188"/>
          <p14:tracePt t="93108" x="1500188" y="1023938"/>
          <p14:tracePt t="93128" x="1512888" y="911225"/>
          <p14:tracePt t="93130" x="1512888" y="863600"/>
          <p14:tracePt t="93141" x="1512888" y="836613"/>
          <p14:tracePt t="93158" x="1512888" y="790575"/>
          <p14:tracePt t="93175" x="1512888" y="769938"/>
          <p14:tracePt t="93193" x="1512888" y="742950"/>
          <p14:tracePt t="93208" x="1512888" y="715963"/>
          <p14:tracePt t="93225" x="1512888" y="703263"/>
          <p14:tracePt t="93241" x="1506538" y="682625"/>
          <p14:tracePt t="93243" x="1506538" y="676275"/>
          <p14:tracePt t="93260" x="1500188" y="649288"/>
          <p14:tracePt t="93277" x="1500188" y="630238"/>
          <p14:tracePt t="93279" x="1493838" y="615950"/>
          <p14:tracePt t="93291" x="1493838" y="609600"/>
          <p14:tracePt t="93308" x="1487488" y="595313"/>
          <p14:tracePt t="93325" x="1487488" y="582613"/>
          <p14:tracePt t="93341" x="1479550" y="576263"/>
          <p14:tracePt t="93343" x="1479550" y="569913"/>
          <p14:tracePt t="93359" x="1479550" y="555625"/>
          <p14:tracePt t="93378" x="1473200" y="528638"/>
          <p14:tracePt t="93391" x="1466850" y="522288"/>
          <p14:tracePt t="93410" x="1460500" y="461963"/>
          <p14:tracePt t="93428" x="1446213" y="428625"/>
          <p14:tracePt t="93442" x="1446213" y="422275"/>
          <p14:tracePt t="93458" x="1439863" y="407988"/>
          <p14:tracePt t="93486" x="1439863" y="401638"/>
          <p14:tracePt t="94261" x="1439863" y="407988"/>
          <p14:tracePt t="94282" x="1439863" y="415925"/>
          <p14:tracePt t="94293" x="1439863" y="422275"/>
          <p14:tracePt t="94307" x="1439863" y="428625"/>
          <p14:tracePt t="94328" x="1439863" y="434975"/>
          <p14:tracePt t="94342" x="1446213" y="449263"/>
          <p14:tracePt t="94357" x="1452563" y="476250"/>
          <p14:tracePt t="94374" x="1473200" y="522288"/>
          <p14:tracePt t="94392" x="1512888" y="609600"/>
          <p14:tracePt t="94409" x="1533525" y="690563"/>
          <p14:tracePt t="94428" x="1554163" y="757238"/>
          <p14:tracePt t="94442" x="1560513" y="796925"/>
          <p14:tracePt t="94457" x="1566863" y="817563"/>
          <p14:tracePt t="94474" x="1566863" y="844550"/>
          <p14:tracePt t="94491" x="1566863" y="869950"/>
          <p14:tracePt t="94507" x="1573213" y="896938"/>
          <p14:tracePt t="94524" x="1581150" y="938213"/>
          <p14:tracePt t="94541" x="1587500" y="1004888"/>
          <p14:tracePt t="94559" x="1593850" y="1038225"/>
          <p14:tracePt t="94574" x="1600200" y="1071563"/>
          <p14:tracePt t="94577" x="1600200" y="1084263"/>
          <p14:tracePt t="94592" x="1608138" y="1098550"/>
          <p14:tracePt t="94608" x="1608138" y="1104900"/>
          <p14:tracePt t="94623" x="1608138" y="1111250"/>
          <p14:tracePt t="94640" x="1608138" y="1119188"/>
          <p14:tracePt t="94857" x="1608138" y="1111250"/>
          <p14:tracePt t="94871" x="1614488" y="1111250"/>
          <p14:tracePt t="94886" x="1633538" y="1092200"/>
          <p14:tracePt t="94900" x="1693863" y="1044575"/>
          <p14:tracePt t="94912" x="1868488" y="930275"/>
          <p14:tracePt t="94923" x="1928813" y="896938"/>
          <p14:tracePt t="94941" x="2001838" y="857250"/>
          <p14:tracePt t="94958" x="2016125" y="844550"/>
          <p14:tracePt t="94973" x="2028825" y="844550"/>
          <p14:tracePt t="95063" x="2022475" y="844550"/>
          <p14:tracePt t="95120" x="2022475" y="836613"/>
          <p14:tracePt t="95234" x="2016125" y="836613"/>
          <p14:tracePt t="95312" x="2016125" y="830263"/>
          <p14:tracePt t="95327" x="2009775" y="830263"/>
          <p14:tracePt t="95362" x="2009775" y="823913"/>
          <p14:tracePt t="95397" x="2009775" y="817563"/>
          <p14:tracePt t="95419" x="2009775" y="809625"/>
          <p14:tracePt t="95433" x="1995488" y="796925"/>
          <p14:tracePt t="95448" x="1982788" y="769938"/>
          <p14:tracePt t="95459" x="1976438" y="757238"/>
          <p14:tracePt t="95473" x="1968500" y="742950"/>
          <p14:tracePt t="95490" x="1968500" y="730250"/>
          <p14:tracePt t="95506" x="1962150" y="723900"/>
          <p14:tracePt t="95523" x="1962150" y="715963"/>
          <p14:tracePt t="95548" x="1962150" y="709613"/>
          <p14:tracePt t="95676" x="1962150" y="703263"/>
          <p14:tracePt t="95733" x="1962150" y="696913"/>
          <p14:tracePt t="95983" x="1962150" y="690563"/>
          <p14:tracePt t="96140" x="1962150" y="696913"/>
          <p14:tracePt t="96161" x="1955800" y="696913"/>
          <p14:tracePt t="96218" x="1955800" y="703263"/>
          <p14:tracePt t="96574" x="1955800" y="696913"/>
          <p14:tracePt t="96590" x="1949450" y="696913"/>
          <p14:tracePt t="96610" x="1935163" y="676275"/>
          <p14:tracePt t="96626" x="1922463" y="655638"/>
          <p14:tracePt t="96642" x="1916113" y="642938"/>
          <p14:tracePt t="96646" x="1908175" y="636588"/>
          <p14:tracePt t="96660" x="1908175" y="630238"/>
          <p14:tracePt t="96674" x="1901825" y="622300"/>
          <p14:tracePt t="96702" x="1901825" y="615950"/>
          <p14:tracePt t="96725" x="1901825" y="609600"/>
          <p14:tracePt t="96774" x="1901825" y="603250"/>
          <p14:tracePt t="96889" x="1901825" y="595313"/>
          <p14:tracePt t="97038" x="1901825" y="588963"/>
          <p14:tracePt t="98130" x="1901825" y="595313"/>
          <p14:tracePt t="98146" x="1908175" y="615950"/>
          <p14:tracePt t="98166" x="1955800" y="696913"/>
          <p14:tracePt t="98182" x="2016125" y="790575"/>
          <p14:tracePt t="98194" x="2076450" y="863600"/>
          <p14:tracePt t="98204" x="2089150" y="890588"/>
          <p14:tracePt t="98222" x="2155825" y="950913"/>
          <p14:tracePt t="98238" x="2190750" y="984250"/>
          <p14:tracePt t="98254" x="2224088" y="1023938"/>
          <p14:tracePt t="98272" x="2243138" y="1058863"/>
          <p14:tracePt t="98289" x="2257425" y="1077913"/>
          <p14:tracePt t="98307" x="2270125" y="1084263"/>
          <p14:tracePt t="98308" x="2276475" y="1084263"/>
          <p14:tracePt t="98321" x="2276475" y="1092200"/>
          <p14:tracePt t="98337" x="2290763" y="1092200"/>
          <p14:tracePt t="98358" x="2297113" y="1092200"/>
          <p14:tracePt t="98386" x="2303463" y="1092200"/>
          <p14:tracePt t="98396" x="2303463" y="1084263"/>
          <p14:tracePt t="98408" x="2303463" y="1077913"/>
          <p14:tracePt t="98422" x="2303463" y="1065213"/>
          <p14:tracePt t="98440" x="2303463" y="1058863"/>
          <p14:tracePt t="98457" x="2303463" y="1044575"/>
          <p14:tracePt t="98471" x="2303463" y="1031875"/>
          <p14:tracePt t="98487" x="2303463" y="990600"/>
          <p14:tracePt t="98504" x="2303463" y="944563"/>
          <p14:tracePt t="98522" x="2303463" y="877888"/>
          <p14:tracePt t="98537" x="2303463" y="844550"/>
          <p14:tracePt t="98554" x="2297113" y="809625"/>
          <p14:tracePt t="98571" x="2297113" y="796925"/>
          <p14:tracePt t="98589" x="2290763" y="790575"/>
          <p14:tracePt t="98607" x="2284413" y="790575"/>
          <p14:tracePt t="98672" x="2284413" y="796925"/>
          <p14:tracePt t="98686" x="2284413" y="803275"/>
          <p14:tracePt t="98721" x="2284413" y="809625"/>
          <p14:tracePt t="99791" x="2284413" y="803275"/>
          <p14:tracePt t="99805" x="2284413" y="796925"/>
          <p14:tracePt t="99824" x="2297113" y="736600"/>
          <p14:tracePt t="99827" x="2324100" y="676275"/>
          <p14:tracePt t="99840" x="2357438" y="588963"/>
          <p14:tracePt t="99841" x="2390775" y="476250"/>
          <p14:tracePt t="99853" x="2424113" y="401638"/>
          <p14:tracePt t="99869" x="2444750" y="295275"/>
          <p14:tracePt t="99890" x="2444750" y="274638"/>
          <p14:tracePt t="99905" x="2444750" y="268288"/>
          <p14:tracePt t="100084" x="2444750" y="274638"/>
          <p14:tracePt t="100099" x="2438400" y="274638"/>
          <p14:tracePt t="100112" x="2430463" y="280988"/>
          <p14:tracePt t="100133" x="2424113" y="287338"/>
          <p14:tracePt t="100143" x="2424113" y="295275"/>
          <p14:tracePt t="100152" x="2417763" y="295275"/>
          <p14:tracePt t="100169" x="2411413" y="307975"/>
          <p14:tracePt t="100190" x="2397125" y="314325"/>
          <p14:tracePt t="100203" x="2397125" y="322263"/>
          <p14:tracePt t="100219" x="2390775" y="328613"/>
          <p14:tracePt t="100236" x="2378075" y="334963"/>
          <p14:tracePt t="100254" x="2370138" y="347663"/>
          <p14:tracePt t="100269" x="2363788" y="347663"/>
          <p14:tracePt t="100286" x="2363788" y="355600"/>
          <p14:tracePt t="100303" x="2357438" y="355600"/>
          <p14:tracePt t="100319" x="2351088" y="355600"/>
          <p14:tracePt t="100362" x="2344738" y="355600"/>
          <p14:tracePt t="100382" x="2336800" y="355600"/>
          <p14:tracePt t="100391" x="2324100" y="374650"/>
          <p14:tracePt t="100404" x="2243138" y="441325"/>
          <p14:tracePt t="100420" x="2130425" y="549275"/>
          <p14:tracePt t="100436" x="2049463" y="642938"/>
          <p14:tracePt t="100454" x="1989138" y="703263"/>
          <p14:tracePt t="100469" x="1968500" y="736600"/>
          <p14:tracePt t="100489" x="1955800" y="763588"/>
          <p14:tracePt t="100503" x="1949450" y="776288"/>
          <p14:tracePt t="100519" x="1941513" y="790575"/>
          <p14:tracePt t="100535" x="1935163" y="809625"/>
          <p14:tracePt t="100553" x="1916113" y="836613"/>
          <p14:tracePt t="100571" x="1895475" y="869950"/>
          <p14:tracePt t="100585" x="1881188" y="904875"/>
          <p14:tracePt t="100603" x="1855788" y="950913"/>
          <p14:tracePt t="100619" x="1847850" y="971550"/>
          <p14:tracePt t="100639" x="1841500" y="984250"/>
          <p14:tracePt t="100653" x="1835150" y="990600"/>
          <p14:tracePt t="100797" x="1835150" y="984250"/>
          <p14:tracePt t="100817" x="1835150" y="977900"/>
          <p14:tracePt t="100833" x="1835150" y="971550"/>
          <p14:tracePt t="100853" x="1835150" y="965200"/>
          <p14:tracePt t="100889" x="1835150" y="957263"/>
          <p14:tracePt t="101089" x="1841500" y="957263"/>
          <p14:tracePt t="101103" x="1847850" y="957263"/>
          <p14:tracePt t="101120" x="1868488" y="957263"/>
          <p14:tracePt t="101135" x="1949450" y="965200"/>
          <p14:tracePt t="101153" x="2625725" y="1044575"/>
          <p14:tracePt t="101169" x="3127375" y="1071563"/>
          <p14:tracePt t="101189" x="3817938" y="1192213"/>
          <p14:tracePt t="101211" x="4333875" y="1298575"/>
          <p14:tracePt t="101232" x="4648200" y="1400175"/>
          <p14:tracePt t="101248" x="4787900" y="1479550"/>
          <p14:tracePt t="101262" x="4881563" y="1547813"/>
          <p14:tracePt t="101275" x="4916488" y="1587500"/>
          <p14:tracePt t="101290" x="4935538" y="1614488"/>
          <p14:tracePt t="101311" x="4941888" y="1620838"/>
          <p14:tracePt t="101568" x="4968875" y="1633538"/>
          <p14:tracePt t="101585" x="5243513" y="1768475"/>
          <p14:tracePt t="101587" x="5324475" y="1795463"/>
          <p14:tracePt t="101607" x="5505450" y="1862138"/>
          <p14:tracePt t="101621" x="5632450" y="1935163"/>
          <p14:tracePt t="101638" x="5765800" y="1982788"/>
          <p14:tracePt t="101653" x="5834063" y="2016125"/>
          <p14:tracePt t="101669" x="5907088" y="2049463"/>
          <p14:tracePt t="101685" x="5946775" y="2062163"/>
          <p14:tracePt t="101687" x="5973763" y="2076450"/>
          <p14:tracePt t="101701" x="5994400" y="2082800"/>
          <p14:tracePt t="101718" x="6027738" y="2095500"/>
          <p14:tracePt t="101735" x="6040438" y="2109788"/>
          <p14:tracePt t="101738" x="6048375" y="2109788"/>
          <p14:tracePt t="101752" x="6061075" y="2116138"/>
          <p14:tracePt t="101768" x="6067425" y="2116138"/>
          <p14:tracePt t="101788" x="6073775" y="2122488"/>
          <p14:tracePt t="101830" x="6073775" y="2130425"/>
          <p14:tracePt t="101952" x="6073775" y="2136775"/>
          <p14:tracePt t="101969" x="6067425" y="2136775"/>
          <p14:tracePt t="101989" x="6061075" y="2136775"/>
          <p14:tracePt t="102008" x="6054725" y="2136775"/>
          <p14:tracePt t="102073" x="6048375" y="2136775"/>
          <p14:tracePt t="102209" x="6040438" y="2136775"/>
          <p14:tracePt t="102337" x="6040438" y="2130425"/>
          <p14:tracePt t="102352" x="6040438" y="2122488"/>
          <p14:tracePt t="102373" x="6040438" y="2116138"/>
          <p14:tracePt t="102390" x="6040438" y="2109788"/>
          <p14:tracePt t="105236" x="6021388" y="2109788"/>
          <p14:tracePt t="105253" x="5807075" y="2016125"/>
          <p14:tracePt t="105271" x="5303838" y="1714500"/>
          <p14:tracePt t="105292" x="4702175" y="1366838"/>
          <p14:tracePt t="105318" x="4359275" y="1165225"/>
          <p14:tracePt t="105337" x="4359275" y="1158875"/>
          <p14:tracePt t="105371" x="4346575" y="1152525"/>
          <p14:tracePt t="105381" x="4319588" y="1138238"/>
          <p14:tracePt t="105398" x="4179888" y="1084263"/>
          <p14:tracePt t="105418" x="4017963" y="1044575"/>
          <p14:tracePt t="105419" x="3944938" y="1017588"/>
          <p14:tracePt t="105433" x="3884613" y="1004888"/>
          <p14:tracePt t="105448" x="3784600" y="977900"/>
          <p14:tracePt t="105465" x="3656013" y="950913"/>
          <p14:tracePt t="105482" x="3402013" y="938213"/>
          <p14:tracePt t="105500" x="2927350" y="938213"/>
          <p14:tracePt t="105518" x="2524125" y="938213"/>
          <p14:tracePt t="105532" x="2155825" y="930275"/>
          <p14:tracePt t="105548" x="1768475" y="863600"/>
          <p14:tracePt t="105567" x="1358900" y="703263"/>
          <p14:tracePt t="105582" x="957263" y="536575"/>
          <p14:tracePt t="105600" x="790575" y="455613"/>
          <p14:tracePt t="110375" x="4727575" y="2859088"/>
          <p14:tracePt t="110391" x="4687888" y="2859088"/>
          <p14:tracePt t="110413" x="4554538" y="2900363"/>
          <p14:tracePt t="110429" x="4467225" y="2933700"/>
          <p14:tracePt t="110443" x="4433888" y="2946400"/>
          <p14:tracePt t="110458" x="4406900" y="2946400"/>
          <p14:tracePt t="110475" x="4394200" y="2946400"/>
          <p14:tracePt t="110491" x="4346575" y="2952750"/>
          <p14:tracePt t="110509" x="4084638" y="2994025"/>
          <p14:tracePt t="110525" x="3897313" y="3021013"/>
          <p14:tracePt t="110543" x="3630613" y="3033713"/>
          <p14:tracePt t="110558" x="3281363" y="3048000"/>
          <p14:tracePt t="110575" x="2852738" y="3067050"/>
          <p14:tracePt t="110593" x="2430463" y="3067050"/>
          <p14:tracePt t="110610" x="2049463" y="3067050"/>
          <p14:tracePt t="110625" x="1581150" y="3067050"/>
          <p14:tracePt t="110643" x="1373188" y="3067050"/>
          <p14:tracePt t="110645" x="1285875" y="3067050"/>
          <p14:tracePt t="110658" x="1231900" y="3067050"/>
          <p14:tracePt t="110675" x="1104900" y="3073400"/>
          <p14:tracePt t="110694" x="990600" y="3087688"/>
          <p14:tracePt t="110710" x="971550" y="3100388"/>
          <p14:tracePt t="110711" x="965200" y="3100388"/>
          <p14:tracePt t="110781" x="957263" y="3100388"/>
          <p14:tracePt t="110806" x="950913" y="3100388"/>
          <p14:tracePt t="110902" x="944563" y="3100388"/>
          <p14:tracePt t="110911" x="957263" y="3108325"/>
          <p14:tracePt t="110918" x="1011238" y="3114675"/>
          <p14:tracePt t="110930" x="1058863" y="3133725"/>
          <p14:tracePt t="110945" x="1171575" y="3141663"/>
          <p14:tracePt t="110957" x="1333500" y="3167063"/>
          <p14:tracePt t="110974" x="1520825" y="3201988"/>
          <p14:tracePt t="110993" x="1687513" y="3201988"/>
          <p14:tracePt t="111008" x="1835150" y="3201988"/>
          <p14:tracePt t="111024" x="1895475" y="3201988"/>
          <p14:tracePt t="111041" x="2009775" y="3201988"/>
          <p14:tracePt t="111060" x="2022475" y="3201988"/>
          <p14:tracePt t="111085" x="2022475" y="3208338"/>
          <p14:tracePt t="111214" x="2016125" y="3208338"/>
          <p14:tracePt t="111230" x="2009775" y="3208338"/>
          <p14:tracePt t="111270" x="2028825" y="3208338"/>
          <p14:tracePt t="111278" x="2055813" y="3208338"/>
          <p14:tracePt t="111291" x="2116138" y="3208338"/>
          <p14:tracePt t="111307" x="2203450" y="3208338"/>
          <p14:tracePt t="111311" x="2243138" y="3208338"/>
          <p14:tracePt t="111324" x="2284413" y="3208338"/>
          <p14:tracePt t="111341" x="2424113" y="3208338"/>
          <p14:tracePt t="111358" x="2505075" y="3208338"/>
          <p14:tracePt t="111375" x="2532063" y="3201988"/>
          <p14:tracePt t="113440" x="2538413" y="3201988"/>
          <p14:tracePt t="113454" x="2538413" y="3194050"/>
          <p14:tracePt t="113471" x="2538413" y="3181350"/>
          <p14:tracePt t="113494" x="2544763" y="3181350"/>
          <p14:tracePt t="113510" x="2544763" y="3175000"/>
          <p14:tracePt t="113528" x="2559050" y="3175000"/>
          <p14:tracePt t="113548" x="2565400" y="3175000"/>
          <p14:tracePt t="113565" x="2578100" y="3160713"/>
          <p14:tracePt t="113592" x="2584450" y="3160713"/>
          <p14:tracePt t="113606" x="2592388" y="3154363"/>
          <p14:tracePt t="113617" x="2598738" y="3154363"/>
          <p14:tracePt t="113629" x="2619375" y="3141663"/>
          <p14:tracePt t="113642" x="2632075" y="3133725"/>
          <p14:tracePt t="113655" x="2659063" y="3121025"/>
          <p14:tracePt t="113673" x="2665413" y="3108325"/>
          <p14:tracePt t="113689" x="2671763" y="3108325"/>
          <p14:tracePt t="113706" x="2671763" y="3100388"/>
          <p14:tracePt t="113958" x="2679700" y="3100388"/>
          <p14:tracePt t="113993" x="2686050" y="3100388"/>
          <p14:tracePt t="114025" x="2698750" y="3100388"/>
          <p14:tracePt t="114054" x="2705100" y="3100388"/>
          <p14:tracePt t="114070" x="2713038" y="3100388"/>
          <p14:tracePt t="114093" x="2725738" y="3108325"/>
          <p14:tracePt t="114104" x="2732088" y="3108325"/>
          <p14:tracePt t="114115" x="2746375" y="3114675"/>
          <p14:tracePt t="114130" x="2759075" y="3121025"/>
          <p14:tracePt t="114146" x="2779713" y="3127375"/>
          <p14:tracePt t="114160" x="2833688" y="3141663"/>
          <p14:tracePt t="114174" x="2894013" y="3160713"/>
          <p14:tracePt t="114192" x="2946400" y="3175000"/>
          <p14:tracePt t="114206" x="2973388" y="3181350"/>
          <p14:tracePt t="114222" x="2979738" y="3187700"/>
          <p14:tracePt t="114239" x="2994025" y="3187700"/>
          <p14:tracePt t="114255" x="3000375" y="3194050"/>
          <p14:tracePt t="115230" x="3000375" y="3181350"/>
          <p14:tracePt t="115248" x="3000375" y="3154363"/>
          <p14:tracePt t="115274" x="3000375" y="3114675"/>
          <p14:tracePt t="115288" x="3000375" y="3100388"/>
          <p14:tracePt t="115304" x="3000375" y="3081338"/>
          <p14:tracePt t="115323" x="3000375" y="3073400"/>
          <p14:tracePt t="115338" x="3000375" y="3067050"/>
          <p14:tracePt t="115365" x="3000375" y="3054350"/>
          <p14:tracePt t="115494" x="3000375" y="3048000"/>
          <p14:tracePt t="115526" x="3000375" y="3040063"/>
          <p14:tracePt t="115542" x="3000375" y="3033713"/>
          <p14:tracePt t="115559" x="3000375" y="3027363"/>
          <p14:tracePt t="115590" x="2994025" y="3027363"/>
          <p14:tracePt t="116117" x="2994025" y="3021013"/>
          <p14:tracePt t="116128" x="3000375" y="3013075"/>
          <p14:tracePt t="116157" x="3006725" y="3013075"/>
          <p14:tracePt t="116168" x="3013075" y="3013075"/>
          <p14:tracePt t="116187" x="3021013" y="3013075"/>
          <p14:tracePt t="116204" x="3033713" y="3013075"/>
          <p14:tracePt t="116221" x="3040063" y="3013075"/>
          <p14:tracePt t="116237" x="3054350" y="3013075"/>
          <p14:tracePt t="116293" x="3060700" y="3013075"/>
          <p14:tracePt t="116310" x="3060700" y="3006725"/>
          <p14:tracePt t="116322" x="3067050" y="3006725"/>
          <p14:tracePt t="116365" x="3073400" y="3006725"/>
          <p14:tracePt t="116421" x="3081338" y="3006725"/>
          <p14:tracePt t="116525" x="3094038" y="3006725"/>
          <p14:tracePt t="116750" x="3100388" y="3006725"/>
          <p14:tracePt t="116790" x="3094038" y="3006725"/>
          <p14:tracePt t="116805" x="3081338" y="3021013"/>
          <p14:tracePt t="116824" x="3048000" y="3021013"/>
          <p14:tracePt t="116843" x="3000375" y="3033713"/>
          <p14:tracePt t="116846" x="2987675" y="3033713"/>
          <p14:tracePt t="116864" x="2946400" y="3048000"/>
          <p14:tracePt t="116878" x="2913063" y="3048000"/>
          <p14:tracePt t="116891" x="2886075" y="3048000"/>
          <p14:tracePt t="116903" x="2846388" y="3048000"/>
          <p14:tracePt t="116922" x="2798763" y="3048000"/>
          <p14:tracePt t="116936" x="2738438" y="3048000"/>
          <p14:tracePt t="116953" x="2665413" y="3048000"/>
          <p14:tracePt t="116970" x="2571750" y="3054350"/>
          <p14:tracePt t="116986" x="2544763" y="3060700"/>
          <p14:tracePt t="117003" x="2451100" y="3081338"/>
          <p14:tracePt t="117005" x="2444750" y="3081338"/>
          <p14:tracePt t="117023" x="2417763" y="3081338"/>
          <p14:tracePt t="117036" x="2411413" y="3087688"/>
          <p14:tracePt t="117462" x="2405063" y="3087688"/>
          <p14:tracePt t="117479" x="2397125" y="3087688"/>
          <p14:tracePt t="117496" x="2390775" y="3087688"/>
          <p14:tracePt t="117507" x="2384425" y="3087688"/>
          <p14:tracePt t="117525" x="2378075" y="3087688"/>
          <p14:tracePt t="117566" x="2370138" y="3087688"/>
          <p14:tracePt t="117758" x="2384425" y="3087688"/>
          <p14:tracePt t="117777" x="2405063" y="3087688"/>
          <p14:tracePt t="117794" x="2438400" y="3100388"/>
          <p14:tracePt t="117814" x="2484438" y="3100388"/>
          <p14:tracePt t="117830" x="2498725" y="3100388"/>
          <p14:tracePt t="117841" x="2505075" y="3100388"/>
          <p14:tracePt t="117861" x="2511425" y="3100388"/>
          <p14:tracePt t="118686" x="2524125" y="3100388"/>
          <p14:tracePt t="118703" x="2571750" y="3108325"/>
          <p14:tracePt t="118722" x="2638425" y="3114675"/>
          <p14:tracePt t="118735" x="2732088" y="3133725"/>
          <p14:tracePt t="118753" x="2840038" y="3133725"/>
          <p14:tracePt t="118770" x="2946400" y="3141663"/>
          <p14:tracePt t="118785" x="3048000" y="3148013"/>
          <p14:tracePt t="118802" x="3127375" y="3148013"/>
          <p14:tracePt t="118818" x="3160713" y="3148013"/>
          <p14:tracePt t="118835" x="3181350" y="3148013"/>
          <p14:tracePt t="118958" x="3187700" y="3148013"/>
          <p14:tracePt t="118990" x="3187700" y="3141663"/>
          <p14:tracePt t="119006" x="3201988" y="3133725"/>
          <p14:tracePt t="119023" x="3208338" y="3127375"/>
          <p14:tracePt t="119038" x="3214688" y="3121025"/>
          <p14:tracePt t="119054" x="3221038" y="3114675"/>
          <p14:tracePt t="119071" x="3227388" y="3108325"/>
          <p14:tracePt t="119110" x="3241675" y="3100388"/>
          <p14:tracePt t="119918" x="3241675" y="3108325"/>
          <p14:tracePt t="119934" x="3241675" y="3114675"/>
          <p14:tracePt t="119949" x="3248025" y="3121025"/>
          <p14:tracePt t="119968" x="3262313" y="3127375"/>
          <p14:tracePt t="119987" x="3281363" y="3133725"/>
          <p14:tracePt t="119989" x="3281363" y="3141663"/>
          <p14:tracePt t="120005" x="3287713" y="3141663"/>
          <p14:tracePt t="120502" x="3287713" y="3148013"/>
          <p14:tracePt t="121783" x="3295650" y="3148013"/>
          <p14:tracePt t="122302" x="3302000" y="3148013"/>
          <p14:tracePt t="122318" x="3314700" y="3160713"/>
          <p14:tracePt t="122335" x="3322638" y="3167063"/>
          <p14:tracePt t="122351" x="3328988" y="3175000"/>
          <p14:tracePt t="122370" x="3341688" y="3187700"/>
          <p14:tracePt t="122388" x="3368675" y="3194050"/>
          <p14:tracePt t="122402" x="3375025" y="3194050"/>
          <p14:tracePt t="122416" x="3395663" y="3208338"/>
          <p14:tracePt t="122432" x="3422650" y="3214688"/>
          <p14:tracePt t="122453" x="3429000" y="3214688"/>
          <p14:tracePt t="122518" x="3435350" y="3214688"/>
          <p14:tracePt t="123870" x="3441700" y="3221038"/>
          <p14:tracePt t="123886" x="3441700" y="3227388"/>
          <p14:tracePt t="123903" x="3449638" y="3227388"/>
          <p14:tracePt t="123921" x="3455988" y="3241675"/>
          <p14:tracePt t="123938" x="3462338" y="3248025"/>
          <p14:tracePt t="123951" x="3468688" y="3254375"/>
          <p14:tracePt t="123964" x="3468688" y="3262313"/>
          <p14:tracePt t="124062" x="3476625" y="3262313"/>
          <p14:tracePt t="124078" x="3482975" y="3262313"/>
          <p14:tracePt t="124098" x="3516313" y="3262313"/>
          <p14:tracePt t="124114" x="3529013" y="3262313"/>
          <p14:tracePt t="124133" x="3543300" y="3262313"/>
          <p14:tracePt t="124147" x="3549650" y="3262313"/>
          <p14:tracePt t="124925" x="3549650" y="3254375"/>
          <p14:tracePt t="124937" x="3549650" y="3248025"/>
          <p14:tracePt t="124951" x="3543300" y="3235325"/>
          <p14:tracePt t="124964" x="3543300" y="3227388"/>
          <p14:tracePt t="124983" x="3536950" y="3214688"/>
          <p14:tracePt t="124997" x="3529013" y="3208338"/>
          <p14:tracePt t="125014" x="3522663" y="3201988"/>
          <p14:tracePt t="125030" x="3509963" y="3187700"/>
          <p14:tracePt t="125047" x="3502025" y="3181350"/>
          <p14:tracePt t="125063" x="3489325" y="3175000"/>
          <p14:tracePt t="125080" x="3489325" y="3167063"/>
          <p14:tracePt t="125097" x="3482975" y="3167063"/>
          <p14:tracePt t="125310" x="3482975" y="3160713"/>
          <p14:tracePt t="125342" x="3476625" y="3154363"/>
          <p14:tracePt t="125356" x="3468688" y="3148013"/>
          <p14:tracePt t="125374" x="3462338" y="3148013"/>
          <p14:tracePt t="125392" x="3462338" y="3141663"/>
          <p14:tracePt t="125417" x="3455988" y="3133725"/>
          <p14:tracePt t="125454" x="3449638" y="3127375"/>
          <p14:tracePt t="126030" x="3449638" y="3121025"/>
          <p14:tracePt t="126047" x="3455988" y="3114675"/>
          <p14:tracePt t="126066" x="3468688" y="3094038"/>
          <p14:tracePt t="126083" x="3468688" y="3067050"/>
          <p14:tracePt t="126096" x="3476625" y="3033713"/>
          <p14:tracePt t="126113" x="3476625" y="2979738"/>
          <p14:tracePt t="126132" x="3476625" y="2906713"/>
          <p14:tracePt t="126133" x="3449638" y="2852738"/>
          <p14:tracePt t="126146" x="3408363" y="2779713"/>
          <p14:tracePt t="126163" x="3335338" y="2671763"/>
          <p14:tracePt t="126182" x="3167063" y="2478088"/>
          <p14:tracePt t="126205" x="3060700" y="2390775"/>
          <p14:tracePt t="126226" x="3006725" y="2357438"/>
          <p14:tracePt t="126239" x="2967038" y="2330450"/>
          <p14:tracePt t="126251" x="2952750" y="2330450"/>
          <p14:tracePt t="126264" x="2946400" y="2324100"/>
          <p14:tracePt t="126301" x="2940050" y="2324100"/>
          <p14:tracePt t="126311" x="2940050" y="2336800"/>
          <p14:tracePt t="126322" x="2940050" y="2344738"/>
          <p14:tracePt t="126335" x="2940050" y="2384425"/>
          <p14:tracePt t="126346" x="2946400" y="2405063"/>
          <p14:tracePt t="126362" x="2987675" y="2451100"/>
          <p14:tracePt t="126379" x="3027363" y="2517775"/>
          <p14:tracePt t="126381" x="3048000" y="2538413"/>
          <p14:tracePt t="126401" x="3087688" y="2598738"/>
          <p14:tracePt t="126421" x="3148013" y="2659063"/>
          <p14:tracePt t="126435" x="3154363" y="2665413"/>
          <p14:tracePt t="126447" x="3187700" y="2686050"/>
          <p14:tracePt t="126464" x="3227388" y="2713038"/>
          <p14:tracePt t="126479" x="3254375" y="2738438"/>
          <p14:tracePt t="126496" x="3287713" y="2765425"/>
          <p14:tracePt t="126512" x="3322638" y="2813050"/>
          <p14:tracePt t="126529" x="3348038" y="2852738"/>
          <p14:tracePt t="126546" x="3368675" y="2886075"/>
          <p14:tracePt t="126564" x="3375025" y="2913063"/>
          <p14:tracePt t="126565" x="3395663" y="2927350"/>
          <p14:tracePt t="126582" x="3402013" y="2952750"/>
          <p14:tracePt t="126596" x="3435350" y="3013075"/>
          <p14:tracePt t="126615" x="3449638" y="3048000"/>
          <p14:tracePt t="126633" x="3455988" y="3067050"/>
          <p14:tracePt t="126678" x="3455988" y="3073400"/>
          <p14:tracePt t="126725" x="3455988" y="3081338"/>
          <p14:tracePt t="126741" x="3455988" y="3087688"/>
          <p14:tracePt t="126753" x="3455988" y="3094038"/>
          <p14:tracePt t="126763" x="3455988" y="3100388"/>
          <p14:tracePt t="126779" x="3455988" y="3108325"/>
          <p14:tracePt t="126798" x="3455988" y="3121025"/>
          <p14:tracePt t="126814" x="3455988" y="3127375"/>
          <p14:tracePt t="126831" x="3455988" y="3141663"/>
          <p14:tracePt t="126853" x="3455988" y="3148013"/>
          <p14:tracePt t="126877" x="3455988" y="3154363"/>
          <p14:tracePt t="126892" x="3455988" y="3160713"/>
          <p14:tracePt t="126904" x="3449638" y="3160713"/>
          <p14:tracePt t="126916" x="3449638" y="3167063"/>
          <p14:tracePt t="126929" x="3441700" y="3167063"/>
          <p14:tracePt t="127038" x="3441700" y="3175000"/>
          <p14:tracePt t="127058" x="3435350" y="3175000"/>
          <p14:tracePt t="127097" x="3429000" y="3175000"/>
          <p14:tracePt t="127174" x="3422650" y="3175000"/>
          <p14:tracePt t="127198" x="3416300" y="3175000"/>
          <p14:tracePt t="127246" x="3408363" y="3175000"/>
          <p14:tracePt t="127278" x="3402013" y="3175000"/>
          <p14:tracePt t="127302" x="3395663" y="3175000"/>
          <p14:tracePt t="127398" x="3389313" y="3175000"/>
          <p14:tracePt t="127414" x="3381375" y="3175000"/>
          <p14:tracePt t="127432" x="3375025" y="3175000"/>
          <p14:tracePt t="127558" x="3368675" y="3175000"/>
          <p14:tracePt t="127582" x="3362325" y="3175000"/>
          <p14:tracePt t="128654" x="3348038" y="3175000"/>
          <p14:tracePt t="128711" x="3348038" y="3167063"/>
          <p14:tracePt t="128727" x="3341688" y="3167063"/>
          <p14:tracePt t="128773" x="3341688" y="3160713"/>
          <p14:tracePt t="128798" x="3335338" y="3160713"/>
          <p14:tracePt t="128822" x="3328988" y="3154363"/>
          <p14:tracePt t="129302" x="3335338" y="3154363"/>
          <p14:tracePt t="129326" x="3341688" y="3154363"/>
          <p14:tracePt t="129350" x="3348038" y="3154363"/>
          <p14:tracePt t="129373" x="3355975" y="3160713"/>
          <p14:tracePt t="129494" x="3362325" y="3160713"/>
          <p14:tracePt t="129557" x="3368675" y="3160713"/>
          <p14:tracePt t="129605" x="3375025" y="3154363"/>
          <p14:tracePt t="129621" x="3381375" y="3154363"/>
          <p14:tracePt t="129637" x="3381375" y="3148013"/>
          <p14:tracePt t="129670" x="3389313" y="3148013"/>
          <p14:tracePt t="129717" x="3395663" y="3148013"/>
          <p14:tracePt t="129733" x="3395663" y="3141663"/>
          <p14:tracePt t="129765" x="3408363" y="3141663"/>
          <p14:tracePt t="130582" x="3408363" y="3127375"/>
          <p14:tracePt t="130605" x="3335338" y="2994025"/>
          <p14:tracePt t="130622" x="3254375" y="2894013"/>
          <p14:tracePt t="130636" x="3006725" y="2532063"/>
          <p14:tracePt t="130638" x="2873375" y="2378075"/>
          <p14:tracePt t="130657" x="2679700" y="2143125"/>
          <p14:tracePt t="130688" x="2417763" y="1774825"/>
          <p14:tracePt t="130709" x="2297113" y="1587500"/>
          <p14:tracePt t="130728" x="2230438" y="1446213"/>
          <p14:tracePt t="130748" x="2190750" y="1339850"/>
          <p14:tracePt t="130761" x="2149475" y="1273175"/>
          <p14:tracePt t="130776" x="2136775" y="1238250"/>
          <p14:tracePt t="130792" x="2122488" y="1204913"/>
          <p14:tracePt t="130810" x="2109788" y="1192213"/>
          <p14:tracePt t="130826" x="2103438" y="1185863"/>
          <p14:tracePt t="130842" x="2089150" y="1185863"/>
          <p14:tracePt t="130861" x="2055813" y="1165225"/>
          <p14:tracePt t="130876" x="2043113" y="1158875"/>
          <p14:tracePt t="130893" x="1995488" y="1138238"/>
          <p14:tracePt t="130912" x="1968500" y="1125538"/>
          <p14:tracePt t="130926" x="1922463" y="1104900"/>
          <p14:tracePt t="130942" x="1889125" y="1092200"/>
          <p14:tracePt t="130959" x="1855788" y="1084263"/>
          <p14:tracePt t="130976" x="1822450" y="1077913"/>
          <p14:tracePt t="130992" x="1801813" y="1071563"/>
          <p14:tracePt t="131009" x="1781175" y="1071563"/>
          <p14:tracePt t="131026" x="1762125" y="1071563"/>
          <p14:tracePt t="131043" x="1747838" y="1071563"/>
          <p14:tracePt t="131062" x="1708150" y="1071563"/>
          <p14:tracePt t="131078" x="1687513" y="1071563"/>
          <p14:tracePt t="131093" x="1660525" y="1071563"/>
          <p14:tracePt t="131109" x="1620838" y="1071563"/>
          <p14:tracePt t="131126" x="1573213" y="1071563"/>
          <p14:tracePt t="131142" x="1547813" y="1071563"/>
          <p14:tracePt t="131159" x="1479550" y="1071563"/>
          <p14:tracePt t="131176" x="1446213" y="1071563"/>
          <p14:tracePt t="131192" x="1439863" y="1071563"/>
          <p14:tracePt t="131211" x="1433513" y="1071563"/>
          <p14:tracePt t="131226" x="1427163" y="1071563"/>
          <p14:tracePt t="131270" x="1419225" y="1077913"/>
          <p14:tracePt t="131286" x="1412875" y="1077913"/>
          <p14:tracePt t="131326" x="1412875" y="1084263"/>
          <p14:tracePt t="131337" x="1406525" y="1084263"/>
          <p14:tracePt t="131494" x="1406525" y="1092200"/>
          <p14:tracePt t="131506" x="1406525" y="1098550"/>
          <p14:tracePt t="131527" x="1412875" y="1111250"/>
          <p14:tracePt t="131541" x="1419225" y="1119188"/>
          <p14:tracePt t="131557" x="1427163" y="1125538"/>
          <p14:tracePt t="131567" x="1433513" y="1125538"/>
          <p14:tracePt t="131581" x="1439863" y="1131888"/>
          <p14:tracePt t="131594" x="1446213" y="1144588"/>
          <p14:tracePt t="131610" x="1460500" y="1144588"/>
          <p14:tracePt t="131625" x="1466850" y="1152525"/>
          <p14:tracePt t="131643" x="1487488" y="1165225"/>
          <p14:tracePt t="131658" x="1506538" y="1171575"/>
          <p14:tracePt t="131675" x="1533525" y="1171575"/>
          <p14:tracePt t="131692" x="1581150" y="1179513"/>
          <p14:tracePt t="131694" x="1614488" y="1192213"/>
          <p14:tracePt t="131709" x="1654175" y="1192213"/>
          <p14:tracePt t="131727" x="1708150" y="1198563"/>
          <p14:tracePt t="131743" x="1768475" y="1204913"/>
          <p14:tracePt t="131758" x="1822450" y="1212850"/>
          <p14:tracePt t="131775" x="1847850" y="1219200"/>
          <p14:tracePt t="131793" x="1862138" y="1219200"/>
          <p14:tracePt t="131808" x="1901825" y="1225550"/>
          <p14:tracePt t="131825" x="1916113" y="1231900"/>
          <p14:tracePt t="131842" x="1928813" y="1231900"/>
          <p14:tracePt t="131858" x="1941513" y="1231900"/>
          <p14:tracePt t="131878" x="1955800" y="1231900"/>
          <p14:tracePt t="131894" x="1976438" y="1231900"/>
          <p14:tracePt t="131910" x="1982788" y="1231900"/>
          <p14:tracePt t="131926" x="2009775" y="1246188"/>
          <p14:tracePt t="131944" x="2036763" y="1246188"/>
          <p14:tracePt t="131958" x="2076450" y="1246188"/>
          <p14:tracePt t="131975" x="2109788" y="1258888"/>
          <p14:tracePt t="131991" x="2143125" y="1258888"/>
          <p14:tracePt t="132008" x="2190750" y="1273175"/>
          <p14:tracePt t="132025" x="2230438" y="1273175"/>
          <p14:tracePt t="132043" x="2263775" y="1273175"/>
          <p14:tracePt t="132058" x="2303463" y="1273175"/>
          <p14:tracePt t="132075" x="2357438" y="1273175"/>
          <p14:tracePt t="132091" x="2411413" y="1273175"/>
          <p14:tracePt t="132093" x="2424113" y="1273175"/>
          <p14:tracePt t="132110" x="2471738" y="1273175"/>
          <p14:tracePt t="132126" x="2505075" y="1273175"/>
          <p14:tracePt t="132142" x="2517775" y="1273175"/>
          <p14:tracePt t="132165" x="2524125" y="1273175"/>
          <p14:tracePt t="132614" x="2511425" y="1273175"/>
          <p14:tracePt t="132632" x="2430463" y="1273175"/>
          <p14:tracePt t="132649" x="2297113" y="1273175"/>
          <p14:tracePt t="132664" x="2203450" y="1273175"/>
          <p14:tracePt t="132680" x="2155825" y="1273175"/>
          <p14:tracePt t="132691" x="2130425" y="1273175"/>
          <p14:tracePt t="132707" x="2070100" y="1238250"/>
          <p14:tracePt t="132710" x="2036763" y="1212850"/>
          <p14:tracePt t="132726" x="1989138" y="1171575"/>
          <p14:tracePt t="132742" x="1941513" y="1111250"/>
          <p14:tracePt t="132760" x="1916113" y="1044575"/>
          <p14:tracePt t="132774" x="1889125" y="957263"/>
          <p14:tracePt t="132793" x="1874838" y="911225"/>
          <p14:tracePt t="132807" x="1868488" y="877888"/>
          <p14:tracePt t="132824" x="1862138" y="850900"/>
          <p14:tracePt t="132841" x="1862138" y="830263"/>
          <p14:tracePt t="132857" x="1862138" y="809625"/>
          <p14:tracePt t="132874" x="1862138" y="784225"/>
          <p14:tracePt t="132891" x="1862138" y="757238"/>
          <p14:tracePt t="132907" x="1862138" y="730250"/>
          <p14:tracePt t="132925" x="1868488" y="690563"/>
          <p14:tracePt t="132944" x="1868488" y="663575"/>
          <p14:tracePt t="132958" x="1881188" y="636588"/>
          <p14:tracePt t="132974" x="1889125" y="603250"/>
          <p14:tracePt t="132991" x="1895475" y="576263"/>
          <p14:tracePt t="133007" x="1901825" y="549275"/>
          <p14:tracePt t="133024" x="1901825" y="536575"/>
          <p14:tracePt t="133043" x="1908175" y="515938"/>
          <p14:tracePt t="133057" x="1908175" y="495300"/>
          <p14:tracePt t="133074" x="1908175" y="482600"/>
          <p14:tracePt t="133094" x="1908175" y="461963"/>
          <p14:tracePt t="133107" x="1916113" y="449263"/>
          <p14:tracePt t="133126" x="1916113" y="441325"/>
          <p14:tracePt t="133142" x="1916113" y="434975"/>
          <p14:tracePt t="133159" x="1916113" y="428625"/>
          <p14:tracePt t="133181" x="1916113" y="422275"/>
          <p14:tracePt t="133213" x="1916113" y="415925"/>
          <p14:tracePt t="133438" x="1916113" y="422275"/>
          <p14:tracePt t="133454" x="1916113" y="428625"/>
          <p14:tracePt t="133470" x="1916113" y="441325"/>
          <p14:tracePt t="133493" x="1916113" y="461963"/>
          <p14:tracePt t="133510" x="1916113" y="468313"/>
          <p14:tracePt t="133526" x="1916113" y="488950"/>
          <p14:tracePt t="133542" x="1922463" y="488950"/>
          <p14:tracePt t="133558" x="1922463" y="509588"/>
          <p14:tracePt t="133581" x="1922463" y="515938"/>
          <p14:tracePt t="133598" x="1922463" y="522288"/>
          <p14:tracePt t="133610" x="1928813" y="528638"/>
          <p14:tracePt t="133629" x="1928813" y="536575"/>
          <p14:tracePt t="133642" x="1928813" y="542925"/>
          <p14:tracePt t="133657" x="1928813" y="549275"/>
          <p14:tracePt t="133673" x="1928813" y="555625"/>
          <p14:tracePt t="133690" x="1928813" y="569913"/>
          <p14:tracePt t="133710" x="1928813" y="576263"/>
          <p14:tracePt t="133726" x="1928813" y="582613"/>
          <p14:tracePt t="133741" x="1941513" y="595313"/>
          <p14:tracePt t="133765" x="1941513" y="603250"/>
          <p14:tracePt t="133782" x="1941513" y="609600"/>
          <p14:tracePt t="133821" x="1941513" y="615950"/>
          <p14:tracePt t="133830" x="1941513" y="622300"/>
          <p14:tracePt t="133845" x="1941513" y="630238"/>
          <p14:tracePt t="133861" x="1941513" y="636588"/>
          <p14:tracePt t="133877" x="1941513" y="642938"/>
          <p14:tracePt t="133890" x="1941513" y="649288"/>
          <p14:tracePt t="133907" x="1941513" y="663575"/>
          <p14:tracePt t="133923" x="1941513" y="676275"/>
          <p14:tracePt t="133943" x="1941513" y="703263"/>
          <p14:tracePt t="133957" x="1941513" y="723900"/>
          <p14:tracePt t="133974" x="1941513" y="736600"/>
          <p14:tracePt t="133990" x="1935163" y="742950"/>
          <p14:tracePt t="134007" x="1935163" y="750888"/>
          <p14:tracePt t="134030" x="1935163" y="757238"/>
          <p14:tracePt t="134040" x="1935163" y="763588"/>
          <p14:tracePt t="134056" x="1935163" y="769938"/>
          <p14:tracePt t="134073" x="1935163" y="776288"/>
          <p14:tracePt t="134093" x="1935163" y="796925"/>
          <p14:tracePt t="134106" x="1922463" y="809625"/>
          <p14:tracePt t="134123" x="1922463" y="817563"/>
          <p14:tracePt t="134142" x="1922463" y="823913"/>
          <p14:tracePt t="134156" x="1922463" y="830263"/>
          <p14:tracePt t="134173" x="1922463" y="836613"/>
          <p14:tracePt t="134190" x="1922463" y="844550"/>
          <p14:tracePt t="134206" x="1922463" y="857250"/>
          <p14:tracePt t="134223" x="1922463" y="863600"/>
          <p14:tracePt t="134242" x="1922463" y="869950"/>
          <p14:tracePt t="134256" x="1922463" y="877888"/>
          <p14:tracePt t="134274" x="1922463" y="884238"/>
          <p14:tracePt t="134290" x="1922463" y="896938"/>
          <p14:tracePt t="134310" x="1922463" y="904875"/>
          <p14:tracePt t="134323" x="1922463" y="911225"/>
          <p14:tracePt t="134340" x="1922463" y="917575"/>
          <p14:tracePt t="134357" x="1922463" y="930275"/>
          <p14:tracePt t="134373" x="1922463" y="938213"/>
          <p14:tracePt t="134393" x="1922463" y="944563"/>
          <p14:tracePt t="134406" x="1922463" y="957263"/>
          <p14:tracePt t="134423" x="1922463" y="965200"/>
          <p14:tracePt t="134440" x="1922463" y="971550"/>
          <p14:tracePt t="134456" x="1922463" y="977900"/>
          <p14:tracePt t="134473" x="1922463" y="984250"/>
          <p14:tracePt t="134490" x="1928813" y="998538"/>
          <p14:tracePt t="134506" x="1928813" y="1004888"/>
          <p14:tracePt t="134523" x="1928813" y="1017588"/>
          <p14:tracePt t="134543" x="1928813" y="1038225"/>
          <p14:tracePt t="134557" x="1928813" y="1050925"/>
          <p14:tracePt t="134574" x="1928813" y="1065213"/>
          <p14:tracePt t="134590" x="1928813" y="1077913"/>
          <p14:tracePt t="134606" x="1928813" y="1092200"/>
          <p14:tracePt t="134624" x="1928813" y="1104900"/>
          <p14:tracePt t="134642" x="1928813" y="1119188"/>
          <p14:tracePt t="134658" x="1928813" y="1125538"/>
          <p14:tracePt t="134673" x="1928813" y="1144588"/>
          <p14:tracePt t="134692" x="1928813" y="1152525"/>
          <p14:tracePt t="134706" x="1928813" y="1165225"/>
          <p14:tracePt t="134723" x="1928813" y="1171575"/>
          <p14:tracePt t="134740" x="1928813" y="1179513"/>
          <p14:tracePt t="136999" x="1908175" y="1144588"/>
          <p14:tracePt t="137011" x="1889125" y="1104900"/>
          <p14:tracePt t="137026" x="1801813" y="990600"/>
          <p14:tracePt t="137037" x="1762125" y="930275"/>
          <p14:tracePt t="137054" x="1587500" y="730250"/>
          <p14:tracePt t="137071" x="1520825" y="655638"/>
          <p14:tracePt t="137088" x="1500188" y="622300"/>
          <p14:tracePt t="137104" x="1466850" y="588963"/>
          <p14:tracePt t="137123" x="1452563" y="555625"/>
          <p14:tracePt t="137138" x="1433513" y="528638"/>
          <p14:tracePt t="137154" x="1419225" y="501650"/>
          <p14:tracePt t="137171" x="1419225" y="495300"/>
          <p14:tracePt t="137187" x="1393825" y="461963"/>
          <p14:tracePt t="137190" x="1393825" y="455613"/>
          <p14:tracePt t="137213" x="1393825" y="449263"/>
          <p14:tracePt t="137230" x="1393825" y="434975"/>
          <p14:tracePt t="137239" x="1385888" y="434975"/>
          <p14:tracePt t="137254" x="1373188" y="407988"/>
          <p14:tracePt t="137430" x="1373188" y="401638"/>
          <p14:tracePt t="137446" x="1379538" y="401638"/>
          <p14:tracePt t="137462" x="1400175" y="407988"/>
          <p14:tracePt t="137478" x="1406525" y="407988"/>
          <p14:tracePt t="137495" x="1412875" y="407988"/>
          <p14:tracePt t="137510" x="1419225" y="415925"/>
          <p14:tracePt t="137541" x="1427163" y="422275"/>
          <p14:tracePt t="137790" x="1439863" y="428625"/>
          <p14:tracePt t="137815" x="1547813" y="449263"/>
          <p14:tracePt t="137855" x="1874838" y="495300"/>
          <p14:tracePt t="137872" x="1955800" y="501650"/>
          <p14:tracePt t="137887" x="2001838" y="509588"/>
          <p14:tracePt t="137904" x="2070100" y="509588"/>
          <p14:tracePt t="137920" x="2076450" y="509588"/>
          <p14:tracePt t="137990" x="2089150" y="509588"/>
          <p14:tracePt t="138003" x="2109788" y="509588"/>
          <p14:tracePt t="138024" x="2163763" y="509588"/>
          <p14:tracePt t="138038" x="2209800" y="509588"/>
          <p14:tracePt t="138055" x="2276475" y="509588"/>
          <p14:tracePt t="138072" x="2336800" y="509588"/>
          <p14:tracePt t="138087" x="2390775" y="509588"/>
          <p14:tracePt t="138103" x="2397125" y="509588"/>
          <p14:tracePt t="138122" x="2405063" y="515938"/>
          <p14:tracePt t="138406" x="2397125" y="515938"/>
          <p14:tracePt t="138418" x="2378075" y="528638"/>
          <p14:tracePt t="138471" x="2116138" y="622300"/>
          <p14:tracePt t="138487" x="2049463" y="630238"/>
          <p14:tracePt t="138503" x="1874838" y="690563"/>
          <p14:tracePt t="138520" x="1787525" y="715963"/>
          <p14:tracePt t="138536" x="1741488" y="730250"/>
          <p14:tracePt t="138553" x="1693863" y="742950"/>
          <p14:tracePt t="138573" x="1660525" y="757238"/>
          <p14:tracePt t="138587" x="1647825" y="763588"/>
          <p14:tracePt t="138603" x="1633538" y="763588"/>
          <p14:tracePt t="138620" x="1627188" y="763588"/>
          <p14:tracePt t="138636" x="1608138" y="769938"/>
          <p14:tracePt t="138655" x="1600200" y="776288"/>
          <p14:tracePt t="138670" x="1593850" y="776288"/>
          <p14:tracePt t="138686" x="1581150" y="784225"/>
          <p14:tracePt t="138703" x="1566863" y="784225"/>
          <p14:tracePt t="138722" x="1554163" y="784225"/>
          <p14:tracePt t="138736" x="1512888" y="809625"/>
          <p14:tracePt t="138753" x="1479550" y="823913"/>
          <p14:tracePt t="138770" x="1466850" y="830263"/>
          <p14:tracePt t="138786" x="1419225" y="850900"/>
          <p14:tracePt t="138803" x="1412875" y="850900"/>
          <p14:tracePt t="138982" x="1446213" y="850900"/>
          <p14:tracePt t="138994" x="1479550" y="850900"/>
          <p14:tracePt t="139010" x="1573213" y="850900"/>
          <p14:tracePt t="139029" x="1708150" y="850900"/>
          <p14:tracePt t="139046" x="1795463" y="850900"/>
          <p14:tracePt t="139062" x="1822450" y="850900"/>
          <p14:tracePt t="139074" x="1881188" y="850900"/>
          <p14:tracePt t="139086" x="1916113" y="850900"/>
          <p14:tracePt t="139104" x="1941513" y="850900"/>
          <p14:tracePt t="139122" x="1968500" y="850900"/>
          <p14:tracePt t="139136" x="1989138" y="850900"/>
          <p14:tracePt t="139153" x="2001838" y="850900"/>
          <p14:tracePt t="139172" x="2009775" y="850900"/>
          <p14:tracePt t="139303" x="2016125" y="850900"/>
          <p14:tracePt t="139326" x="2022475" y="850900"/>
          <p14:tracePt t="139358" x="2028825" y="850900"/>
          <p14:tracePt t="139390" x="2036763" y="850900"/>
          <p14:tracePt t="139406" x="2043113" y="850900"/>
          <p14:tracePt t="139423" x="2049463" y="850900"/>
          <p14:tracePt t="139436" x="2055813" y="850900"/>
          <p14:tracePt t="139452" x="2062163" y="850900"/>
          <p14:tracePt t="139493" x="2070100" y="850900"/>
          <p14:tracePt t="139517" x="2076450" y="850900"/>
          <p14:tracePt t="139526" x="2082800" y="850900"/>
          <p14:tracePt t="139542" x="2089150" y="850900"/>
          <p14:tracePt t="139558" x="2095500" y="850900"/>
          <p14:tracePt t="139574" x="2103438" y="850900"/>
          <p14:tracePt t="139585" x="2109788" y="850900"/>
          <p14:tracePt t="139602" x="2122488" y="850900"/>
          <p14:tracePt t="139623" x="2143125" y="850900"/>
          <p14:tracePt t="139645" x="2149475" y="850900"/>
          <p14:tracePt t="139670" x="2155825" y="850900"/>
          <p14:tracePt t="139685" x="2163763" y="850900"/>
          <p14:tracePt t="139726" x="2170113" y="850900"/>
          <p14:tracePt t="139741" x="2176463" y="850900"/>
          <p14:tracePt t="139750" x="2182813" y="850900"/>
          <p14:tracePt t="139774" x="2190750" y="850900"/>
          <p14:tracePt t="139782" x="2197100" y="850900"/>
          <p14:tracePt t="139793" x="2203450" y="850900"/>
          <p14:tracePt t="140254" x="2209800" y="850900"/>
          <p14:tracePt t="140266" x="2216150" y="850900"/>
          <p14:tracePt t="140283" x="2236788" y="857250"/>
          <p14:tracePt t="140303" x="2276475" y="884238"/>
          <p14:tracePt t="140318" x="2336800" y="904875"/>
          <p14:tracePt t="140335" x="2397125" y="938213"/>
          <p14:tracePt t="140352" x="2571750" y="1084263"/>
          <p14:tracePt t="140368" x="2713038" y="1231900"/>
          <p14:tracePt t="140385" x="2967038" y="1452563"/>
          <p14:tracePt t="140403" x="3275013" y="1727200"/>
          <p14:tracePt t="140405" x="3416300" y="1868488"/>
          <p14:tracePt t="140424" x="3709988" y="2163763"/>
          <p14:tracePt t="140445" x="4051300" y="2484438"/>
          <p14:tracePt t="140465" x="4111625" y="2538413"/>
          <p14:tracePt t="140487" x="4367213" y="2746375"/>
          <p14:tracePt t="140505" x="4440238" y="2792413"/>
          <p14:tracePt t="140520" x="4500563" y="2825750"/>
          <p14:tracePt t="140537" x="4521200" y="2833688"/>
          <p14:tracePt t="140553" x="4548188" y="2840038"/>
          <p14:tracePt t="140568" x="4560888" y="2840038"/>
          <p14:tracePt t="140585" x="4581525" y="2840038"/>
          <p14:tracePt t="140604" x="4621213" y="2840038"/>
          <p14:tracePt t="140620" x="4675188" y="2852738"/>
          <p14:tracePt t="140622" x="4694238" y="2859088"/>
          <p14:tracePt t="140635" x="4708525" y="2859088"/>
          <p14:tracePt t="140652" x="4721225" y="2859088"/>
          <p14:tracePt t="140726" x="4727575" y="2859088"/>
          <p14:tracePt t="140758" x="4727575" y="2867025"/>
          <p14:tracePt t="140790" x="4714875" y="2867025"/>
          <p14:tracePt t="140804" x="4694238" y="2867025"/>
          <p14:tracePt t="140822" x="4587875" y="2867025"/>
          <p14:tracePt t="140840" x="4513263" y="2867025"/>
          <p14:tracePt t="140854" x="4460875" y="2852738"/>
          <p14:tracePt t="140870" x="4400550" y="2846388"/>
          <p14:tracePt t="140885" x="4346575" y="2840038"/>
          <p14:tracePt t="140903" x="4286250" y="2825750"/>
          <p14:tracePt t="140918" x="4246563" y="2819400"/>
          <p14:tracePt t="140935" x="4232275" y="2813050"/>
          <p14:tracePt t="140951" x="4186238" y="2806700"/>
          <p14:tracePt t="140970" x="4171950" y="2792413"/>
          <p14:tracePt t="140984" x="4159250" y="2792413"/>
          <p14:tracePt t="141003" x="4138613" y="2792413"/>
          <p14:tracePt t="141005" x="4132263" y="2786063"/>
          <p14:tracePt t="141018" x="4125913" y="2786063"/>
          <p14:tracePt t="141034" x="4111625" y="2779713"/>
          <p14:tracePt t="141051" x="4105275" y="2773363"/>
          <p14:tracePt t="141068" x="4098925" y="2773363"/>
          <p14:tracePt t="141189" x="4084638" y="2765425"/>
          <p14:tracePt t="141221" x="4078288" y="2765425"/>
          <p14:tracePt t="141232" x="4071938" y="2765425"/>
          <p14:tracePt t="141251" x="4059238" y="2765425"/>
          <p14:tracePt t="141268" x="4032250" y="2773363"/>
          <p14:tracePt t="141270" x="4017963" y="2779713"/>
          <p14:tracePt t="141285" x="4005263" y="2798763"/>
          <p14:tracePt t="141304" x="3990975" y="2813050"/>
          <p14:tracePt t="141317" x="3978275" y="2825750"/>
          <p14:tracePt t="141334" x="3971925" y="2859088"/>
          <p14:tracePt t="141351" x="3965575" y="2879725"/>
          <p14:tracePt t="141368" x="3965575" y="2900363"/>
          <p14:tracePt t="141384" x="3965575" y="2940050"/>
          <p14:tracePt t="141401" x="3965575" y="2967038"/>
          <p14:tracePt t="141417" x="3978275" y="2994025"/>
          <p14:tracePt t="141434" x="3998913" y="3021013"/>
          <p14:tracePt t="141453" x="4017963" y="3054350"/>
          <p14:tracePt t="141467" x="4051300" y="3087688"/>
          <p14:tracePt t="141485" x="4092575" y="3133725"/>
          <p14:tracePt t="141502" x="4111625" y="3154363"/>
          <p14:tracePt t="141518" x="4159250" y="3175000"/>
          <p14:tracePt t="141534" x="4179888" y="3187700"/>
          <p14:tracePt t="141551" x="4198938" y="3201988"/>
          <p14:tracePt t="141567" x="4219575" y="3208338"/>
          <p14:tracePt t="141598" x="4225925" y="3208338"/>
          <p14:tracePt t="141612" x="4232275" y="3208338"/>
          <p14:tracePt t="141626" x="4238625" y="3208338"/>
          <p14:tracePt t="141639" x="4252913" y="3208338"/>
          <p14:tracePt t="141655" x="4259263" y="3201988"/>
          <p14:tracePt t="141667" x="4273550" y="3201988"/>
          <p14:tracePt t="141685" x="4292600" y="3187700"/>
          <p14:tracePt t="141701" x="4319588" y="3175000"/>
          <p14:tracePt t="141718" x="4333875" y="3160713"/>
          <p14:tracePt t="141734" x="4346575" y="3154363"/>
          <p14:tracePt t="141750" x="4352925" y="3148013"/>
          <p14:tracePt t="141767" x="4359275" y="3133725"/>
          <p14:tracePt t="141784" x="4367213" y="3121025"/>
          <p14:tracePt t="141801" x="4379913" y="3094038"/>
          <p14:tracePt t="141817" x="4394200" y="3060700"/>
          <p14:tracePt t="141834" x="4400550" y="3040063"/>
          <p14:tracePt t="141850" x="4400550" y="3013075"/>
          <p14:tracePt t="141867" x="4400550" y="2973388"/>
          <p14:tracePt t="141885" x="4400550" y="2940050"/>
          <p14:tracePt t="141904" x="4400550" y="2913063"/>
          <p14:tracePt t="141918" x="4400550" y="2894013"/>
          <p14:tracePt t="141934" x="4394200" y="2873375"/>
          <p14:tracePt t="141950" x="4386263" y="2846388"/>
          <p14:tracePt t="141969" x="4373563" y="2825750"/>
          <p14:tracePt t="141984" x="4367213" y="2825750"/>
          <p14:tracePt t="142002" x="4352925" y="2806700"/>
          <p14:tracePt t="142017" x="4352925" y="2798763"/>
          <p14:tracePt t="142034" x="4346575" y="2798763"/>
          <p14:tracePt t="142052" x="4340225" y="2798763"/>
          <p14:tracePt t="142067" x="4319588" y="2798763"/>
          <p14:tracePt t="142084" x="4306888" y="2798763"/>
          <p14:tracePt t="142086" x="4298950" y="2798763"/>
          <p14:tracePt t="142102" x="4279900" y="2798763"/>
          <p14:tracePt t="142118" x="4259263" y="2813050"/>
          <p14:tracePt t="142134" x="4246563" y="2819400"/>
          <p14:tracePt t="142150" x="4205288" y="2873375"/>
          <p14:tracePt t="142168" x="4186238" y="2900363"/>
          <p14:tracePt t="142184" x="4171950" y="2933700"/>
          <p14:tracePt t="142200" x="4165600" y="2967038"/>
          <p14:tracePt t="142217" x="4165600" y="3000375"/>
          <p14:tracePt t="142234" x="4165600" y="3033713"/>
          <p14:tracePt t="142252" x="4165600" y="3060700"/>
          <p14:tracePt t="142254" x="4165600" y="3067050"/>
          <p14:tracePt t="142271" x="4165600" y="3087688"/>
          <p14:tracePt t="142286" x="4171950" y="3100388"/>
          <p14:tracePt t="142302" x="4179888" y="3108325"/>
          <p14:tracePt t="142350" x="4186238" y="3114675"/>
          <p14:tracePt t="142950" x="4186238" y="3100388"/>
          <p14:tracePt t="142966" x="4186238" y="3054350"/>
          <p14:tracePt t="142983" x="4186238" y="3013075"/>
          <p14:tracePt t="143014" x="4186238" y="2979738"/>
          <p14:tracePt t="143033" x="4186238" y="2967038"/>
          <p14:tracePt t="143053" x="4186238" y="2946400"/>
          <p14:tracePt t="143066" x="4179888" y="2946400"/>
          <p14:tracePt t="143086" x="4179888" y="2940050"/>
          <p14:tracePt t="143125" x="4171950" y="2940050"/>
          <p14:tracePt t="143213" x="4165600" y="2933700"/>
          <p14:tracePt t="143230" x="4159250" y="2933700"/>
          <p14:tracePt t="143241" x="4159250" y="2927350"/>
          <p14:tracePt t="143254" x="4144963" y="2919413"/>
          <p14:tracePt t="143267" x="4138613" y="2913063"/>
          <p14:tracePt t="143285" x="4125913" y="2900363"/>
          <p14:tracePt t="143300" x="4125913" y="2894013"/>
          <p14:tracePt t="143316" x="4119563" y="2886075"/>
          <p14:tracePt t="143333" x="4119563" y="2879725"/>
          <p14:tracePt t="143357" x="4119563" y="2873375"/>
          <p14:tracePt t="143405" x="4119563" y="2867025"/>
          <p14:tracePt t="143486" x="4111625" y="2852738"/>
          <p14:tracePt t="143502" x="4105275" y="2852738"/>
          <p14:tracePt t="143519" x="4105275" y="2846388"/>
          <p14:tracePt t="143550" x="4105275" y="2840038"/>
          <p14:tracePt t="143564" x="4105275" y="2833688"/>
          <p14:tracePt t="143578" x="4105275" y="2825750"/>
          <p14:tracePt t="143605" x="4105275" y="2819400"/>
          <p14:tracePt t="143621" x="4105275" y="2813050"/>
          <p14:tracePt t="143677" x="4105275" y="2806700"/>
          <p14:tracePt t="144310" x="4111625" y="2806700"/>
          <p14:tracePt t="144326" x="4138613" y="2825750"/>
          <p14:tracePt t="144345" x="4192588" y="2867025"/>
          <p14:tracePt t="144369" x="4286250" y="2933700"/>
          <p14:tracePt t="144382" x="4340225" y="2967038"/>
          <p14:tracePt t="144399" x="4400550" y="3027363"/>
          <p14:tracePt t="144415" x="4427538" y="3054350"/>
          <p14:tracePt t="144432" x="4440238" y="3067050"/>
          <p14:tracePt t="144449" x="4446588" y="3067050"/>
          <p14:tracePt t="144465" x="4446588" y="3081338"/>
          <p14:tracePt t="144483" x="4452938" y="3081338"/>
          <p14:tracePt t="144500" x="4452938" y="3087688"/>
          <p14:tracePt t="144677" x="4452938" y="3094038"/>
          <p14:tracePt t="144733" x="4452938" y="3100388"/>
          <p14:tracePt t="144750" x="4452938" y="3108325"/>
          <p14:tracePt t="144806" x="4452938" y="3114675"/>
          <p14:tracePt t="144838" x="4452938" y="3121025"/>
          <p14:tracePt t="144854" x="4446588" y="3127375"/>
          <p14:tracePt t="144871" x="4446588" y="3141663"/>
          <p14:tracePt t="144888" x="4440238" y="3141663"/>
          <p14:tracePt t="144905" x="4433888" y="3148013"/>
          <p14:tracePt t="145845" x="4433888" y="3154363"/>
          <p14:tracePt t="146109" x="4433888" y="3167063"/>
          <p14:tracePt t="146134" x="4427538" y="3167063"/>
          <p14:tracePt t="146165" x="4427538" y="3175000"/>
          <p14:tracePt t="146269" x="4427538" y="3181350"/>
          <p14:tracePt t="146998" x="4427538" y="3187700"/>
          <p14:tracePt t="147526" x="4419600" y="3187700"/>
          <p14:tracePt t="147543" x="4419600" y="3181350"/>
          <p14:tracePt t="147560" x="4413250" y="3167063"/>
          <p14:tracePt t="147573" x="4406900" y="3160713"/>
          <p14:tracePt t="147587" x="4406900" y="3154363"/>
          <p14:tracePt t="147603" x="4406900" y="3148013"/>
          <p14:tracePt t="147616" x="4406900" y="3141663"/>
          <p14:tracePt t="147630" x="4400550" y="3133725"/>
          <p14:tracePt t="147646" x="4394200" y="3127375"/>
          <p14:tracePt t="147670" x="4394200" y="3114675"/>
          <p14:tracePt t="147685" x="4394200" y="3108325"/>
          <p14:tracePt t="147710" x="4394200" y="3094038"/>
          <p14:tracePt t="147741" x="4394200" y="3087688"/>
          <p14:tracePt t="147758" x="4394200" y="3081338"/>
          <p14:tracePt t="147770" x="4394200" y="3073400"/>
          <p14:tracePt t="147783" x="4394200" y="3067050"/>
          <p14:tracePt t="147796" x="4394200" y="3060700"/>
          <p14:tracePt t="147813" x="4394200" y="3040063"/>
          <p14:tracePt t="147832" x="4394200" y="3033713"/>
          <p14:tracePt t="147846" x="4394200" y="3006725"/>
          <p14:tracePt t="147864" x="4394200" y="2994025"/>
          <p14:tracePt t="147879" x="4394200" y="2979738"/>
          <p14:tracePt t="147896" x="4394200" y="2967038"/>
          <p14:tracePt t="147913" x="4394200" y="2952750"/>
          <p14:tracePt t="147934" x="4394200" y="2946400"/>
          <p14:tracePt t="147946" x="4394200" y="2933700"/>
          <p14:tracePt t="147966" x="4394200" y="2927350"/>
          <p14:tracePt t="147983" x="4394200" y="2913063"/>
          <p14:tracePt t="147998" x="4394200" y="2906713"/>
          <p14:tracePt t="148013" x="4394200" y="2894013"/>
          <p14:tracePt t="148033" x="4394200" y="2886075"/>
          <p14:tracePt t="148049" x="4394200" y="2879725"/>
          <p14:tracePt t="148064" x="4394200" y="2873375"/>
          <p14:tracePt t="148110" x="4394200" y="2867025"/>
          <p14:tracePt t="148141" x="4394200" y="2852738"/>
          <p14:tracePt t="148152" x="4386263" y="2846388"/>
          <p14:tracePt t="148205" x="4386263" y="2840038"/>
          <p14:tracePt t="148334" x="4386263" y="2833688"/>
          <p14:tracePt t="148454" x="4379913" y="2846388"/>
          <p14:tracePt t="148472" x="4367213" y="2867025"/>
          <p14:tracePt t="148491" x="4346575" y="2900363"/>
          <p14:tracePt t="148503" x="4319588" y="2940050"/>
          <p14:tracePt t="148517" x="4265613" y="2979738"/>
          <p14:tracePt t="148532" x="4238625" y="2994025"/>
          <p14:tracePt t="148545" x="4198938" y="3027363"/>
          <p14:tracePt t="148562" x="4159250" y="3054350"/>
          <p14:tracePt t="148582" x="4138613" y="3087688"/>
          <p14:tracePt t="148598" x="4125913" y="3100388"/>
          <p14:tracePt t="148613" x="4119563" y="3108325"/>
          <p14:tracePt t="148629" x="4119563" y="3114675"/>
          <p14:tracePt t="148646" x="4111625" y="3127375"/>
          <p14:tracePt t="148664" x="4105275" y="3133725"/>
          <p14:tracePt t="148709" x="4105275" y="3148013"/>
          <p14:tracePt t="148741" x="4105275" y="3154363"/>
          <p14:tracePt t="148765" x="4098925" y="3167063"/>
          <p14:tracePt t="148789" x="4098925" y="3175000"/>
          <p14:tracePt t="148805" x="4098925" y="3187700"/>
          <p14:tracePt t="148821" x="4098925" y="3194050"/>
          <p14:tracePt t="148837" x="4084638" y="3208338"/>
          <p14:tracePt t="148870" x="4084638" y="3214688"/>
          <p14:tracePt t="150694" x="4084638" y="3208338"/>
          <p14:tracePt t="151062" x="4065588" y="3194050"/>
          <p14:tracePt t="151080" x="4038600" y="3181350"/>
          <p14:tracePt t="151097" x="3957638" y="3154363"/>
          <p14:tracePt t="151112" x="3824288" y="3127375"/>
          <p14:tracePt t="151127" x="3690938" y="3114675"/>
          <p14:tracePt t="151147" x="3543300" y="3114675"/>
          <p14:tracePt t="151150" x="3482975" y="3114675"/>
          <p14:tracePt t="151165" x="3348038" y="3114675"/>
          <p14:tracePt t="151181" x="3154363" y="3141663"/>
          <p14:tracePt t="151209" x="2994025" y="3187700"/>
          <p14:tracePt t="151227" x="2927350" y="3221038"/>
          <p14:tracePt t="151229" x="2906713" y="3227388"/>
          <p14:tracePt t="151243" x="2894013" y="3241675"/>
          <p14:tracePt t="151262" x="2879725" y="3241675"/>
          <p14:tracePt t="151294" x="2873375" y="3241675"/>
          <p14:tracePt t="151317" x="2859088" y="3248025"/>
          <p14:tracePt t="151333" x="2846388" y="3248025"/>
          <p14:tracePt t="151343" x="2833688" y="3254375"/>
          <p14:tracePt t="151360" x="2819400" y="3254375"/>
          <p14:tracePt t="151377" x="2752725" y="3254375"/>
          <p14:tracePt t="151393" x="2692400" y="3254375"/>
          <p14:tracePt t="151413" x="2578100" y="3254375"/>
          <p14:tracePt t="151427" x="2551113" y="3254375"/>
          <p14:tracePt t="151443" x="2457450" y="3254375"/>
          <p14:tracePt t="151446" x="2417763" y="3254375"/>
          <p14:tracePt t="151464" x="2357438" y="3254375"/>
          <p14:tracePt t="151478" x="2297113" y="3254375"/>
          <p14:tracePt t="151494" x="2257425" y="3254375"/>
          <p14:tracePt t="151510" x="2243138" y="3254375"/>
          <p14:tracePt t="151702" x="2251075" y="3254375"/>
          <p14:tracePt t="151721" x="2263775" y="3254375"/>
          <p14:tracePt t="151739" x="2284413" y="3254375"/>
          <p14:tracePt t="151741" x="2297113" y="3248025"/>
          <p14:tracePt t="151760" x="2330450" y="3248025"/>
          <p14:tracePt t="151776" x="2363788" y="3248025"/>
          <p14:tracePt t="151793" x="2505075" y="3248025"/>
          <p14:tracePt t="151810" x="2652713" y="3248025"/>
          <p14:tracePt t="151826" x="2833688" y="3248025"/>
          <p14:tracePt t="151843" x="3013075" y="3248025"/>
          <p14:tracePt t="151862" x="3287713" y="3248025"/>
          <p14:tracePt t="151877" x="3455988" y="3248025"/>
          <p14:tracePt t="151894" x="3582988" y="3235325"/>
          <p14:tracePt t="151911" x="3690938" y="3235325"/>
          <p14:tracePt t="151926" x="3763963" y="3235325"/>
          <p14:tracePt t="151943" x="3817938" y="3235325"/>
          <p14:tracePt t="151960" x="3884613" y="3235325"/>
          <p14:tracePt t="151976" x="3944938" y="3235325"/>
          <p14:tracePt t="151993" x="4038600" y="3235325"/>
          <p14:tracePt t="152013" x="4171950" y="3221038"/>
          <p14:tracePt t="152026" x="4213225" y="3214688"/>
          <p14:tracePt t="152043" x="4325938" y="3201988"/>
          <p14:tracePt t="152061" x="4452938" y="3194050"/>
          <p14:tracePt t="152077" x="4506913" y="3194050"/>
          <p14:tracePt t="152095" x="4540250" y="3194050"/>
          <p14:tracePt t="152110" x="4567238" y="3194050"/>
          <p14:tracePt t="152126" x="4581525" y="3194050"/>
          <p14:tracePt t="152147" x="4594225" y="3194050"/>
          <p14:tracePt t="152162" x="4600575" y="3194050"/>
          <p14:tracePt t="152176" x="4614863" y="3194050"/>
          <p14:tracePt t="152192" x="4621213" y="3187700"/>
          <p14:tracePt t="152209" x="4641850" y="3181350"/>
          <p14:tracePt t="152226" x="4648200" y="3181350"/>
          <p14:tracePt t="152310" x="4660900" y="3181350"/>
          <p14:tracePt t="152846" x="4667250" y="3175000"/>
          <p14:tracePt t="152862" x="4675188" y="3175000"/>
          <p14:tracePt t="152875" x="4681538" y="3167063"/>
          <p14:tracePt t="152893" x="4714875" y="3154363"/>
          <p14:tracePt t="152912" x="4735513" y="3154363"/>
          <p14:tracePt t="152925" x="4741863" y="3148013"/>
          <p14:tracePt t="152942" x="4787900" y="3141663"/>
          <p14:tracePt t="152959" x="4814888" y="3127375"/>
          <p14:tracePt t="152975" x="4835525" y="3121025"/>
          <p14:tracePt t="152993" x="4841875" y="3121025"/>
          <p14:tracePt t="153010" x="4856163" y="3121025"/>
          <p14:tracePt t="153025" x="4856163" y="3114675"/>
          <p14:tracePt t="153094" x="4862513" y="3114675"/>
          <p14:tracePt t="153111" x="4862513" y="3108325"/>
          <p14:tracePt t="153126" x="4862513" y="3100388"/>
          <p14:tracePt t="153143" x="4862513" y="3087688"/>
          <p14:tracePt t="153158" x="4862513" y="3081338"/>
          <p14:tracePt t="153178" x="4862513" y="3073400"/>
          <p14:tracePt t="153194" x="4862513" y="3067050"/>
          <p14:tracePt t="153654" x="4862513" y="3060700"/>
          <p14:tracePt t="153672" x="4895850" y="3060700"/>
          <p14:tracePt t="153691" x="4989513" y="3087688"/>
          <p14:tracePt t="153709" x="5303838" y="3167063"/>
          <p14:tracePt t="153725" x="5430838" y="3194050"/>
          <p14:tracePt t="153744" x="5994400" y="3268663"/>
          <p14:tracePt t="153758" x="6167438" y="3268663"/>
          <p14:tracePt t="153774" x="6296025" y="3268663"/>
          <p14:tracePt t="153791" x="6329363" y="3268663"/>
          <p14:tracePt t="153808" x="6342063" y="3268663"/>
          <p14:tracePt t="153878" x="6348413" y="3268663"/>
          <p14:tracePt t="153896" x="6381750" y="3262313"/>
          <p14:tracePt t="153913" x="6389688" y="3262313"/>
          <p14:tracePt t="153925" x="6456363" y="3254375"/>
          <p14:tracePt t="153941" x="6502400" y="3254375"/>
          <p14:tracePt t="153958" x="6556375" y="3254375"/>
          <p14:tracePt t="153974" x="6596063" y="3254375"/>
          <p14:tracePt t="153993" x="6623050" y="3248025"/>
          <p14:tracePt t="154175" x="6623050" y="3241675"/>
          <p14:tracePt t="154198" x="6623050" y="3227388"/>
          <p14:tracePt t="154215" x="6610350" y="3214688"/>
          <p14:tracePt t="154229" x="6562725" y="3187700"/>
          <p14:tracePt t="154241" x="6556375" y="3181350"/>
          <p14:tracePt t="154258" x="6543675" y="3175000"/>
          <p14:tracePt t="154274" x="6523038" y="3160713"/>
          <p14:tracePt t="154294" x="6510338" y="3154363"/>
          <p14:tracePt t="154334" x="6496050" y="3141663"/>
          <p14:tracePt t="155607" x="6502400" y="3141663"/>
          <p14:tracePt t="156238" x="6510338" y="3141663"/>
          <p14:tracePt t="156334" x="6516688" y="3141663"/>
          <p14:tracePt t="157550" x="6523038" y="3141663"/>
          <p14:tracePt t="157566" x="6550025" y="3141663"/>
          <p14:tracePt t="157587" x="6596063" y="3133725"/>
          <p14:tracePt t="157590" x="6630988" y="3133725"/>
          <p14:tracePt t="157612" x="6697663" y="3114675"/>
          <p14:tracePt t="157613" x="6743700" y="3108325"/>
          <p14:tracePt t="157627" x="6777038" y="3108325"/>
          <p14:tracePt t="157638" x="6864350" y="3108325"/>
          <p14:tracePt t="157655" x="6924675" y="3108325"/>
          <p14:tracePt t="157672" x="6938963" y="3108325"/>
          <p14:tracePt t="157688" x="6958013" y="3108325"/>
          <p14:tracePt t="157709" x="6972300" y="3108325"/>
          <p14:tracePt t="157942" x="6965950" y="3108325"/>
          <p14:tracePt t="157957" x="6958013" y="3108325"/>
          <p14:tracePt t="157975" x="6951663" y="3108325"/>
          <p14:tracePt t="159599" x="6972300" y="3108325"/>
          <p14:tracePt t="159617" x="7011988" y="3108325"/>
          <p14:tracePt t="159638" x="7085013" y="3108325"/>
          <p14:tracePt t="159657" x="7119938" y="3100388"/>
          <p14:tracePt t="159672" x="7145338" y="3100388"/>
          <p14:tracePt t="159687" x="7165975" y="3094038"/>
          <p14:tracePt t="159830" x="7172325" y="3094038"/>
          <p14:tracePt t="160383" x="7172325" y="3087688"/>
          <p14:tracePt t="160462" x="7180263" y="3081338"/>
          <p14:tracePt t="160510" x="7186613" y="3081338"/>
          <p14:tracePt t="160527" x="7186613" y="3073400"/>
          <p14:tracePt t="160582" x="7186613" y="3067050"/>
          <p14:tracePt t="160614" x="7186613" y="3060700"/>
          <p14:tracePt t="161038" x="7180263" y="3054350"/>
          <p14:tracePt t="161055" x="7172325" y="3048000"/>
          <p14:tracePt t="161071" x="7165975" y="3048000"/>
          <p14:tracePt t="161103" x="7159625" y="3048000"/>
          <p14:tracePt t="161134" x="7153275" y="3048000"/>
          <p14:tracePt t="161150" x="7145338" y="3048000"/>
          <p14:tracePt t="161181" x="7138988" y="3048000"/>
          <p14:tracePt t="161206" x="7132638" y="3048000"/>
          <p14:tracePt t="162551" x="7126288" y="3048000"/>
          <p14:tracePt t="162566" x="7065963" y="3027363"/>
          <p14:tracePt t="162585" x="7038975" y="3013075"/>
          <p14:tracePt t="162603" x="7005638" y="3013075"/>
          <p14:tracePt t="162621" x="6965950" y="3006725"/>
          <p14:tracePt t="162621" x="6958013" y="3000375"/>
          <p14:tracePt t="162637" x="6911975" y="3000375"/>
          <p14:tracePt t="162651" x="6891338" y="3000375"/>
          <p14:tracePt t="162669" x="6818313" y="2994025"/>
          <p14:tracePt t="162684" x="6784975" y="2994025"/>
          <p14:tracePt t="162703" x="6677025" y="2994025"/>
          <p14:tracePt t="162718" x="6570663" y="2994025"/>
          <p14:tracePt t="162734" x="6416675" y="3006725"/>
          <p14:tracePt t="162764" x="6115050" y="3048000"/>
          <p14:tracePt t="162765" x="5994400" y="3073400"/>
          <p14:tracePt t="162777" x="5886450" y="3087688"/>
          <p14:tracePt t="162791" x="5599113" y="3127375"/>
          <p14:tracePt t="162804" x="5472113" y="3127375"/>
          <p14:tracePt t="162806" x="5318125" y="3133725"/>
          <p14:tracePt t="162840" x="4581525" y="3241675"/>
          <p14:tracePt t="162873" x="3863975" y="3341688"/>
          <p14:tracePt t="162897" x="3322638" y="3429000"/>
          <p14:tracePt t="162911" x="2973388" y="3476625"/>
          <p14:tracePt t="162930" x="2786063" y="3502025"/>
          <p14:tracePt t="162953" x="2417763" y="3556000"/>
          <p14:tracePt t="162968" x="2284413" y="3576638"/>
          <p14:tracePt t="162984" x="2182813" y="3589338"/>
          <p14:tracePt t="163003" x="2130425" y="3603625"/>
          <p14:tracePt t="163005" x="2109788" y="3609975"/>
          <p14:tracePt t="163021" x="2103438" y="3616325"/>
          <p14:tracePt t="163034" x="2095500" y="3616325"/>
          <p14:tracePt t="163051" x="2082800" y="3630613"/>
          <p14:tracePt t="163054" x="2076450" y="3636963"/>
          <p14:tracePt t="163068" x="2062163" y="3649663"/>
          <p14:tracePt t="163085" x="2022475" y="3683000"/>
          <p14:tracePt t="163103" x="1989138" y="3703638"/>
          <p14:tracePt t="163118" x="1962150" y="3730625"/>
          <p14:tracePt t="163134" x="1928813" y="3763963"/>
          <p14:tracePt t="163153" x="1908175" y="3790950"/>
          <p14:tracePt t="163168" x="1901825" y="3810000"/>
          <p14:tracePt t="163184" x="1895475" y="3824288"/>
          <p14:tracePt t="163201" x="1895475" y="3830638"/>
          <p14:tracePt t="163217" x="1895475" y="3870325"/>
          <p14:tracePt t="163234" x="1901825" y="3884613"/>
          <p14:tracePt t="163254" x="1949450" y="3917950"/>
          <p14:tracePt t="163269" x="1982788" y="3930650"/>
          <p14:tracePt t="163285" x="2016125" y="3930650"/>
          <p14:tracePt t="163303" x="2043113" y="3930650"/>
          <p14:tracePt t="163318" x="2062163" y="3930650"/>
          <p14:tracePt t="163334" x="2070100" y="3930650"/>
          <p14:tracePt t="163413" x="2076450" y="3930650"/>
          <p14:tracePt t="163421" x="2082800" y="3930650"/>
          <p14:tracePt t="163429" x="2089150" y="3930650"/>
          <p14:tracePt t="163445" x="2103438" y="3930650"/>
          <p14:tracePt t="163454" x="2109788" y="3930650"/>
          <p14:tracePt t="163467" x="2130425" y="3930650"/>
          <p14:tracePt t="163485" x="2170113" y="3930650"/>
          <p14:tracePt t="163501" x="2176463" y="3930650"/>
          <p14:tracePt t="163517" x="2182813" y="3930650"/>
          <p14:tracePt t="163534" x="2209800" y="3930650"/>
          <p14:tracePt t="163553" x="2224088" y="3930650"/>
          <p14:tracePt t="163567" x="2243138" y="3938588"/>
          <p14:tracePt t="163585" x="2270125" y="3944938"/>
          <p14:tracePt t="163601" x="2303463" y="3951288"/>
          <p14:tracePt t="163617" x="2324100" y="3957638"/>
          <p14:tracePt t="163634" x="2344738" y="3965575"/>
          <p14:tracePt t="163830" x="2357438" y="3971925"/>
          <p14:tracePt t="163846" x="2405063" y="3990975"/>
          <p14:tracePt t="163864" x="2451100" y="4005263"/>
          <p14:tracePt t="163880" x="2505075" y="4038600"/>
          <p14:tracePt t="163894" x="2565400" y="4059238"/>
          <p14:tracePt t="163906" x="2598738" y="4071938"/>
          <p14:tracePt t="163920" x="2625725" y="4084638"/>
          <p14:tracePt t="163934" x="2644775" y="4092575"/>
          <p14:tracePt t="163950" x="2659063" y="4098925"/>
          <p14:tracePt t="164446" x="2652713" y="4098925"/>
          <p14:tracePt t="164485" x="2644775" y="4098925"/>
          <p14:tracePt t="166886" x="2638425" y="4098925"/>
          <p14:tracePt t="166902" x="2498725" y="3844925"/>
          <p14:tracePt t="166920" x="2303463" y="3502025"/>
          <p14:tracePt t="166937" x="2216150" y="3328988"/>
          <p14:tracePt t="166958" x="2197100" y="3254375"/>
          <p14:tracePt t="167005" x="2182813" y="3241675"/>
          <p14:tracePt t="167016" x="2155825" y="3175000"/>
          <p14:tracePt t="167033" x="2049463" y="2960688"/>
          <p14:tracePt t="167048" x="1982788" y="2825750"/>
          <p14:tracePt t="167064" x="1908175" y="2698750"/>
          <p14:tracePt t="167081" x="1855788" y="2605088"/>
          <p14:tracePt t="167098" x="1814513" y="2532063"/>
          <p14:tracePt t="167114" x="1774825" y="2457450"/>
          <p14:tracePt t="167131" x="1747838" y="2384425"/>
          <p14:tracePt t="167133" x="1741488" y="2351088"/>
          <p14:tracePt t="167148" x="1735138" y="2330450"/>
          <p14:tracePt t="167166" x="1708150" y="2257425"/>
          <p14:tracePt t="167183" x="1681163" y="2197100"/>
          <p14:tracePt t="167198" x="1660525" y="2143125"/>
          <p14:tracePt t="167214" x="1633538" y="2082800"/>
          <p14:tracePt t="167231" x="1627188" y="2062163"/>
          <p14:tracePt t="167247" x="1627188" y="2055813"/>
          <p14:tracePt t="167422" x="1620838" y="2049463"/>
          <p14:tracePt t="167438" x="1627188" y="2076450"/>
          <p14:tracePt t="167446" x="1641475" y="2109788"/>
          <p14:tracePt t="167462" x="1681163" y="2170113"/>
          <p14:tracePt t="167470" x="1701800" y="2190750"/>
          <p14:tracePt t="167483" x="1727200" y="2230438"/>
          <p14:tracePt t="167498" x="1774825" y="2330450"/>
          <p14:tracePt t="167514" x="1881188" y="2505075"/>
          <p14:tracePt t="167531" x="1982788" y="2738438"/>
          <p14:tracePt t="167534" x="2028825" y="2840038"/>
          <p14:tracePt t="167547" x="2109788" y="2987675"/>
          <p14:tracePt t="167565" x="2284413" y="3208338"/>
          <p14:tracePt t="167583" x="2336800" y="3254375"/>
          <p14:tracePt t="167598" x="2584450" y="3536950"/>
          <p14:tracePt t="167624" x="2725738" y="3810000"/>
          <p14:tracePt t="167647" x="2792413" y="3957638"/>
          <p14:tracePt t="167664" x="2792413" y="3984625"/>
          <p14:tracePt t="167681" x="2792413" y="4005263"/>
          <p14:tracePt t="167697" x="2792413" y="4011613"/>
          <p14:tracePt t="167741" x="2798763" y="4011613"/>
          <p14:tracePt t="168406" x="2813050" y="4011613"/>
          <p14:tracePt t="168421" x="2819400" y="4011613"/>
          <p14:tracePt t="168437" x="2825750" y="4011613"/>
          <p14:tracePt t="168449" x="2833688" y="4011613"/>
          <p14:tracePt t="168463" x="2840038" y="4011613"/>
          <p14:tracePt t="168482" x="2846388" y="4011613"/>
          <p14:tracePt t="168497" x="2859088" y="4011613"/>
          <p14:tracePt t="168517" x="2867025" y="4011613"/>
          <p14:tracePt t="168581" x="2879725" y="4017963"/>
          <p14:tracePt t="168621" x="2886075" y="4024313"/>
          <p14:tracePt t="168661" x="2894013" y="4032250"/>
          <p14:tracePt t="169287" x="2900363" y="4032250"/>
          <p14:tracePt t="169303" x="2906713" y="4032250"/>
          <p14:tracePt t="169322" x="2933700" y="4032250"/>
          <p14:tracePt t="169345" x="3006725" y="3998913"/>
          <p14:tracePt t="169365" x="3067050" y="3971925"/>
          <p14:tracePt t="169383" x="3081338" y="3957638"/>
          <p14:tracePt t="169397" x="3087688" y="3957638"/>
          <p14:tracePt t="169575" x="3087688" y="3951288"/>
          <p14:tracePt t="169593" x="3087688" y="3944938"/>
          <p14:tracePt t="169606" x="3087688" y="3924300"/>
          <p14:tracePt t="169633" x="3087688" y="3917950"/>
          <p14:tracePt t="169647" x="3087688" y="3911600"/>
          <p14:tracePt t="169663" x="3087688" y="3905250"/>
          <p14:tracePt t="169701" x="3087688" y="3897313"/>
          <p14:tracePt t="169711" x="3081338" y="3890963"/>
          <p14:tracePt t="170111" x="3081338" y="3884613"/>
          <p14:tracePt t="170126" x="3100388" y="3884613"/>
          <p14:tracePt t="170144" x="3108325" y="3878263"/>
          <p14:tracePt t="170163" x="3127375" y="3870325"/>
          <p14:tracePt t="170179" x="3133725" y="3870325"/>
          <p14:tracePt t="171083" x="3127375" y="3870325"/>
          <p14:tracePt t="171099" x="3108325" y="3870325"/>
          <p14:tracePt t="171112" x="3100388" y="3870325"/>
          <p14:tracePt t="171128" x="3094038" y="3870325"/>
          <p14:tracePt t="171145" x="3087688" y="3878263"/>
          <p14:tracePt t="171165" x="3081338" y="3878263"/>
          <p14:tracePt t="171178" x="3073400" y="3878263"/>
          <p14:tracePt t="171205" x="3067050" y="3878263"/>
          <p14:tracePt t="171218" x="3060700" y="3878263"/>
          <p14:tracePt t="171228" x="3054350" y="3878263"/>
          <p14:tracePt t="171245" x="3033713" y="3878263"/>
          <p14:tracePt t="171262" x="3013075" y="3878263"/>
          <p14:tracePt t="171278" x="3006725" y="3878263"/>
          <p14:tracePt t="171294" x="2994025" y="3878263"/>
          <p14:tracePt t="171558" x="3000375" y="3878263"/>
          <p14:tracePt t="171574" x="3013075" y="3870325"/>
          <p14:tracePt t="171599" x="3033713" y="3863975"/>
          <p14:tracePt t="171620" x="3048000" y="3863975"/>
          <p14:tracePt t="171621" x="3054350" y="3863975"/>
          <p14:tracePt t="171634" x="3060700" y="3863975"/>
          <p14:tracePt t="171646" x="3067050" y="3863975"/>
          <p14:tracePt t="171663" x="3087688" y="3863975"/>
          <p14:tracePt t="171678" x="3094038" y="3863975"/>
          <p14:tracePt t="171694" x="3100388" y="3863975"/>
          <p14:tracePt t="171711" x="3114675" y="3863975"/>
          <p14:tracePt t="171730" x="3133725" y="3863975"/>
          <p14:tracePt t="171744" x="3141663" y="3863975"/>
          <p14:tracePt t="171763" x="3148013" y="3863975"/>
          <p14:tracePt t="171778" x="3154363" y="3863975"/>
          <p14:tracePt t="171798" x="3160713" y="3863975"/>
          <p14:tracePt t="173926" x="3160713" y="3851275"/>
          <p14:tracePt t="173943" x="3160713" y="3836988"/>
          <p14:tracePt t="173963" x="3160713" y="3824288"/>
          <p14:tracePt t="173982" x="3127375" y="3776663"/>
          <p14:tracePt t="173997" x="3121025" y="3770313"/>
          <p14:tracePt t="174013" x="3108325" y="3751263"/>
          <p14:tracePt t="174026" x="3108325" y="3743325"/>
          <p14:tracePt t="174042" x="3087688" y="3730625"/>
          <p14:tracePt t="174059" x="3073400" y="3724275"/>
          <p14:tracePt t="174076" x="3054350" y="3716338"/>
          <p14:tracePt t="174078" x="3040063" y="3709988"/>
          <p14:tracePt t="174095" x="3000375" y="3703638"/>
          <p14:tracePt t="174112" x="2960688" y="3703638"/>
          <p14:tracePt t="174126" x="2927350" y="3703638"/>
          <p14:tracePt t="174142" x="2886075" y="3703638"/>
          <p14:tracePt t="174159" x="2859088" y="3703638"/>
          <p14:tracePt t="174176" x="2833688" y="3703638"/>
          <p14:tracePt t="174192" x="2819400" y="3703638"/>
          <p14:tracePt t="174209" x="2813050" y="3703638"/>
          <p14:tracePt t="174226" x="2806700" y="3703638"/>
          <p14:tracePt t="174243" x="2786063" y="3709988"/>
          <p14:tracePt t="174261" x="2765425" y="3716338"/>
          <p14:tracePt t="174276" x="2752725" y="3724275"/>
          <p14:tracePt t="174292" x="2746375" y="3730625"/>
          <p14:tracePt t="174309" x="2738438" y="3730625"/>
          <p14:tracePt t="174326" x="2725738" y="3743325"/>
          <p14:tracePt t="174342" x="2719388" y="3751263"/>
          <p14:tracePt t="174359" x="2719388" y="3763963"/>
          <p14:tracePt t="174376" x="2719388" y="3784600"/>
          <p14:tracePt t="174393" x="2713038" y="3790950"/>
          <p14:tracePt t="174411" x="2713038" y="3817938"/>
          <p14:tracePt t="174425" x="2705100" y="3830638"/>
          <p14:tracePt t="174442" x="2705100" y="3836988"/>
          <p14:tracePt t="174459" x="2705100" y="3851275"/>
          <p14:tracePt t="174461" x="2698750" y="3857625"/>
          <p14:tracePt t="174475" x="2698750" y="3863975"/>
          <p14:tracePt t="174493" x="2698750" y="3870325"/>
          <p14:tracePt t="174509" x="2698750" y="3878263"/>
          <p14:tracePt t="174526" x="2698750" y="3890963"/>
          <p14:tracePt t="174544" x="2698750" y="3905250"/>
          <p14:tracePt t="174560" x="2698750" y="3924300"/>
          <p14:tracePt t="174581" x="2698750" y="3930650"/>
          <p14:tracePt t="174592" x="2698750" y="3938588"/>
          <p14:tracePt t="174609" x="2705100" y="3944938"/>
          <p14:tracePt t="174653" x="2719388" y="3951288"/>
          <p14:tracePt t="174678" x="2719388" y="3957638"/>
          <p14:tracePt t="174688" x="2719388" y="3965575"/>
          <p14:tracePt t="174711" x="2725738" y="3965575"/>
          <p14:tracePt t="174726" x="2725738" y="3971925"/>
          <p14:tracePt t="174737" x="2732088" y="3984625"/>
          <p14:tracePt t="174750" x="2738438" y="3990975"/>
          <p14:tracePt t="174766" x="2746375" y="3998913"/>
          <p14:tracePt t="174778" x="2746375" y="4005263"/>
          <p14:tracePt t="174793" x="2752725" y="4011613"/>
          <p14:tracePt t="174809" x="2759075" y="4017963"/>
          <p14:tracePt t="174825" x="2765425" y="4017963"/>
          <p14:tracePt t="174843" x="2765425" y="4032250"/>
          <p14:tracePt t="174959" x="2773363" y="4032250"/>
          <p14:tracePt t="174990" x="2786063" y="4032250"/>
          <p14:tracePt t="175007" x="2792413" y="4032250"/>
          <p14:tracePt t="175025" x="2806700" y="4044950"/>
          <p14:tracePt t="175041" x="2819400" y="4044950"/>
          <p14:tracePt t="175058" x="2840038" y="4044950"/>
          <p14:tracePt t="175075" x="2846388" y="4044950"/>
          <p14:tracePt t="175094" x="2867025" y="4044950"/>
          <p14:tracePt t="175111" x="2879725" y="4044950"/>
          <p14:tracePt t="175134" x="2886075" y="4044950"/>
          <p14:tracePt t="175158" x="2900363" y="4044950"/>
          <p14:tracePt t="175170" x="2906713" y="4044950"/>
          <p14:tracePt t="175182" x="2913063" y="4044950"/>
          <p14:tracePt t="175197" x="2919413" y="4044950"/>
          <p14:tracePt t="175213" x="2927350" y="4044950"/>
          <p14:tracePt t="175225" x="2933700" y="4044950"/>
          <p14:tracePt t="175243" x="2946400" y="4044950"/>
          <p14:tracePt t="175258" x="2967038" y="4044950"/>
          <p14:tracePt t="175262" x="2967038" y="4038600"/>
          <p14:tracePt t="175275" x="2987675" y="4038600"/>
          <p14:tracePt t="175292" x="3000375" y="4038600"/>
          <p14:tracePt t="175311" x="3027363" y="4024313"/>
          <p14:tracePt t="175326" x="3040063" y="4024313"/>
          <p14:tracePt t="175341" x="3048000" y="4017963"/>
          <p14:tracePt t="175360" x="3073400" y="4011613"/>
          <p14:tracePt t="175375" x="3081338" y="4011613"/>
          <p14:tracePt t="175393" x="3087688" y="4005263"/>
          <p14:tracePt t="175408" x="3094038" y="4005263"/>
          <p14:tracePt t="175425" x="3100388" y="4005263"/>
          <p14:tracePt t="175461" x="3114675" y="4005263"/>
          <p14:tracePt t="175478" x="3121025" y="3998913"/>
          <p14:tracePt t="175501" x="3133725" y="3990975"/>
          <p14:tracePt t="175511" x="3141663" y="3990975"/>
          <p14:tracePt t="175526" x="3154363" y="3978275"/>
          <p14:tracePt t="175543" x="3167063" y="3978275"/>
          <p14:tracePt t="175558" x="3194050" y="3965575"/>
          <p14:tracePt t="175581" x="3201988" y="3957638"/>
          <p14:tracePt t="175614" x="3208338" y="3951288"/>
          <p14:tracePt t="175622" x="3208338" y="3944938"/>
          <p14:tracePt t="175637" x="3214688" y="3938588"/>
          <p14:tracePt t="175648" x="3221038" y="3938588"/>
          <p14:tracePt t="175661" x="3227388" y="3930650"/>
          <p14:tracePt t="175678" x="3227388" y="3924300"/>
          <p14:tracePt t="175695" x="3227388" y="3911600"/>
          <p14:tracePt t="175710" x="3227388" y="3905250"/>
          <p14:tracePt t="175725" x="3227388" y="3897313"/>
          <p14:tracePt t="175742" x="3227388" y="3884613"/>
          <p14:tracePt t="175758" x="3227388" y="3878263"/>
          <p14:tracePt t="175774" x="3227388" y="3863975"/>
          <p14:tracePt t="175793" x="3227388" y="3857625"/>
          <p14:tracePt t="175808" x="3227388" y="3836988"/>
          <p14:tracePt t="175824" x="3227388" y="3824288"/>
          <p14:tracePt t="175843" x="3227388" y="3817938"/>
          <p14:tracePt t="175858" x="3227388" y="3803650"/>
          <p14:tracePt t="175874" x="3221038" y="3790950"/>
          <p14:tracePt t="175891" x="3214688" y="3776663"/>
          <p14:tracePt t="175908" x="3208338" y="3770313"/>
          <p14:tracePt t="175910" x="3201988" y="3763963"/>
          <p14:tracePt t="175926" x="3194050" y="3757613"/>
          <p14:tracePt t="175941" x="3187700" y="3751263"/>
          <p14:tracePt t="175958" x="3187700" y="3743325"/>
          <p14:tracePt t="175974" x="3181350" y="3743325"/>
          <p14:tracePt t="175993" x="3175000" y="3736975"/>
          <p14:tracePt t="176014" x="3167063" y="3730625"/>
          <p14:tracePt t="176024" x="3160713" y="3724275"/>
          <p14:tracePt t="176041" x="3154363" y="3724275"/>
          <p14:tracePt t="176058" x="3141663" y="3724275"/>
          <p14:tracePt t="176074" x="3121025" y="3709988"/>
          <p14:tracePt t="176091" x="3108325" y="3709988"/>
          <p14:tracePt t="176107" x="3073400" y="3697288"/>
          <p14:tracePt t="176125" x="3048000" y="3697288"/>
          <p14:tracePt t="176143" x="3021013" y="3697288"/>
          <p14:tracePt t="176158" x="3006725" y="3697288"/>
          <p14:tracePt t="176174" x="2979738" y="3697288"/>
          <p14:tracePt t="176191" x="2967038" y="3697288"/>
          <p14:tracePt t="176207" x="2960688" y="3697288"/>
          <p14:tracePt t="176224" x="2952750" y="3697288"/>
          <p14:tracePt t="176243" x="2946400" y="3697288"/>
          <p14:tracePt t="176257" x="2927350" y="3697288"/>
          <p14:tracePt t="176274" x="2913063" y="3697288"/>
          <p14:tracePt t="176294" x="2879725" y="3703638"/>
          <p14:tracePt t="176307" x="2867025" y="3716338"/>
          <p14:tracePt t="176325" x="2819400" y="3730625"/>
          <p14:tracePt t="176342" x="2792413" y="3743325"/>
          <p14:tracePt t="176358" x="2765425" y="3757613"/>
          <p14:tracePt t="176374" x="2746375" y="3776663"/>
          <p14:tracePt t="176393" x="2732088" y="3790950"/>
          <p14:tracePt t="176430" x="2732088" y="3797300"/>
          <p14:tracePt t="176438" x="2732088" y="3810000"/>
          <p14:tracePt t="176453" x="2732088" y="3824288"/>
          <p14:tracePt t="176465" x="2765425" y="3836988"/>
          <p14:tracePt t="176475" x="2813050" y="3851275"/>
          <p14:tracePt t="176491" x="2940050" y="3884613"/>
          <p14:tracePt t="176507" x="3100388" y="3930650"/>
          <p14:tracePt t="176510" x="3194050" y="3944938"/>
          <p14:tracePt t="176525" x="3322638" y="3957638"/>
          <p14:tracePt t="176544" x="3482975" y="3978275"/>
          <p14:tracePt t="176558" x="3603625" y="3990975"/>
          <p14:tracePt t="176574" x="3703638" y="3990975"/>
          <p14:tracePt t="176594" x="3817938" y="3998913"/>
          <p14:tracePt t="176607" x="3944938" y="4017963"/>
          <p14:tracePt t="176624" x="4084638" y="4017963"/>
          <p14:tracePt t="176640" x="4238625" y="4017963"/>
          <p14:tracePt t="176657" x="4379913" y="4017963"/>
          <p14:tracePt t="176674" x="4581525" y="4017963"/>
          <p14:tracePt t="176694" x="4795838" y="4017963"/>
          <p14:tracePt t="176707" x="4862513" y="4017963"/>
          <p14:tracePt t="176724" x="4968875" y="4017963"/>
          <p14:tracePt t="176726" x="5002213" y="4017963"/>
          <p14:tracePt t="176743" x="5062538" y="4017963"/>
          <p14:tracePt t="176758" x="5083175" y="4017963"/>
          <p14:tracePt t="176982" x="5076825" y="4005263"/>
          <p14:tracePt t="177013" x="5056188" y="4005263"/>
          <p14:tracePt t="177023" x="5049838" y="4005263"/>
          <p14:tracePt t="177040" x="5043488" y="4005263"/>
          <p14:tracePt t="177057" x="5037138" y="4005263"/>
          <p14:tracePt t="177078" x="5029200" y="4005263"/>
          <p14:tracePt t="177093" x="5016500" y="4005263"/>
          <p14:tracePt t="177110" x="5002213" y="4005263"/>
          <p14:tracePt t="177124" x="4995863" y="4005263"/>
          <p14:tracePt t="177143" x="4935538" y="4005263"/>
          <p14:tracePt t="177157" x="4902200" y="4005263"/>
          <p14:tracePt t="177174" x="4868863" y="4005263"/>
          <p14:tracePt t="177190" x="4841875" y="4005263"/>
          <p14:tracePt t="177207" x="4829175" y="4005263"/>
          <p14:tracePt t="177277" x="4814888" y="4005263"/>
          <p14:tracePt t="177302" x="4808538" y="4005263"/>
          <p14:tracePt t="177318" x="4795838" y="3998913"/>
          <p14:tracePt t="177335" x="4775200" y="3990975"/>
          <p14:tracePt t="177354" x="4754563" y="3978275"/>
          <p14:tracePt t="177366" x="4741863" y="3971925"/>
          <p14:tracePt t="177377" x="4727575" y="3971925"/>
          <p14:tracePt t="177390" x="4714875" y="3971925"/>
          <p14:tracePt t="177406" x="4708525" y="3957638"/>
          <p14:tracePt t="177646" x="4702175" y="3957638"/>
          <p14:tracePt t="177686" x="4702175" y="3971925"/>
          <p14:tracePt t="177718" x="4702175" y="3978275"/>
          <p14:tracePt t="177878" x="4702175" y="3990975"/>
          <p14:tracePt t="177894" x="4702175" y="4011613"/>
          <p14:tracePt t="177914" x="4702175" y="4024313"/>
          <p14:tracePt t="177926" x="4702175" y="4032250"/>
          <p14:tracePt t="178118" x="4687888" y="4032250"/>
          <p14:tracePt t="179998" x="4681538" y="4032250"/>
          <p14:tracePt t="180286" x="4667250" y="4032250"/>
          <p14:tracePt t="180446" x="4660900" y="4017963"/>
          <p14:tracePt t="181166" x="4654550" y="4017963"/>
          <p14:tracePt t="181183" x="4627563" y="4011613"/>
          <p14:tracePt t="181201" x="4548188" y="4005263"/>
          <p14:tracePt t="181218" x="4433888" y="3984625"/>
          <p14:tracePt t="181232" x="4346575" y="3978275"/>
          <p14:tracePt t="181245" x="4265613" y="3971925"/>
          <p14:tracePt t="181261" x="4179888" y="3971925"/>
          <p14:tracePt t="181273" x="4152900" y="3971925"/>
          <p14:tracePt t="181287" x="4111625" y="3971925"/>
          <p14:tracePt t="181304" x="4105275" y="3971925"/>
          <p14:tracePt t="181323" x="4092575" y="3971925"/>
          <p14:tracePt t="181337" x="4084638" y="3971925"/>
          <p14:tracePt t="181354" x="4071938" y="3971925"/>
          <p14:tracePt t="181370" x="4051300" y="3971925"/>
          <p14:tracePt t="181387" x="4032250" y="3971925"/>
          <p14:tracePt t="181403" x="3990975" y="3971925"/>
          <p14:tracePt t="181421" x="3890963" y="3990975"/>
          <p14:tracePt t="181438" x="3803650" y="4005263"/>
          <p14:tracePt t="181454" x="3703638" y="4017963"/>
          <p14:tracePt t="181472" x="3609975" y="4032250"/>
          <p14:tracePt t="181487" x="3516313" y="4051300"/>
          <p14:tracePt t="181503" x="3449638" y="4059238"/>
          <p14:tracePt t="181520" x="3422650" y="4065588"/>
          <p14:tracePt t="181537" x="3368675" y="4084638"/>
          <p14:tracePt t="181553" x="3348038" y="4092575"/>
          <p14:tracePt t="181570" x="3335338" y="4092575"/>
          <p14:tracePt t="181862" x="3328988" y="4092575"/>
          <p14:tracePt t="181878" x="3322638" y="4092575"/>
          <p14:tracePt t="181904" x="3302000" y="4078288"/>
          <p14:tracePt t="181922" x="3287713" y="4051300"/>
          <p14:tracePt t="181936" x="3287713" y="4038600"/>
          <p14:tracePt t="181953" x="3281363" y="4024313"/>
          <p14:tracePt t="181970" x="3268663" y="3998913"/>
          <p14:tracePt t="181998" x="3268663" y="3990975"/>
          <p14:tracePt t="182009" x="3262313" y="3990975"/>
          <p14:tracePt t="182166" x="3262313" y="3984625"/>
          <p14:tracePt t="182183" x="3262313" y="3978275"/>
          <p14:tracePt t="182206" x="3254375" y="3971925"/>
          <p14:tracePt t="182229" x="3248025" y="3971925"/>
          <p14:tracePt t="182245" x="3241675" y="3965575"/>
          <p14:tracePt t="182278" x="3235325" y="3957638"/>
          <p14:tracePt t="182310" x="3227388" y="3951288"/>
          <p14:tracePt t="182334" x="3227388" y="3944938"/>
          <p14:tracePt t="182382" x="3214688" y="3938588"/>
          <p14:tracePt t="182501" x="3208338" y="3930650"/>
          <p14:tracePt t="182534" x="3208338" y="3924300"/>
          <p14:tracePt t="182822" x="3221038" y="3930650"/>
          <p14:tracePt t="182837" x="3227388" y="3938588"/>
          <p14:tracePt t="182856" x="3227388" y="3944938"/>
          <p14:tracePt t="182873" x="3235325" y="3951288"/>
          <p14:tracePt t="182893" x="3241675" y="3957638"/>
          <p14:tracePt t="182917" x="3248025" y="3957638"/>
          <p14:tracePt t="183030" x="3248025" y="3965575"/>
          <p14:tracePt t="183039" x="3248025" y="3971925"/>
          <p14:tracePt t="183054" x="3248025" y="3978275"/>
          <p14:tracePt t="183072" x="3248025" y="3984625"/>
          <p14:tracePt t="183093" x="3248025" y="3990975"/>
          <p14:tracePt t="184222" x="3241675" y="3957638"/>
          <p14:tracePt t="184238" x="3194050" y="3851275"/>
          <p14:tracePt t="184256" x="3114675" y="3716338"/>
          <p14:tracePt t="184276" x="3040063" y="3589338"/>
          <p14:tracePt t="184278" x="3021013" y="3543300"/>
          <p14:tracePt t="184293" x="2979738" y="3462338"/>
          <p14:tracePt t="184304" x="2952750" y="3422650"/>
          <p14:tracePt t="184323" x="2927350" y="3368675"/>
          <p14:tracePt t="184342" x="2894013" y="3287713"/>
          <p14:tracePt t="184356" x="2886075" y="3268663"/>
          <p14:tracePt t="184368" x="2873375" y="3235325"/>
          <p14:tracePt t="184385" x="2867025" y="3208338"/>
          <p14:tracePt t="184401" x="2852738" y="3194050"/>
          <p14:tracePt t="184422" x="2852738" y="3187700"/>
          <p14:tracePt t="184434" x="2852738" y="3181350"/>
          <p14:tracePt t="184470" x="2846388" y="3175000"/>
          <p14:tracePt t="184718" x="2846388" y="3181350"/>
          <p14:tracePt t="184732" x="2852738" y="3194050"/>
          <p14:tracePt t="184734" x="2852738" y="3201988"/>
          <p14:tracePt t="184752" x="2859088" y="3227388"/>
          <p14:tracePt t="184771" x="2879725" y="3262313"/>
          <p14:tracePt t="184773" x="2894013" y="3295650"/>
          <p14:tracePt t="184792" x="2927350" y="3355975"/>
          <p14:tracePt t="184805" x="2946400" y="3389313"/>
          <p14:tracePt t="184817" x="2973388" y="3468688"/>
          <p14:tracePt t="184841" x="3027363" y="3595688"/>
          <p14:tracePt t="184861" x="3060700" y="3683000"/>
          <p14:tracePt t="184861" x="3081338" y="3724275"/>
          <p14:tracePt t="184873" x="3108325" y="3770313"/>
          <p14:tracePt t="184885" x="3141663" y="3857625"/>
          <p14:tracePt t="184901" x="3175000" y="3930650"/>
          <p14:tracePt t="184917" x="3187700" y="3990975"/>
          <p14:tracePt t="184934" x="3201988" y="4024313"/>
          <p14:tracePt t="184953" x="3208338" y="4071938"/>
          <p14:tracePt t="184967" x="3208338" y="4078288"/>
          <p14:tracePt t="184984" x="3214688" y="4078288"/>
          <p14:tracePt t="185190" x="3221038" y="4078288"/>
          <p14:tracePt t="185206" x="3235325" y="4078288"/>
          <p14:tracePt t="185217" x="3241675" y="4071938"/>
          <p14:tracePt t="185234" x="3248025" y="4071938"/>
          <p14:tracePt t="185253" x="3262313" y="4065588"/>
          <p14:tracePt t="185270" x="3268663" y="4059238"/>
          <p14:tracePt t="185284" x="3268663" y="4051300"/>
          <p14:tracePt t="185301" x="3275013" y="4044950"/>
          <p14:tracePt t="185319" x="3275013" y="4038600"/>
          <p14:tracePt t="185352" x="3275013" y="4032250"/>
          <p14:tracePt t="185365" x="3281363" y="4032250"/>
          <p14:tracePt t="185389" x="3281363" y="4017963"/>
          <p14:tracePt t="185405" x="3281363" y="4011613"/>
          <p14:tracePt t="185430" x="3281363" y="4005263"/>
          <p14:tracePt t="185445" x="3281363" y="3998913"/>
          <p14:tracePt t="185461" x="3281363" y="3990975"/>
          <p14:tracePt t="185501" x="3281363" y="3984625"/>
          <p14:tracePt t="185711" x="3287713" y="3978275"/>
          <p14:tracePt t="185726" x="3308350" y="3978275"/>
          <p14:tracePt t="185743" x="3341688" y="3998913"/>
          <p14:tracePt t="185757" x="3362325" y="4005263"/>
          <p14:tracePt t="185770" x="3362325" y="4011613"/>
          <p14:tracePt t="185783" x="3375025" y="4017963"/>
          <p14:tracePt t="185802" x="3381375" y="4024313"/>
          <p14:tracePt t="185853" x="3389313" y="4024313"/>
          <p14:tracePt t="188518" x="3389313" y="3971925"/>
          <p14:tracePt t="188534" x="3368675" y="3817938"/>
          <p14:tracePt t="188552" x="3328988" y="3724275"/>
          <p14:tracePt t="188568" x="3081338" y="3235325"/>
          <p14:tracePt t="188593" x="2732088" y="2625725"/>
          <p14:tracePt t="188625" x="2498725" y="2257425"/>
          <p14:tracePt t="188654" x="2378075" y="2009775"/>
          <p14:tracePt t="188674" x="2317750" y="1889125"/>
          <p14:tracePt t="188687" x="2257425" y="1754188"/>
          <p14:tracePt t="188698" x="2230438" y="1708150"/>
          <p14:tracePt t="188714" x="2203450" y="1660525"/>
          <p14:tracePt t="188731" x="2190750" y="1614488"/>
          <p14:tracePt t="188733" x="2176463" y="1593850"/>
          <p14:tracePt t="188748" x="2163763" y="1560513"/>
          <p14:tracePt t="188765" x="2103438" y="1460500"/>
          <p14:tracePt t="188782" x="2036763" y="1379538"/>
          <p14:tracePt t="188797" x="1982788" y="1292225"/>
          <p14:tracePt t="188814" x="1908175" y="1185863"/>
          <p14:tracePt t="188833" x="1855788" y="1125538"/>
          <p14:tracePt t="188848" x="1814513" y="1065213"/>
          <p14:tracePt t="188864" x="1787525" y="1044575"/>
          <p14:tracePt t="188881" x="1768475" y="1023938"/>
          <p14:tracePt t="188898" x="1762125" y="1017588"/>
          <p14:tracePt t="188997" x="1754188" y="1017588"/>
          <p14:tracePt t="189007" x="1747838" y="1017588"/>
          <p14:tracePt t="189016" x="1735138" y="1017588"/>
          <p14:tracePt t="189031" x="1727200" y="1017588"/>
          <p14:tracePt t="189047" x="1660525" y="1017588"/>
          <p14:tracePt t="189064" x="1627188" y="1017588"/>
          <p14:tracePt t="189081" x="1600200" y="1017588"/>
          <p14:tracePt t="189097" x="1573213" y="1017588"/>
          <p14:tracePt t="189114" x="1554163" y="1023938"/>
          <p14:tracePt t="189133" x="1547813" y="1023938"/>
          <p14:tracePt t="189206" x="1539875" y="1023938"/>
          <p14:tracePt t="189214" x="1539875" y="1031875"/>
          <p14:tracePt t="189238" x="1533525" y="1031875"/>
          <p14:tracePt t="189247" x="1520825" y="1031875"/>
          <p14:tracePt t="189264" x="1512888" y="1038225"/>
          <p14:tracePt t="189283" x="1493838" y="1050925"/>
          <p14:tracePt t="189297" x="1473200" y="1058863"/>
          <p14:tracePt t="189314" x="1460500" y="1065213"/>
          <p14:tracePt t="189331" x="1460500" y="1071563"/>
          <p14:tracePt t="189347" x="1452563" y="1077913"/>
          <p14:tracePt t="189496" x="1460500" y="1084263"/>
          <p14:tracePt t="189521" x="1506538" y="1092200"/>
          <p14:tracePt t="189565" x="1687513" y="1111250"/>
          <p14:tracePt t="189584" x="1754188" y="1125538"/>
          <p14:tracePt t="189598" x="1814513" y="1131888"/>
          <p14:tracePt t="189614" x="1881188" y="1138238"/>
          <p14:tracePt t="189631" x="1949450" y="1152525"/>
          <p14:tracePt t="189647" x="2009775" y="1158875"/>
          <p14:tracePt t="189664" x="2076450" y="1171575"/>
          <p14:tracePt t="189684" x="2130425" y="1185863"/>
          <p14:tracePt t="189685" x="2149475" y="1185863"/>
          <p14:tracePt t="189697" x="2176463" y="1192213"/>
          <p14:tracePt t="189714" x="2230438" y="1198563"/>
          <p14:tracePt t="189734" x="2344738" y="1212850"/>
          <p14:tracePt t="189747" x="2378075" y="1212850"/>
          <p14:tracePt t="189764" x="2444750" y="1225550"/>
          <p14:tracePt t="189766" x="2465388" y="1225550"/>
          <p14:tracePt t="189780" x="2478088" y="1225550"/>
          <p14:tracePt t="189797" x="2511425" y="1231900"/>
          <p14:tracePt t="189814" x="2517775" y="1238250"/>
          <p14:tracePt t="189832" x="2524125" y="1238250"/>
          <p14:tracePt t="190391" x="2524125" y="1219200"/>
          <p14:tracePt t="190406" x="2505075" y="1125538"/>
          <p14:tracePt t="190424" x="2478088" y="1011238"/>
          <p14:tracePt t="190437" x="2465388" y="911225"/>
          <p14:tracePt t="190446" x="2465388" y="857250"/>
          <p14:tracePt t="190463" x="2451100" y="830263"/>
          <p14:tracePt t="190480" x="2438400" y="715963"/>
          <p14:tracePt t="190496" x="2430463" y="682625"/>
          <p14:tracePt t="190513" x="2424113" y="649288"/>
          <p14:tracePt t="190530" x="2424113" y="630238"/>
          <p14:tracePt t="190546" x="2424113" y="615950"/>
          <p14:tracePt t="190563" x="2417763" y="603250"/>
          <p14:tracePt t="190566" x="2417763" y="595313"/>
          <p14:tracePt t="190584" x="2417763" y="582613"/>
          <p14:tracePt t="190599" x="2417763" y="576263"/>
          <p14:tracePt t="190615" x="2417763" y="561975"/>
          <p14:tracePt t="190630" x="2417763" y="555625"/>
          <p14:tracePt t="190646" x="2411413" y="542925"/>
          <p14:tracePt t="190664" x="2411413" y="522288"/>
          <p14:tracePt t="190680" x="2411413" y="495300"/>
          <p14:tracePt t="190696" x="2390775" y="468313"/>
          <p14:tracePt t="190713" x="2390775" y="441325"/>
          <p14:tracePt t="190733" x="2357438" y="381000"/>
          <p14:tracePt t="190746" x="2357438" y="374650"/>
          <p14:tracePt t="190763" x="2344738" y="355600"/>
          <p14:tracePt t="190765" x="2344738" y="347663"/>
          <p14:tracePt t="190780" x="2344738" y="341313"/>
          <p14:tracePt t="190798" x="2336800" y="334963"/>
          <p14:tracePt t="191182" x="2336800" y="341313"/>
          <p14:tracePt t="191199" x="2336800" y="355600"/>
          <p14:tracePt t="191212" x="2336800" y="361950"/>
          <p14:tracePt t="191230" x="2336800" y="374650"/>
          <p14:tracePt t="191246" x="2336800" y="407988"/>
          <p14:tracePt t="191263" x="2336800" y="422275"/>
          <p14:tracePt t="191281" x="2336800" y="441325"/>
          <p14:tracePt t="191296" x="2336800" y="461963"/>
          <p14:tracePt t="191314" x="2336800" y="476250"/>
          <p14:tracePt t="191331" x="2336800" y="495300"/>
          <p14:tracePt t="191333" x="2336800" y="509588"/>
          <p14:tracePt t="191346" x="2336800" y="515938"/>
          <p14:tracePt t="191362" x="2344738" y="528638"/>
          <p14:tracePt t="191379" x="2351088" y="561975"/>
          <p14:tracePt t="191396" x="2351088" y="582613"/>
          <p14:tracePt t="191398" x="2357438" y="588963"/>
          <p14:tracePt t="191414" x="2357438" y="603250"/>
          <p14:tracePt t="191432" x="2357438" y="622300"/>
          <p14:tracePt t="191446" x="2363788" y="642938"/>
          <p14:tracePt t="191463" x="2363788" y="655638"/>
          <p14:tracePt t="191481" x="2370138" y="676275"/>
          <p14:tracePt t="191496" x="2370138" y="696913"/>
          <p14:tracePt t="191512" x="2370138" y="723900"/>
          <p14:tracePt t="191529" x="2370138" y="742950"/>
          <p14:tracePt t="191546" x="2378075" y="776288"/>
          <p14:tracePt t="191563" x="2378075" y="809625"/>
          <p14:tracePt t="191566" x="2390775" y="823913"/>
          <p14:tracePt t="191582" x="2390775" y="857250"/>
          <p14:tracePt t="191596" x="2390775" y="869950"/>
          <p14:tracePt t="191598" x="2390775" y="890588"/>
          <p14:tracePt t="191613" x="2397125" y="911225"/>
          <p14:tracePt t="191632" x="2397125" y="1004888"/>
          <p14:tracePt t="191647" x="2405063" y="1038225"/>
          <p14:tracePt t="191662" x="2405063" y="1077913"/>
          <p14:tracePt t="191679" x="2405063" y="1104900"/>
          <p14:tracePt t="191695" x="2405063" y="1138238"/>
          <p14:tracePt t="191713" x="2405063" y="1179513"/>
          <p14:tracePt t="191731" x="2405063" y="1219200"/>
          <p14:tracePt t="191745" x="2405063" y="1238250"/>
          <p14:tracePt t="191762" x="2405063" y="1298575"/>
          <p14:tracePt t="191782" x="2405063" y="1352550"/>
          <p14:tracePt t="191795" x="2390775" y="1373188"/>
          <p14:tracePt t="191813" x="2384425" y="1393825"/>
          <p14:tracePt t="191829" x="2384425" y="1406525"/>
          <p14:tracePt t="191846" x="2370138" y="1433513"/>
          <p14:tracePt t="191864" x="2370138" y="1446213"/>
          <p14:tracePt t="191881" x="2370138" y="1460500"/>
          <p14:tracePt t="191895" x="2370138" y="1479550"/>
          <p14:tracePt t="191912" x="2370138" y="1500188"/>
          <p14:tracePt t="191929" x="2363788" y="1512888"/>
          <p14:tracePt t="191945" x="2363788" y="1527175"/>
          <p14:tracePt t="191973" x="2363788" y="1533525"/>
          <p14:tracePt t="191990" x="2357438" y="1539875"/>
          <p14:tracePt t="194822" x="2357438" y="1533525"/>
          <p14:tracePt t="194830" x="2330450" y="1500188"/>
          <p14:tracePt t="194842" x="2297113" y="1452563"/>
          <p14:tracePt t="194857" x="2209800" y="1346200"/>
          <p14:tracePt t="194871" x="2109788" y="1231900"/>
          <p14:tracePt t="194882" x="2070100" y="1171575"/>
          <p14:tracePt t="194895" x="1968500" y="1044575"/>
          <p14:tracePt t="194912" x="1874838" y="938213"/>
          <p14:tracePt t="194926" x="1814513" y="877888"/>
          <p14:tracePt t="194943" x="1768475" y="830263"/>
          <p14:tracePt t="194960" x="1747838" y="817563"/>
          <p14:tracePt t="194976" x="1741488" y="809625"/>
          <p14:tracePt t="194998" x="1735138" y="803275"/>
          <p14:tracePt t="195021" x="1727200" y="796925"/>
          <p14:tracePt t="195031" x="1727200" y="790575"/>
          <p14:tracePt t="195043" x="1714500" y="784225"/>
          <p14:tracePt t="195063" x="1674813" y="723900"/>
          <p14:tracePt t="195077" x="1647825" y="703263"/>
          <p14:tracePt t="195093" x="1627188" y="669925"/>
          <p14:tracePt t="195110" x="1614488" y="649288"/>
          <p14:tracePt t="195126" x="1600200" y="642938"/>
          <p14:tracePt t="195143" x="1587500" y="622300"/>
          <p14:tracePt t="195160" x="1573213" y="609600"/>
          <p14:tracePt t="195176" x="1566863" y="609600"/>
          <p14:tracePt t="195193" x="1566863" y="603250"/>
          <p14:tracePt t="195212" x="1560513" y="595313"/>
          <p14:tracePt t="195226" x="1554163" y="588963"/>
          <p14:tracePt t="195397" x="1581150" y="588963"/>
          <p14:tracePt t="195406" x="1600200" y="588963"/>
          <p14:tracePt t="195417" x="1627188" y="588963"/>
          <p14:tracePt t="195428" x="1654175" y="588963"/>
          <p14:tracePt t="195443" x="1714500" y="588963"/>
          <p14:tracePt t="195446" x="1741488" y="588963"/>
          <p14:tracePt t="195463" x="1795463" y="588963"/>
          <p14:tracePt t="195479" x="1835150" y="588963"/>
          <p14:tracePt t="195496" x="1855788" y="588963"/>
          <p14:tracePt t="195512" x="1874838" y="588963"/>
          <p14:tracePt t="195526" x="1889125" y="588963"/>
          <p14:tracePt t="195550" x="1895475" y="588963"/>
          <p14:tracePt t="195870" x="1895475" y="595313"/>
          <p14:tracePt t="195884" x="1881188" y="603250"/>
          <p14:tracePt t="195886" x="1868488" y="615950"/>
          <p14:tracePt t="195903" x="1841500" y="642938"/>
          <p14:tracePt t="195918" x="1822450" y="669925"/>
          <p14:tracePt t="195931" x="1822450" y="676275"/>
          <p14:tracePt t="195944" x="1801813" y="690563"/>
          <p14:tracePt t="195965" x="1787525" y="696913"/>
          <p14:tracePt t="195990" x="1781175" y="696913"/>
          <p14:tracePt t="195999" x="1774825" y="703263"/>
          <p14:tracePt t="196013" x="1768475" y="709613"/>
          <p14:tracePt t="196030" x="1754188" y="715963"/>
          <p14:tracePt t="196043" x="1741488" y="723900"/>
          <p14:tracePt t="196062" x="1701800" y="750888"/>
          <p14:tracePt t="196075" x="1687513" y="763588"/>
          <p14:tracePt t="196093" x="1641475" y="784225"/>
          <p14:tracePt t="196111" x="1620838" y="796925"/>
          <p14:tracePt t="196125" x="1600200" y="809625"/>
          <p14:tracePt t="196142" x="1593850" y="809625"/>
          <p14:tracePt t="196422" x="1620838" y="809625"/>
          <p14:tracePt t="196434" x="1641475" y="809625"/>
          <p14:tracePt t="196449" x="1666875" y="809625"/>
          <p14:tracePt t="196464" x="1781175" y="823913"/>
          <p14:tracePt t="196475" x="1828800" y="836613"/>
          <p14:tracePt t="196493" x="1928813" y="850900"/>
          <p14:tracePt t="196512" x="1962150" y="857250"/>
          <p14:tracePt t="196526" x="1976438" y="857250"/>
          <p14:tracePt t="196542" x="1982788" y="857250"/>
          <p14:tracePt t="196926" x="1995488" y="863600"/>
          <p14:tracePt t="196939" x="1995488" y="869950"/>
          <p14:tracePt t="196958" x="2016125" y="890588"/>
          <p14:tracePt t="196978" x="2109788" y="990600"/>
          <p14:tracePt t="196994" x="2209800" y="1098550"/>
          <p14:tracePt t="197008" x="2317750" y="1212850"/>
          <p14:tracePt t="197024" x="2438400" y="1319213"/>
          <p14:tracePt t="197043" x="2598738" y="1479550"/>
          <p14:tracePt t="197045" x="2686050" y="1566863"/>
          <p14:tracePt t="197058" x="2779713" y="1666875"/>
          <p14:tracePt t="197078" x="3087688" y="2009775"/>
          <p14:tracePt t="197099" x="3314700" y="2224088"/>
          <p14:tracePt t="197112" x="3441700" y="2370138"/>
          <p14:tracePt t="197125" x="3549650" y="2484438"/>
          <p14:tracePt t="197142" x="3649663" y="2619375"/>
          <p14:tracePt t="197162" x="3784600" y="2779713"/>
          <p14:tracePt t="197182" x="3905250" y="2913063"/>
          <p14:tracePt t="197198" x="3938588" y="2946400"/>
          <p14:tracePt t="197225" x="3965575" y="2973388"/>
          <p14:tracePt t="197244" x="3978275" y="3000375"/>
          <p14:tracePt t="197245" x="3978275" y="3006725"/>
          <p14:tracePt t="197259" x="3984625" y="3021013"/>
          <p14:tracePt t="197275" x="3984625" y="3081338"/>
          <p14:tracePt t="197291" x="4005263" y="3181350"/>
          <p14:tracePt t="197293" x="4017963" y="3254375"/>
          <p14:tracePt t="197308" x="4024313" y="3322638"/>
          <p14:tracePt t="197310" x="4044950" y="3381375"/>
          <p14:tracePt t="197325" x="4092575" y="3516313"/>
          <p14:tracePt t="197346" x="4111625" y="3562350"/>
          <p14:tracePt t="197373" x="4225925" y="3810000"/>
          <p14:tracePt t="197393" x="4259263" y="3897313"/>
          <p14:tracePt t="197408" x="4279900" y="3957638"/>
          <p14:tracePt t="197425" x="4319588" y="4005263"/>
          <p14:tracePt t="197441" x="4333875" y="4032250"/>
          <p14:tracePt t="197458" x="4346575" y="4051300"/>
          <p14:tracePt t="197475" x="4346575" y="4059238"/>
          <p14:tracePt t="197557" x="4346575" y="4065588"/>
          <p14:tracePt t="197581" x="4346575" y="4071938"/>
          <p14:tracePt t="197605" x="4346575" y="4078288"/>
          <p14:tracePt t="197830" x="4346575" y="4065588"/>
          <p14:tracePt t="197846" x="4313238" y="4005263"/>
          <p14:tracePt t="197863" x="4286250" y="3951288"/>
          <p14:tracePt t="197882" x="4252913" y="3911600"/>
          <p14:tracePt t="197898" x="4225925" y="3870325"/>
          <p14:tracePt t="197913" x="4213225" y="3851275"/>
          <p14:tracePt t="197926" x="4186238" y="3824288"/>
          <p14:tracePt t="197944" x="4179888" y="3810000"/>
          <p14:tracePt t="197958" x="4165600" y="3803650"/>
          <p14:tracePt t="197974" x="4152900" y="3784600"/>
          <p14:tracePt t="197991" x="4144963" y="3776663"/>
          <p14:tracePt t="198007" x="4132263" y="3763963"/>
          <p14:tracePt t="198024" x="4111625" y="3751263"/>
          <p14:tracePt t="198041" x="4098925" y="3743325"/>
          <p14:tracePt t="198057" x="4084638" y="3724275"/>
          <p14:tracePt t="198074" x="4078288" y="3716338"/>
          <p14:tracePt t="198092" x="4071938" y="3716338"/>
          <p14:tracePt t="198198" x="4065588" y="3703638"/>
          <p14:tracePt t="198278" x="4071938" y="3703638"/>
          <p14:tracePt t="198297" x="4098925" y="3703638"/>
          <p14:tracePt t="198316" x="4138613" y="3703638"/>
          <p14:tracePt t="198317" x="4165600" y="3703638"/>
          <p14:tracePt t="198328" x="4192588" y="3703638"/>
          <p14:tracePt t="198340" x="4213225" y="3703638"/>
          <p14:tracePt t="198358" x="4286250" y="3703638"/>
          <p14:tracePt t="198374" x="4313238" y="3703638"/>
          <p14:tracePt t="198394" x="4325938" y="3703638"/>
          <p14:tracePt t="198407" x="4346575" y="3703638"/>
          <p14:tracePt t="198423" x="4346575" y="3709988"/>
          <p14:tracePt t="198440" x="4367213" y="3709988"/>
          <p14:tracePt t="198462" x="4373563" y="3709988"/>
          <p14:tracePt t="198510" x="4386263" y="3716338"/>
          <p14:tracePt t="198550" x="4394200" y="3716338"/>
          <p14:tracePt t="198782" x="4386263" y="3716338"/>
          <p14:tracePt t="198807" x="4346575" y="3736975"/>
          <p14:tracePt t="198834" x="4306888" y="3784600"/>
          <p14:tracePt t="198853" x="4246563" y="3824288"/>
          <p14:tracePt t="198867" x="4232275" y="3836988"/>
          <p14:tracePt t="198880" x="4171950" y="3878263"/>
          <p14:tracePt t="198894" x="4105275" y="3930650"/>
          <p14:tracePt t="198906" x="4084638" y="3938588"/>
          <p14:tracePt t="198923" x="4032250" y="3984625"/>
          <p14:tracePt t="198925" x="4017963" y="3990975"/>
          <p14:tracePt t="198943" x="3965575" y="4032250"/>
          <p14:tracePt t="198958" x="3944938" y="4051300"/>
          <p14:tracePt t="198974" x="3917950" y="4071938"/>
          <p14:tracePt t="198992" x="3911600" y="4078288"/>
          <p14:tracePt t="199007" x="3905250" y="4084638"/>
          <p14:tracePt t="199174" x="3911600" y="4084638"/>
          <p14:tracePt t="199191" x="3944938" y="4071938"/>
          <p14:tracePt t="199208" x="3984625" y="4065588"/>
          <p14:tracePt t="199225" x="4032250" y="4059238"/>
          <p14:tracePt t="199243" x="4098925" y="4051300"/>
          <p14:tracePt t="199256" x="4171950" y="4032250"/>
          <p14:tracePt t="199273" x="4219575" y="4024313"/>
          <p14:tracePt t="199290" x="4279900" y="4024313"/>
          <p14:tracePt t="199307" x="4333875" y="4024313"/>
          <p14:tracePt t="199323" x="4367213" y="4024313"/>
          <p14:tracePt t="199343" x="4379913" y="4024313"/>
          <p14:tracePt t="199357" x="4386263" y="4024313"/>
          <p14:tracePt t="199373" x="4394200" y="4024313"/>
          <p14:tracePt t="199392" x="4400550" y="4024313"/>
          <p14:tracePt t="199430" x="4406900" y="4024313"/>
          <p14:tracePt t="199461" x="4413250" y="4024313"/>
          <p14:tracePt t="199477" x="4419600" y="4024313"/>
          <p14:tracePt t="199487" x="4427538" y="4032250"/>
          <p14:tracePt t="199510" x="4433888" y="4032250"/>
          <p14:tracePt t="199526" x="4440238" y="4032250"/>
          <p14:tracePt t="199535" x="4446588" y="4032250"/>
          <p14:tracePt t="199550" x="4460875" y="4032250"/>
          <p14:tracePt t="199561" x="4467225" y="4038600"/>
          <p14:tracePt t="199575" x="4473575" y="4044950"/>
          <p14:tracePt t="199590" x="4479925" y="4044950"/>
          <p14:tracePt t="199606" x="4494213" y="4051300"/>
          <p14:tracePt t="199623" x="4506913" y="4059238"/>
          <p14:tracePt t="199639" x="4513263" y="4059238"/>
          <p14:tracePt t="199656" x="4521200" y="4059238"/>
          <p14:tracePt t="201094" x="4527550" y="4065588"/>
          <p14:tracePt t="204686" x="4521200" y="4065588"/>
          <p14:tracePt t="204700" x="4521200" y="4071938"/>
          <p14:tracePt t="204730" x="4513263" y="4071938"/>
          <p14:tracePt t="204745" x="4487863" y="4065588"/>
          <p14:tracePt t="204758" x="4460875" y="4038600"/>
          <p14:tracePt t="204771" x="4446588" y="4024313"/>
          <p14:tracePt t="204786" x="4406900" y="3984625"/>
          <p14:tracePt t="204802" x="4379913" y="3938588"/>
          <p14:tracePt t="204819" x="4379913" y="3930650"/>
          <p14:tracePt t="204837" x="4359275" y="3890963"/>
          <p14:tracePt t="204854" x="4359275" y="3870325"/>
          <p14:tracePt t="204872" x="4359275" y="3851275"/>
          <p14:tracePt t="204886" x="4359275" y="3830638"/>
          <p14:tracePt t="204903" x="4359275" y="3803650"/>
          <p14:tracePt t="204921" x="4359275" y="3790950"/>
          <p14:tracePt t="204935" x="4359275" y="3763963"/>
          <p14:tracePt t="204952" x="4352925" y="3751263"/>
          <p14:tracePt t="204969" x="4346575" y="3730625"/>
          <p14:tracePt t="204985" x="4333875" y="3697288"/>
          <p14:tracePt t="205003" x="4325938" y="3683000"/>
          <p14:tracePt t="205021" x="4306888" y="3656013"/>
          <p14:tracePt t="205035" x="4298950" y="3649663"/>
          <p14:tracePt t="205053" x="4286250" y="3630613"/>
          <p14:tracePt t="205077" x="4279900" y="3622675"/>
          <p14:tracePt t="205109" x="4273550" y="3622675"/>
          <p14:tracePt t="205120" x="4265613" y="3622675"/>
          <p14:tracePt t="205135" x="4246563" y="3622675"/>
          <p14:tracePt t="205153" x="4225925" y="3622675"/>
          <p14:tracePt t="205170" x="4198938" y="3630613"/>
          <p14:tracePt t="205185" x="4171950" y="3643313"/>
          <p14:tracePt t="205203" x="4125913" y="3663950"/>
          <p14:tracePt t="205205" x="4111625" y="3676650"/>
          <p14:tracePt t="205220" x="4078288" y="3697288"/>
          <p14:tracePt t="205235" x="4038600" y="3730625"/>
          <p14:tracePt t="205252" x="4011613" y="3770313"/>
          <p14:tracePt t="205254" x="4005263" y="3784600"/>
          <p14:tracePt t="205270" x="3990975" y="3803650"/>
          <p14:tracePt t="205286" x="3984625" y="3830638"/>
          <p14:tracePt t="205303" x="3978275" y="3851275"/>
          <p14:tracePt t="205318" x="3978275" y="3878263"/>
          <p14:tracePt t="205335" x="3978275" y="3897313"/>
          <p14:tracePt t="205352" x="3978275" y="3905250"/>
          <p14:tracePt t="205368" x="3978275" y="3951288"/>
          <p14:tracePt t="205385" x="3978275" y="3978275"/>
          <p14:tracePt t="205402" x="3984625" y="3998913"/>
          <p14:tracePt t="205418" x="3998913" y="4017963"/>
          <p14:tracePt t="205435" x="4005263" y="4032250"/>
          <p14:tracePt t="205454" x="4032250" y="4065588"/>
          <p14:tracePt t="205471" x="4044950" y="4084638"/>
          <p14:tracePt t="205487" x="4065588" y="4105275"/>
          <p14:tracePt t="205502" x="4084638" y="4125913"/>
          <p14:tracePt t="205518" x="4092575" y="4132263"/>
          <p14:tracePt t="205535" x="4105275" y="4144963"/>
          <p14:tracePt t="205551" x="4111625" y="4144963"/>
          <p14:tracePt t="205570" x="4138613" y="4159250"/>
          <p14:tracePt t="205585" x="4144963" y="4159250"/>
          <p14:tracePt t="205604" x="4152900" y="4159250"/>
          <p14:tracePt t="205623" x="4179888" y="4159250"/>
          <p14:tracePt t="205636" x="4198938" y="4159250"/>
          <p14:tracePt t="205651" x="4232275" y="4159250"/>
          <p14:tracePt t="205653" x="4246563" y="4159250"/>
          <p14:tracePt t="205669" x="4265613" y="4159250"/>
          <p14:tracePt t="205686" x="4292600" y="4152900"/>
          <p14:tracePt t="205701" x="4298950" y="4144963"/>
          <p14:tracePt t="205718" x="4319588" y="4138613"/>
          <p14:tracePt t="205735" x="4333875" y="4132263"/>
          <p14:tracePt t="205753" x="4340225" y="4119563"/>
          <p14:tracePt t="205768" x="4367213" y="4098925"/>
          <p14:tracePt t="205785" x="4373563" y="4084638"/>
          <p14:tracePt t="205801" x="4394200" y="4065588"/>
          <p14:tracePt t="205818" x="4394200" y="4044950"/>
          <p14:tracePt t="205835" x="4394200" y="4024313"/>
          <p14:tracePt t="205851" x="4400550" y="3998913"/>
          <p14:tracePt t="205853" x="4400550" y="3978275"/>
          <p14:tracePt t="205869" x="4413250" y="3957638"/>
          <p14:tracePt t="205885" x="4413250" y="3938588"/>
          <p14:tracePt t="205903" x="4413250" y="3911600"/>
          <p14:tracePt t="205918" x="4413250" y="3890963"/>
          <p14:tracePt t="205935" x="4413250" y="3884613"/>
          <p14:tracePt t="205951" x="4413250" y="3878263"/>
          <p14:tracePt t="205968" x="4413250" y="3870325"/>
          <p14:tracePt t="206142" x="4413250" y="3863975"/>
          <p14:tracePt t="206158" x="4400550" y="3857625"/>
          <p14:tracePt t="206174" x="4373563" y="3836988"/>
          <p14:tracePt t="206193" x="4325938" y="3817938"/>
          <p14:tracePt t="206209" x="4286250" y="3803650"/>
          <p14:tracePt t="206223" x="4246563" y="3784600"/>
          <p14:tracePt t="206238" x="4232275" y="3776663"/>
          <p14:tracePt t="206251" x="4225925" y="3770313"/>
          <p14:tracePt t="206268" x="4213225" y="3757613"/>
          <p14:tracePt t="206270" x="4205288" y="3757613"/>
          <p14:tracePt t="206285" x="4192588" y="3757613"/>
          <p14:tracePt t="206304" x="4192588" y="3751263"/>
          <p14:tracePt t="206319" x="4179888" y="3743325"/>
          <p14:tracePt t="206341" x="4165600" y="3736975"/>
          <p14:tracePt t="206398" x="4159250" y="3730625"/>
          <p14:tracePt t="206438" x="4144963" y="3730625"/>
          <p14:tracePt t="206462" x="4138613" y="3724275"/>
          <p14:tracePt t="206478" x="4132263" y="3716338"/>
          <p14:tracePt t="206510" x="4125913" y="3716338"/>
          <p14:tracePt t="206527" x="4119563" y="3709988"/>
          <p14:tracePt t="206886" x="4111625" y="3709988"/>
          <p14:tracePt t="206902" x="4119563" y="3716338"/>
          <p14:tracePt t="206918" x="4132263" y="3743325"/>
          <p14:tracePt t="206934" x="4138613" y="3751263"/>
          <p14:tracePt t="206950" x="4152900" y="3763963"/>
          <p14:tracePt t="206967" x="4165600" y="3776663"/>
          <p14:tracePt t="206984" x="4171950" y="3790950"/>
          <p14:tracePt t="207000" x="4192588" y="3817938"/>
          <p14:tracePt t="207017" x="4205288" y="3836988"/>
          <p14:tracePt t="207034" x="4219575" y="3857625"/>
          <p14:tracePt t="207053" x="4246563" y="3884613"/>
          <p14:tracePt t="207067" x="4246563" y="3897313"/>
          <p14:tracePt t="207084" x="4273550" y="3930650"/>
          <p14:tracePt t="207101" x="4292600" y="3965575"/>
          <p14:tracePt t="207118" x="4319588" y="3998913"/>
          <p14:tracePt t="207134" x="4333875" y="4011613"/>
          <p14:tracePt t="207150" x="4346575" y="4032250"/>
          <p14:tracePt t="207167" x="4352925" y="4044950"/>
          <p14:tracePt t="207183" x="4367213" y="4051300"/>
          <p14:tracePt t="207205" x="4367213" y="4065588"/>
          <p14:tracePt t="207221" x="4379913" y="4084638"/>
          <p14:tracePt t="207234" x="4386263" y="4084638"/>
          <p14:tracePt t="207250" x="4394200" y="4092575"/>
          <p14:tracePt t="207267" x="4400550" y="4105275"/>
          <p14:tracePt t="207284" x="4413250" y="4111625"/>
          <p14:tracePt t="207301" x="4419600" y="4125913"/>
          <p14:tracePt t="207325" x="4419600" y="4132263"/>
          <p14:tracePt t="207357" x="4427538" y="4132263"/>
          <p14:tracePt t="208358" x="4427538" y="4111625"/>
          <p14:tracePt t="208373" x="4427538" y="4084638"/>
          <p14:tracePt t="208390" x="4427538" y="3971925"/>
          <p14:tracePt t="208407" x="4413250" y="3924300"/>
          <p14:tracePt t="208425" x="4413250" y="3878263"/>
          <p14:tracePt t="208443" x="4413250" y="3851275"/>
          <p14:tracePt t="208461" x="4413250" y="3810000"/>
          <p14:tracePt t="208477" x="4413250" y="3803650"/>
          <p14:tracePt t="208490" x="4413250" y="3797300"/>
          <p14:tracePt t="208502" x="4413250" y="3790950"/>
          <p14:tracePt t="208517" x="4413250" y="3770313"/>
          <p14:tracePt t="208533" x="4413250" y="3743325"/>
          <p14:tracePt t="208550" x="4419600" y="3730625"/>
          <p14:tracePt t="208566" x="4419600" y="3709988"/>
          <p14:tracePt t="208583" x="4419600" y="3697288"/>
          <p14:tracePt t="208600" x="4419600" y="3690938"/>
          <p14:tracePt t="208616" x="4419600" y="3676650"/>
          <p14:tracePt t="209222" x="4419600" y="3683000"/>
          <p14:tracePt t="209238" x="4419600" y="3690938"/>
          <p14:tracePt t="209256" x="4413250" y="3703638"/>
          <p14:tracePt t="209270" x="4406900" y="3716338"/>
          <p14:tracePt t="209285" x="4406900" y="3730625"/>
          <p14:tracePt t="209299" x="4406900" y="3736975"/>
          <p14:tracePt t="209315" x="4400550" y="3751263"/>
          <p14:tracePt t="209317" x="4394200" y="3751263"/>
          <p14:tracePt t="209333" x="4394200" y="3776663"/>
          <p14:tracePt t="209352" x="4386263" y="3784600"/>
          <p14:tracePt t="209366" x="4379913" y="3803650"/>
          <p14:tracePt t="209385" x="4367213" y="3810000"/>
          <p14:tracePt t="209398" x="4352925" y="3836988"/>
          <p14:tracePt t="209415" x="4346575" y="3851275"/>
          <p14:tracePt t="209432" x="4340225" y="3863975"/>
          <p14:tracePt t="209450" x="4333875" y="3870325"/>
          <p14:tracePt t="209465" x="4325938" y="3884613"/>
          <p14:tracePt t="209483" x="4319588" y="3890963"/>
          <p14:tracePt t="209485" x="4313238" y="3897313"/>
          <p14:tracePt t="209498" x="4313238" y="3905250"/>
          <p14:tracePt t="209515" x="4306888" y="3911600"/>
          <p14:tracePt t="209532" x="4298950" y="3917950"/>
          <p14:tracePt t="209534" x="4292600" y="3924300"/>
          <p14:tracePt t="209551" x="4286250" y="3924300"/>
          <p14:tracePt t="209567" x="4279900" y="3930650"/>
          <p14:tracePt t="209582" x="4273550" y="3938588"/>
          <p14:tracePt t="209599" x="4265613" y="3938588"/>
          <p14:tracePt t="209615" x="4252913" y="3951288"/>
          <p14:tracePt t="209633" x="4246563" y="3957638"/>
          <p14:tracePt t="209648" x="4238625" y="3965575"/>
          <p14:tracePt t="209665" x="4219575" y="3984625"/>
          <p14:tracePt t="209682" x="4213225" y="3998913"/>
          <p14:tracePt t="209701" x="4198938" y="4011613"/>
          <p14:tracePt t="209725" x="4192588" y="4011613"/>
          <p14:tracePt t="209757" x="4192588" y="4017963"/>
          <p14:tracePt t="209784" x="4186238" y="4017963"/>
          <p14:tracePt t="209805" x="4186238" y="4024313"/>
          <p14:tracePt t="209814" x="4179888" y="4024313"/>
          <p14:tracePt t="209832" x="4179888" y="4032250"/>
          <p14:tracePt t="209848" x="4171950" y="4038600"/>
          <p14:tracePt t="209865" x="4165600" y="4051300"/>
          <p14:tracePt t="209885" x="4165600" y="4059238"/>
          <p14:tracePt t="209898" x="4165600" y="4065588"/>
          <p14:tracePt t="209934" x="4165600" y="4071938"/>
          <p14:tracePt t="210006" x="4165600" y="4078288"/>
          <p14:tracePt t="211247" x="4186238" y="4078288"/>
          <p14:tracePt t="211262" x="4192588" y="4078288"/>
          <p14:tracePt t="211278" x="4232275" y="4078288"/>
          <p14:tracePt t="211297" x="4265613" y="4071938"/>
          <p14:tracePt t="211314" x="4298950" y="4071938"/>
          <p14:tracePt t="211330" x="4340225" y="4071938"/>
          <p14:tracePt t="211347" x="4386263" y="4071938"/>
          <p14:tracePt t="211350" x="4413250" y="4071938"/>
          <p14:tracePt t="211364" x="4427538" y="4071938"/>
          <p14:tracePt t="211383" x="4533900" y="4071938"/>
          <p14:tracePt t="211398" x="4600575" y="4071938"/>
          <p14:tracePt t="211414" x="4687888" y="4071938"/>
          <p14:tracePt t="211430" x="4721225" y="4071938"/>
          <p14:tracePt t="211447" x="4848225" y="4071938"/>
          <p14:tracePt t="211464" x="4908550" y="4065588"/>
          <p14:tracePt t="211480" x="4949825" y="4059238"/>
          <p14:tracePt t="211497" x="4983163" y="4044950"/>
          <p14:tracePt t="211514" x="5002213" y="4038600"/>
          <p14:tracePt t="211534" x="5016500" y="4038600"/>
          <p14:tracePt t="211547" x="5022850" y="4032250"/>
          <p14:tracePt t="211566" x="5037138" y="4024313"/>
          <p14:tracePt t="211605" x="5043488" y="4017963"/>
          <p14:tracePt t="211615" x="5049838" y="4017963"/>
          <p14:tracePt t="211630" x="5076825" y="4011613"/>
          <p14:tracePt t="211647" x="5095875" y="4011613"/>
          <p14:tracePt t="211663" x="5116513" y="4011613"/>
          <p14:tracePt t="213821" x="5116513" y="4005263"/>
          <p14:tracePt t="213836" x="5116513" y="3998913"/>
          <p14:tracePt t="214014" x="5122863" y="3998913"/>
          <p14:tracePt t="214038" x="5130800" y="3998913"/>
          <p14:tracePt t="214054" x="5143500" y="3998913"/>
          <p14:tracePt t="214071" x="5149850" y="3998913"/>
          <p14:tracePt t="214082" x="5156200" y="3998913"/>
          <p14:tracePt t="214117" x="5164138" y="3998913"/>
          <p14:tracePt t="214126" x="5170488" y="3998913"/>
          <p14:tracePt t="214139" x="5176838" y="3998913"/>
          <p14:tracePt t="214150" x="5183188" y="3998913"/>
          <p14:tracePt t="214162" x="5197475" y="3998913"/>
          <p14:tracePt t="214178" x="5210175" y="3998913"/>
          <p14:tracePt t="214181" x="5224463" y="3990975"/>
          <p14:tracePt t="214195" x="5230813" y="3990975"/>
          <p14:tracePt t="214211" x="5251450" y="3990975"/>
          <p14:tracePt t="214229" x="5297488" y="3990975"/>
          <p14:tracePt t="214245" x="5318125" y="3990975"/>
          <p14:tracePt t="214265" x="5324475" y="3990975"/>
          <p14:tracePt t="214678" x="5330825" y="3990975"/>
          <p14:tracePt t="214710" x="5337175" y="3990975"/>
          <p14:tracePt t="214726" x="5345113" y="3990975"/>
          <p14:tracePt t="214746" x="5351463" y="3990975"/>
          <p14:tracePt t="214765" x="5364163" y="3990975"/>
          <p14:tracePt t="214782" x="5378450" y="3990975"/>
          <p14:tracePt t="214794" x="5397500" y="3998913"/>
          <p14:tracePt t="214811" x="5430838" y="3998913"/>
          <p14:tracePt t="214813" x="5438775" y="4005263"/>
          <p14:tracePt t="214828" x="5451475" y="4005263"/>
          <p14:tracePt t="214845" x="5499100" y="4017963"/>
          <p14:tracePt t="214862" x="5511800" y="4017963"/>
          <p14:tracePt t="214878" x="5518150" y="4017963"/>
          <p14:tracePt t="214894" x="5532438" y="4024313"/>
          <p14:tracePt t="214911" x="5538788" y="4024313"/>
          <p14:tracePt t="214927" x="5559425" y="4032250"/>
          <p14:tracePt t="214946" x="5584825" y="4038600"/>
          <p14:tracePt t="214963" x="5611813" y="4038600"/>
          <p14:tracePt t="214965" x="5619750" y="4038600"/>
          <p14:tracePt t="214979" x="5638800" y="4044950"/>
          <p14:tracePt t="214994" x="5659438" y="4044950"/>
          <p14:tracePt t="215014" x="5680075" y="4044950"/>
          <p14:tracePt t="215318" x="5686425" y="4044950"/>
          <p14:tracePt t="215341" x="5692775" y="4044950"/>
          <p14:tracePt t="215380" x="5705475" y="4044950"/>
          <p14:tracePt t="215381" x="5719763" y="4044950"/>
          <p14:tracePt t="215405" x="5726113" y="4044950"/>
          <p14:tracePt t="216685" x="5738813" y="4044950"/>
          <p14:tracePt t="216696" x="5746750" y="4044950"/>
          <p14:tracePt t="216712" x="5799138" y="4044950"/>
          <p14:tracePt t="216726" x="5867400" y="4044950"/>
          <p14:tracePt t="216743" x="5946775" y="4051300"/>
          <p14:tracePt t="216762" x="6021388" y="4059238"/>
          <p14:tracePt t="216776" x="6048375" y="4059238"/>
          <p14:tracePt t="216793" x="6061075" y="4059238"/>
          <p14:tracePt t="216810" x="6067425" y="4065588"/>
          <p14:tracePt t="216846" x="6073775" y="4065588"/>
          <p14:tracePt t="216856" x="6088063" y="4065588"/>
          <p14:tracePt t="216870" x="6121400" y="4065588"/>
          <p14:tracePt t="216886" x="6161088" y="4065588"/>
          <p14:tracePt t="216913" x="6188075" y="4059238"/>
          <p14:tracePt t="216926" x="6202363" y="4051300"/>
          <p14:tracePt t="216943" x="6208713" y="4051300"/>
          <p14:tracePt t="216959" x="6215063" y="4051300"/>
          <p14:tracePt t="216976" x="6227763" y="4051300"/>
          <p14:tracePt t="216995" x="6248400" y="4051300"/>
          <p14:tracePt t="216997" x="6254750" y="4051300"/>
          <p14:tracePt t="217012" x="6269038" y="4051300"/>
          <p14:tracePt t="217026" x="6275388" y="4051300"/>
          <p14:tracePt t="217046" x="6288088" y="4051300"/>
          <p14:tracePt t="222782" x="6296025" y="4051300"/>
          <p14:tracePt t="222798" x="6315075" y="4051300"/>
          <p14:tracePt t="222814" x="6329363" y="4051300"/>
          <p14:tracePt t="222833" x="6335713" y="4051300"/>
          <p14:tracePt t="222851" x="6342063" y="4051300"/>
          <p14:tracePt t="222868" x="6356350" y="4051300"/>
          <p14:tracePt t="222885" x="6369050" y="4051300"/>
          <p14:tracePt t="222896" x="6375400" y="4051300"/>
          <p14:tracePt t="222909" x="6389688" y="4044950"/>
          <p14:tracePt t="222924" x="6396038" y="4044950"/>
          <p14:tracePt t="222938" x="6402388" y="4044950"/>
          <p14:tracePt t="222955" x="6423025" y="4038600"/>
          <p14:tracePt t="222971" x="6429375" y="4038600"/>
          <p14:tracePt t="222997" x="6435725" y="4038600"/>
          <p14:tracePt t="223086" x="6442075" y="4032250"/>
          <p14:tracePt t="223101" x="6450013" y="4032250"/>
          <p14:tracePt t="223117" x="6456363" y="4032250"/>
          <p14:tracePt t="223165" x="6462713" y="4032250"/>
          <p14:tracePt t="223614" x="6469063" y="4032250"/>
          <p14:tracePt t="223630" x="6477000" y="4038600"/>
          <p14:tracePt t="223647" x="6502400" y="4051300"/>
          <p14:tracePt t="223678" x="6510338" y="4059238"/>
          <p14:tracePt t="223695" x="6523038" y="4059238"/>
          <p14:tracePt t="223718" x="6537325" y="4065588"/>
          <p14:tracePt t="223733" x="6556375" y="4065588"/>
          <p14:tracePt t="223746" x="6570663" y="4065588"/>
          <p14:tracePt t="223758" x="6610350" y="4065588"/>
          <p14:tracePt t="223771" x="6623050" y="4065588"/>
          <p14:tracePt t="223787" x="6664325" y="4065588"/>
          <p14:tracePt t="223805" x="6683375" y="4065588"/>
          <p14:tracePt t="223825" x="6697663" y="4065588"/>
          <p14:tracePt t="223838" x="6704013" y="4065588"/>
          <p14:tracePt t="223854" x="6710363" y="4065588"/>
          <p14:tracePt t="223871" x="6716713" y="4059238"/>
          <p14:tracePt t="223887" x="6724650" y="4044950"/>
          <p14:tracePt t="223904" x="6731000" y="4032250"/>
          <p14:tracePt t="223923" x="6731000" y="3990975"/>
          <p14:tracePt t="223925" x="6731000" y="3984625"/>
          <p14:tracePt t="223941" x="6731000" y="3938588"/>
          <p14:tracePt t="223955" x="6731000" y="3917950"/>
          <p14:tracePt t="223974" x="6731000" y="3870325"/>
          <p14:tracePt t="223987" x="6731000" y="3857625"/>
          <p14:tracePt t="224005" x="6716713" y="3817938"/>
          <p14:tracePt t="224021" x="6716713" y="3797300"/>
          <p14:tracePt t="224038" x="6697663" y="3770313"/>
          <p14:tracePt t="224061" x="6691313" y="3757613"/>
          <p14:tracePt t="224182" x="6683375" y="3757613"/>
          <p14:tracePt t="224198" x="6677025" y="3757613"/>
          <p14:tracePt t="224215" x="6670675" y="3757613"/>
          <p14:tracePt t="224229" x="6656388" y="3757613"/>
          <p14:tracePt t="224245" x="6650038" y="3757613"/>
          <p14:tracePt t="224257" x="6643688" y="3757613"/>
          <p14:tracePt t="224273" x="6623050" y="3757613"/>
          <p14:tracePt t="224287" x="6596063" y="3757613"/>
          <p14:tracePt t="224304" x="6577013" y="3770313"/>
          <p14:tracePt t="224321" x="6550025" y="3776663"/>
          <p14:tracePt t="224337" x="6537325" y="3797300"/>
          <p14:tracePt t="224354" x="6523038" y="3817938"/>
          <p14:tracePt t="224373" x="6516688" y="3851275"/>
          <p14:tracePt t="224387" x="6516688" y="3857625"/>
          <p14:tracePt t="224404" x="6510338" y="3890963"/>
          <p14:tracePt t="224406" x="6510338" y="3897313"/>
          <p14:tracePt t="224423" x="6510338" y="3911600"/>
          <p14:tracePt t="224437" x="6510338" y="3924300"/>
          <p14:tracePt t="224454" x="6510338" y="3951288"/>
          <p14:tracePt t="224470" x="6510338" y="3971925"/>
          <p14:tracePt t="224487" x="6510338" y="3978275"/>
          <p14:tracePt t="224504" x="6510338" y="3990975"/>
          <p14:tracePt t="224525" x="6510338" y="3998913"/>
          <p14:tracePt t="224541" x="6510338" y="4005263"/>
          <p14:tracePt t="224558" x="6516688" y="4011613"/>
          <p14:tracePt t="224574" x="6516688" y="4017963"/>
          <p14:tracePt t="224587" x="6523038" y="4017963"/>
          <p14:tracePt t="224604" x="6529388" y="4024313"/>
          <p14:tracePt t="224621" x="6537325" y="4038600"/>
          <p14:tracePt t="224637" x="6550025" y="4044950"/>
          <p14:tracePt t="224653" x="6556375" y="4051300"/>
          <p14:tracePt t="229126" x="6543675" y="4051300"/>
          <p14:tracePt t="229142" x="6543675" y="4059238"/>
          <p14:tracePt t="229161" x="6529388" y="4059238"/>
          <p14:tracePt t="229178" x="6516688" y="4065588"/>
          <p14:tracePt t="229192" x="6496050" y="4065588"/>
          <p14:tracePt t="229205" x="6483350" y="4065588"/>
          <p14:tracePt t="229216" x="6477000" y="4065588"/>
          <p14:tracePt t="229233" x="6469063" y="4065588"/>
          <p14:tracePt t="229250" x="6456363" y="4065588"/>
          <p14:tracePt t="229267" x="6450013" y="4065588"/>
          <p14:tracePt t="229286" x="6435725" y="4065588"/>
          <p14:tracePt t="229304" x="6429375" y="4065588"/>
          <p14:tracePt t="229317" x="6423025" y="4065588"/>
          <p14:tracePt t="229333" x="6416675" y="4051300"/>
          <p14:tracePt t="229350" x="6408738" y="4051300"/>
          <p14:tracePt t="229367" x="6389688" y="4044950"/>
          <p14:tracePt t="229383" x="6381750" y="4038600"/>
          <p14:tracePt t="229400" x="6362700" y="4032250"/>
          <p14:tracePt t="229417" x="6335713" y="4017963"/>
          <p14:tracePt t="229433" x="6288088" y="3990975"/>
          <p14:tracePt t="229453" x="6121400" y="3905250"/>
          <p14:tracePt t="229466" x="6061075" y="3857625"/>
          <p14:tracePt t="229483" x="5853113" y="3697288"/>
          <p14:tracePt t="229485" x="5705475" y="3589338"/>
          <p14:tracePt t="229501" x="5418138" y="3429000"/>
          <p14:tracePt t="229517" x="5164138" y="3248025"/>
          <p14:tracePt t="229537" x="4908550" y="3081338"/>
          <p14:tracePt t="229550" x="4694238" y="2906713"/>
          <p14:tracePt t="229566" x="4446588" y="2719388"/>
          <p14:tracePt t="229584" x="4105275" y="2451100"/>
          <p14:tracePt t="229609" x="3730625" y="2176463"/>
          <p14:tracePt t="229643" x="3295650" y="1868488"/>
          <p14:tracePt t="229664" x="3060700" y="1741488"/>
          <p14:tracePt t="229687" x="2894013" y="1641475"/>
          <p14:tracePt t="229699" x="2833688" y="1593850"/>
          <p14:tracePt t="229718" x="2698750" y="1493838"/>
          <p14:tracePt t="229735" x="2659063" y="1460500"/>
          <p14:tracePt t="229752" x="2625725" y="1433513"/>
          <p14:tracePt t="229766" x="2598738" y="1406525"/>
          <p14:tracePt t="229784" x="2584450" y="1400175"/>
          <p14:tracePt t="229846" x="2584450" y="1460500"/>
          <p14:tracePt t="229858" x="2584450" y="1520825"/>
          <p14:tracePt t="229873" x="2632075" y="1720850"/>
          <p14:tracePt t="229903" x="2946400" y="2471738"/>
          <p14:tracePt t="229925" x="3160713" y="2979738"/>
          <p14:tracePt t="229952" x="3308350" y="3348038"/>
          <p14:tracePt t="229979" x="3381375" y="3570288"/>
          <p14:tracePt t="230002" x="3402013" y="3716338"/>
          <p14:tracePt t="230022" x="3408363" y="3784600"/>
          <p14:tracePt t="230034" x="3408363" y="3790950"/>
          <p14:tracePt t="230053" x="3408363" y="3817938"/>
          <p14:tracePt t="230066" x="3408363" y="3824288"/>
          <p14:tracePt t="230083" x="3408363" y="3844925"/>
          <p14:tracePt t="230085" x="3416300" y="3878263"/>
          <p14:tracePt t="230099" x="3422650" y="3890963"/>
          <p14:tracePt t="230117" x="3441700" y="4011613"/>
          <p14:tracePt t="230133" x="3441700" y="4051300"/>
          <p14:tracePt t="230152" x="3441700" y="4219575"/>
          <p14:tracePt t="230166" x="3441700" y="4325938"/>
          <p14:tracePt t="230186" x="3441700" y="4427538"/>
          <p14:tracePt t="230207" x="3441700" y="4521200"/>
          <p14:tracePt t="230232" x="3455988" y="4560888"/>
          <p14:tracePt t="231550" x="3455988" y="4567238"/>
          <p14:tracePt t="231562" x="3441700" y="4567238"/>
          <p14:tracePt t="231586" x="3348038" y="4600575"/>
          <p14:tracePt t="231598" x="3281363" y="4633913"/>
          <p14:tracePt t="231615" x="3208338" y="4667250"/>
          <p14:tracePt t="231633" x="3154363" y="4708525"/>
          <p14:tracePt t="231648" x="3114675" y="4735513"/>
          <p14:tracePt t="231665" x="3048000" y="4768850"/>
          <p14:tracePt t="231681" x="3006725" y="4787900"/>
          <p14:tracePt t="231698" x="2960688" y="4802188"/>
          <p14:tracePt t="231715" x="2946400" y="4814888"/>
          <p14:tracePt t="231734" x="2927350" y="4822825"/>
          <p14:tracePt t="231750" x="2913063" y="4835525"/>
          <p14:tracePt t="231765" x="2900363" y="4841875"/>
          <p14:tracePt t="231785" x="2894013" y="4856163"/>
          <p14:tracePt t="231798" x="2886075" y="4856163"/>
          <p14:tracePt t="231815" x="2879725" y="4862513"/>
          <p14:tracePt t="232015" x="2873375" y="4862513"/>
          <p14:tracePt t="232030" x="2867025" y="4862513"/>
          <p14:tracePt t="232046" x="2859088" y="4856163"/>
          <p14:tracePt t="232062" x="2846388" y="4848225"/>
          <p14:tracePt t="232077" x="2840038" y="4835525"/>
          <p14:tracePt t="232090" x="2825750" y="4829175"/>
          <p14:tracePt t="232105" x="2813050" y="4814888"/>
          <p14:tracePt t="232118" x="2806700" y="4814888"/>
          <p14:tracePt t="232134" x="2798763" y="4808538"/>
          <p14:tracePt t="232150" x="2792413" y="4802188"/>
          <p14:tracePt t="232164" x="2773363" y="4795838"/>
          <p14:tracePt t="232183" x="2759075" y="4787900"/>
          <p14:tracePt t="232198" x="2746375" y="4781550"/>
          <p14:tracePt t="232214" x="2705100" y="4762500"/>
          <p14:tracePt t="232237" x="2698750" y="4754563"/>
          <p14:tracePt t="232247" x="2692400" y="4754563"/>
          <p14:tracePt t="232366" x="2698750" y="4762500"/>
          <p14:tracePt t="232385" x="2759075" y="4775200"/>
          <p14:tracePt t="232432" x="2927350" y="4802188"/>
          <p14:tracePt t="232450" x="2979738" y="4808538"/>
          <p14:tracePt t="232464" x="3006725" y="4814888"/>
          <p14:tracePt t="232483" x="3013075" y="4814888"/>
          <p14:tracePt t="234070" x="3027363" y="4814888"/>
          <p14:tracePt t="234080" x="3040063" y="4814888"/>
          <p14:tracePt t="234096" x="3067050" y="4814888"/>
          <p14:tracePt t="234113" x="3100388" y="4814888"/>
          <p14:tracePt t="234132" x="3160713" y="4795838"/>
          <p14:tracePt t="234134" x="3187700" y="4787900"/>
          <p14:tracePt t="234147" x="3208338" y="4781550"/>
          <p14:tracePt t="234163" x="3241675" y="4781550"/>
          <p14:tracePt t="234179" x="3295650" y="4762500"/>
          <p14:tracePt t="234198" x="3295650" y="4754563"/>
          <p14:tracePt t="234781" x="3302000" y="4754563"/>
          <p14:tracePt t="234791" x="3308350" y="4754563"/>
          <p14:tracePt t="234814" x="3314700" y="4754563"/>
          <p14:tracePt t="234831" x="3322638" y="4754563"/>
          <p14:tracePt t="234845" x="3355975" y="4754563"/>
          <p14:tracePt t="234862" x="3416300" y="4754563"/>
          <p14:tracePt t="234879" x="3495675" y="4727575"/>
          <p14:tracePt t="234895" x="3576638" y="4714875"/>
          <p14:tracePt t="234912" x="3965575" y="4560888"/>
          <p14:tracePt t="234929" x="4298950" y="4373563"/>
          <p14:tracePt t="234951" x="4841875" y="4011613"/>
          <p14:tracePt t="234972" x="5083175" y="3690938"/>
          <p14:tracePt t="234973" x="5224463" y="3509963"/>
          <p14:tracePt t="234995" x="5424488" y="3133725"/>
          <p14:tracePt t="234997" x="5545138" y="2940050"/>
          <p14:tracePt t="235021" x="5699125" y="2544763"/>
          <p14:tracePt t="235053" x="5973763" y="1868488"/>
          <p14:tracePt t="235076" x="6007100" y="1720850"/>
          <p14:tracePt t="235078" x="6021388" y="1654175"/>
          <p14:tracePt t="235100" x="6048375" y="1527175"/>
          <p14:tracePt t="235101" x="6048375" y="1466850"/>
          <p14:tracePt t="235122" x="6081713" y="1352550"/>
          <p14:tracePt t="235144" x="6161088" y="1198563"/>
          <p14:tracePt t="235159" x="6215063" y="1111250"/>
          <p14:tracePt t="235173" x="6275388" y="1017588"/>
          <p14:tracePt t="235185" x="6296025" y="990600"/>
          <p14:tracePt t="235199" x="6335713" y="923925"/>
          <p14:tracePt t="235213" x="6389688" y="863600"/>
          <p14:tracePt t="235229" x="6429375" y="796925"/>
          <p14:tracePt t="235246" x="6456363" y="769938"/>
          <p14:tracePt t="235264" x="6477000" y="730250"/>
          <p14:tracePt t="235279" x="6477000" y="723900"/>
          <p14:tracePt t="235381" x="6483350" y="742950"/>
          <p14:tracePt t="235392" x="6483350" y="769938"/>
          <p14:tracePt t="235415" x="6483350" y="850900"/>
          <p14:tracePt t="235431" x="6483350" y="890588"/>
          <p14:tracePt t="235447" x="6483350" y="930275"/>
          <p14:tracePt t="235462" x="6483350" y="965200"/>
          <p14:tracePt t="235478" x="6483350" y="998538"/>
          <p14:tracePt t="235495" x="6483350" y="1004888"/>
          <p14:tracePt t="235514" x="6483350" y="1044575"/>
          <p14:tracePt t="235528" x="6483350" y="1065213"/>
          <p14:tracePt t="235545" x="6483350" y="1071563"/>
          <p14:tracePt t="235562" x="6483350" y="1092200"/>
          <p14:tracePt t="235579" x="6483350" y="1098550"/>
          <p14:tracePt t="235595" x="6483350" y="1104900"/>
          <p14:tracePt t="235613" x="6483350" y="1119188"/>
          <p14:tracePt t="235633" x="6477000" y="1125538"/>
          <p14:tracePt t="235649" x="6469063" y="1138238"/>
          <p14:tracePt t="235666" x="6450013" y="1152525"/>
          <p14:tracePt t="235679" x="6442075" y="1152525"/>
          <p14:tracePt t="235695" x="6429375" y="1158875"/>
          <p14:tracePt t="235712" x="6416675" y="1165225"/>
          <p14:tracePt t="235728" x="6402388" y="1165225"/>
          <p14:tracePt t="235745" x="6381750" y="1171575"/>
          <p14:tracePt t="235763" x="6362700" y="1171575"/>
          <p14:tracePt t="235778" x="6342063" y="1171575"/>
          <p14:tracePt t="235795" x="6315075" y="1171575"/>
          <p14:tracePt t="235814" x="6296025" y="1171575"/>
          <p14:tracePt t="235830" x="6281738" y="1171575"/>
          <p14:tracePt t="236061" x="6288088" y="1179513"/>
          <p14:tracePt t="236072" x="6302375" y="1179513"/>
          <p14:tracePt t="236085" x="6323013" y="1192213"/>
          <p14:tracePt t="236098" x="6329363" y="1192213"/>
          <p14:tracePt t="236116" x="6348413" y="1204913"/>
          <p14:tracePt t="236130" x="6356350" y="1204913"/>
          <p14:tracePt t="236145" x="6362700" y="1204913"/>
          <p14:tracePt t="236161" x="6369050" y="1212850"/>
          <p14:tracePt t="236178" x="6369050" y="1219200"/>
          <p14:tracePt t="237096" x="6381750" y="1219200"/>
          <p14:tracePt t="237112" x="6402388" y="1231900"/>
          <p14:tracePt t="237127" x="6416675" y="1246188"/>
          <p14:tracePt t="237144" x="6435725" y="1246188"/>
          <p14:tracePt t="237161" x="6462713" y="1258888"/>
          <p14:tracePt t="237177" x="6469063" y="1265238"/>
          <p14:tracePt t="237194" x="6477000" y="1265238"/>
          <p14:tracePt t="237211" x="6483350" y="1273175"/>
          <p14:tracePt t="237542" x="6477000" y="1273175"/>
          <p14:tracePt t="237559" x="6477000" y="1258888"/>
          <p14:tracePt t="237579" x="6456363" y="1225550"/>
          <p14:tracePt t="237597" x="6450013" y="1192213"/>
          <p14:tracePt t="237614" x="6450013" y="1179513"/>
          <p14:tracePt t="237637" x="6442075" y="1165225"/>
          <p14:tracePt t="237664" x="6442075" y="1158875"/>
          <p14:tracePt t="237741" x="6442075" y="1152525"/>
          <p14:tracePt t="237773" x="6435725" y="1144588"/>
          <p14:tracePt t="237814" x="6435725" y="1138238"/>
          <p14:tracePt t="237830" x="6435725" y="1131888"/>
          <p14:tracePt t="237861" x="6435725" y="1125538"/>
          <p14:tracePt t="237910" x="6435725" y="1119188"/>
          <p14:tracePt t="238086" x="6435725" y="1125538"/>
          <p14:tracePt t="238103" x="6450013" y="1138238"/>
          <p14:tracePt t="238126" x="6489700" y="1171575"/>
          <p14:tracePt t="238143" x="6510338" y="1192213"/>
          <p14:tracePt t="238160" x="6529388" y="1204913"/>
          <p14:tracePt t="238176" x="6537325" y="1212850"/>
          <p14:tracePt t="238193" x="6550025" y="1225550"/>
          <p14:tracePt t="238210" x="6556375" y="1231900"/>
          <p14:tracePt t="238226" x="6570663" y="1231900"/>
          <p14:tracePt t="238243" x="6570663" y="1238250"/>
          <p14:tracePt t="238398" x="6577013" y="1238250"/>
          <p14:tracePt t="238518" x="6577013" y="1252538"/>
          <p14:tracePt t="238534" x="6589713" y="1252538"/>
          <p14:tracePt t="238555" x="6596063" y="1252538"/>
          <p14:tracePt t="238575" x="6616700" y="1265238"/>
          <p14:tracePt t="238593" x="6643688" y="1273175"/>
          <p14:tracePt t="238610" x="6664325" y="1285875"/>
          <p14:tracePt t="238626" x="6677025" y="1292225"/>
          <p14:tracePt t="239862" x="6683375" y="1292225"/>
          <p14:tracePt t="239894" x="6704013" y="1279525"/>
          <p14:tracePt t="239911" x="6716713" y="1273175"/>
          <p14:tracePt t="239930" x="6737350" y="1265238"/>
          <p14:tracePt t="239950" x="6797675" y="1246188"/>
          <p14:tracePt t="239963" x="6804025" y="1246188"/>
          <p14:tracePt t="239976" x="6831013" y="1231900"/>
          <p14:tracePt t="239994" x="6837363" y="1225550"/>
          <p14:tracePt t="240008" x="6845300" y="1219200"/>
          <p14:tracePt t="241038" x="6845300" y="1204913"/>
          <p14:tracePt t="241054" x="6845300" y="1198563"/>
          <p14:tracePt t="241069" x="6851650" y="1185863"/>
          <p14:tracePt t="241081" x="6851650" y="1179513"/>
          <p14:tracePt t="241092" x="6864350" y="1165225"/>
          <p14:tracePt t="241107" x="6864350" y="1158875"/>
          <p14:tracePt t="241125" x="6870700" y="1144588"/>
          <p14:tracePt t="241143" x="6870700" y="1138238"/>
          <p14:tracePt t="241158" x="6884988" y="1131888"/>
          <p14:tracePt t="241174" x="6884988" y="1119188"/>
          <p14:tracePt t="241192" x="6891338" y="1111250"/>
          <p14:tracePt t="241207" x="6897688" y="1104900"/>
          <p14:tracePt t="241425" x="6897688" y="1098550"/>
          <p14:tracePt t="241454" x="6905625" y="1098550"/>
          <p14:tracePt t="241471" x="6918325" y="1098550"/>
          <p14:tracePt t="241490" x="6924675" y="1098550"/>
          <p14:tracePt t="241507" x="6945313" y="1098550"/>
          <p14:tracePt t="241509" x="6951663" y="1098550"/>
          <p14:tracePt t="241525" x="6965950" y="1104900"/>
          <p14:tracePt t="241542" x="6999288" y="1119188"/>
          <p14:tracePt t="241558" x="7011988" y="1125538"/>
          <p14:tracePt t="241577" x="7051675" y="1152525"/>
          <p14:tracePt t="241597" x="7078663" y="1165225"/>
          <p14:tracePt t="241598" x="7085013" y="1171575"/>
          <p14:tracePt t="241611" x="7099300" y="1179513"/>
          <p14:tracePt t="241624" x="7126288" y="1192213"/>
          <p14:tracePt t="241640" x="7153275" y="1204913"/>
          <p14:tracePt t="241657" x="7172325" y="1219200"/>
          <p14:tracePt t="241674" x="7205663" y="1246188"/>
          <p14:tracePt t="241690" x="7226300" y="1252538"/>
          <p14:tracePt t="241708" x="7253288" y="1273175"/>
          <p14:tracePt t="241725" x="7273925" y="1279525"/>
          <p14:tracePt t="241744" x="7280275" y="1285875"/>
          <p14:tracePt t="241757" x="7286625" y="1285875"/>
          <p14:tracePt t="243086" x="7292975" y="1285875"/>
          <p14:tracePt t="243102" x="7299325" y="1285875"/>
          <p14:tracePt t="243126" x="7319963" y="1265238"/>
          <p14:tracePt t="243143" x="7326313" y="1246188"/>
          <p14:tracePt t="243157" x="7340600" y="1204913"/>
          <p14:tracePt t="243174" x="7340600" y="1192213"/>
          <p14:tracePt t="243192" x="7346950" y="1179513"/>
          <p14:tracePt t="243206" x="7346950" y="1171575"/>
          <p14:tracePt t="243222" x="7346950" y="1158875"/>
          <p14:tracePt t="243239" x="7346950" y="1152525"/>
          <p14:tracePt t="243256" x="7346950" y="1138238"/>
          <p14:tracePt t="243277" x="7346950" y="1131888"/>
          <p14:tracePt t="243289" x="7346950" y="1125538"/>
          <p14:tracePt t="243326" x="7346950" y="1119188"/>
          <p14:tracePt t="243365" x="7346950" y="1111250"/>
          <p14:tracePt t="243934" x="7359650" y="1111250"/>
          <p14:tracePt t="243951" x="7367588" y="1125538"/>
          <p14:tracePt t="243968" x="7367588" y="1138238"/>
          <p14:tracePt t="243986" x="7380288" y="1152525"/>
          <p14:tracePt t="244006" x="7394575" y="1165225"/>
          <p14:tracePt t="244024" x="7400925" y="1171575"/>
          <p14:tracePt t="244040" x="7413625" y="1185863"/>
          <p14:tracePt t="244055" x="7427913" y="1198563"/>
          <p14:tracePt t="244072" x="7427913" y="1204913"/>
          <p14:tracePt t="244089" x="7440613" y="1204913"/>
          <p14:tracePt t="244105" x="7440613" y="1212850"/>
          <p14:tracePt t="244122" x="7453313" y="1219200"/>
          <p14:tracePt t="244139" x="7461250" y="1225550"/>
          <p14:tracePt t="244158" x="7461250" y="1231900"/>
          <p14:tracePt t="245294" x="7473950" y="1238250"/>
          <p14:tracePt t="245311" x="7480300" y="1238250"/>
          <p14:tracePt t="245329" x="7507288" y="1246188"/>
          <p14:tracePt t="245341" x="7513638" y="1246188"/>
          <p14:tracePt t="245354" x="7548563" y="1246188"/>
          <p14:tracePt t="245371" x="7567613" y="1252538"/>
          <p14:tracePt t="245375" x="7581900" y="1252538"/>
          <p14:tracePt t="245388" x="7594600" y="1252538"/>
          <p14:tracePt t="245406" x="7621588" y="1265238"/>
          <p14:tracePt t="245423" x="7627938" y="1265238"/>
          <p14:tracePt t="245438" x="7634288" y="1265238"/>
          <p14:tracePt t="245501" x="7642225" y="1265238"/>
          <p14:tracePt t="245533" x="7648575" y="1265238"/>
          <p14:tracePt t="245558" x="7654925" y="1265238"/>
          <p14:tracePt t="245606" x="7661275" y="1258888"/>
          <p14:tracePt t="245624" x="7667625" y="1258888"/>
          <p14:tracePt t="245637" x="7681913" y="1258888"/>
          <p14:tracePt t="245670" x="7688263" y="1252538"/>
          <p14:tracePt t="245693" x="7694613" y="1252538"/>
          <p14:tracePt t="246487" x="7694613" y="1246188"/>
          <p14:tracePt t="246503" x="7715250" y="1246188"/>
          <p14:tracePt t="246530" x="7748588" y="1238250"/>
          <p14:tracePt t="246553" x="7796213" y="1219200"/>
          <p14:tracePt t="246570" x="7815263" y="1212850"/>
          <p14:tracePt t="246589" x="7829550" y="1212850"/>
          <p14:tracePt t="246661" x="7829550" y="1204913"/>
          <p14:tracePt t="246685" x="7829550" y="1198563"/>
          <p14:tracePt t="246701" x="7829550" y="1185863"/>
          <p14:tracePt t="246725" x="7829550" y="1179513"/>
          <p14:tracePt t="246750" x="7829550" y="1165225"/>
          <p14:tracePt t="246903" x="7829550" y="1158875"/>
          <p14:tracePt t="247278" x="7835900" y="1158875"/>
          <p14:tracePt t="247296" x="7848600" y="1158875"/>
          <p14:tracePt t="247315" x="7856538" y="1158875"/>
          <p14:tracePt t="247336" x="7881938" y="1165225"/>
          <p14:tracePt t="247353" x="7896225" y="1171575"/>
          <p14:tracePt t="247372" x="7908925" y="1185863"/>
          <p14:tracePt t="247374" x="7923213" y="1192213"/>
          <p14:tracePt t="247386" x="7929563" y="1192213"/>
          <p14:tracePt t="247403" x="7950200" y="1204913"/>
          <p14:tracePt t="247419" x="7950200" y="1212850"/>
          <p14:tracePt t="247436" x="7956550" y="1212850"/>
          <p14:tracePt t="247453" x="7962900" y="1225550"/>
          <p14:tracePt t="247613" x="7969250" y="1225550"/>
          <p14:tracePt t="247630" x="7969250" y="1231900"/>
          <p14:tracePt t="247641" x="7977188" y="1231900"/>
          <p14:tracePt t="247673" x="7977188" y="1246188"/>
          <p14:tracePt t="247701" x="7983538" y="1246188"/>
          <p14:tracePt t="247712" x="7989888" y="1246188"/>
          <p14:tracePt t="247733" x="7989888" y="1252538"/>
          <p14:tracePt t="247765" x="7996238" y="1252538"/>
          <p14:tracePt t="248302" x="8002588" y="1252538"/>
          <p14:tracePt t="248320" x="8010525" y="1252538"/>
          <p14:tracePt t="248337" x="8029575" y="1252538"/>
          <p14:tracePt t="248357" x="8050213" y="1252538"/>
          <p14:tracePt t="248373" x="8062913" y="1252538"/>
          <p14:tracePt t="248385" x="8070850" y="1252538"/>
          <p14:tracePt t="248402" x="8077200" y="1246188"/>
          <p14:tracePt t="248420" x="8083550" y="1246188"/>
          <p14:tracePt t="248542" x="8089900" y="1246188"/>
          <p14:tracePt t="248662" x="8096250" y="1246188"/>
          <p14:tracePt t="248679" x="8110538" y="1246188"/>
          <p14:tracePt t="248702" x="8123238" y="1246188"/>
          <p14:tracePt t="248714" x="8131175" y="1246188"/>
          <p14:tracePt t="248733" x="8137525" y="1246188"/>
          <p14:tracePt t="248750" x="8143875" y="1246188"/>
          <p14:tracePt t="248797" x="8150225" y="1246188"/>
          <p14:tracePt t="249151" x="8156575" y="1246188"/>
          <p14:tracePt t="249166" x="8164513" y="1246188"/>
          <p14:tracePt t="249186" x="8170863" y="1246188"/>
          <p14:tracePt t="249205" x="8177213" y="1246188"/>
          <p14:tracePt t="249222" x="8183563" y="1246188"/>
          <p14:tracePt t="249240" x="8191500" y="1246188"/>
          <p14:tracePt t="250062" x="8197850" y="1246188"/>
          <p14:tracePt t="250080" x="8210550" y="1246188"/>
          <p14:tracePt t="250098" x="8224838" y="1246188"/>
          <p14:tracePt t="250114" x="8231188" y="1246188"/>
          <p14:tracePt t="250127" x="8243888" y="1246188"/>
          <p14:tracePt t="250157" x="8251825" y="1246188"/>
          <p14:tracePt t="250181" x="8258175" y="1246188"/>
          <p14:tracePt t="250205" x="8264525" y="1246188"/>
          <p14:tracePt t="250230" x="8270875" y="1246188"/>
          <p14:tracePt t="250240" x="8277225" y="1246188"/>
          <p14:tracePt t="250253" x="8285163" y="1246188"/>
          <p14:tracePt t="250271" x="8291513" y="1246188"/>
          <p14:tracePt t="250286" x="8304213" y="1246188"/>
          <p14:tracePt t="250350" x="8310563" y="1246188"/>
          <p14:tracePt t="250359" x="8324850" y="1246188"/>
          <p14:tracePt t="250371" x="8331200" y="1246188"/>
          <p14:tracePt t="250386" x="8358188" y="1246188"/>
          <p14:tracePt t="250402" x="8385175" y="1252538"/>
          <p14:tracePt t="250417" x="8424863" y="1258888"/>
          <p14:tracePt t="250434" x="8445500" y="1258888"/>
          <p14:tracePt t="250450" x="8466138" y="1265238"/>
          <p14:tracePt t="250838" x="8472488" y="1273175"/>
          <p14:tracePt t="250854" x="8472488" y="1285875"/>
          <p14:tracePt t="250871" x="8466138" y="1319213"/>
          <p14:tracePt t="250888" x="8397875" y="1400175"/>
          <p14:tracePt t="250907" x="8304213" y="1500188"/>
          <p14:tracePt t="250909" x="8231188" y="1554163"/>
          <p14:tracePt t="250925" x="8016875" y="1747838"/>
          <p14:tracePt t="250937" x="7889875" y="1847850"/>
          <p14:tracePt t="250952" x="7534275" y="2109788"/>
          <p14:tracePt t="250967" x="7112000" y="2411413"/>
          <p14:tracePt t="250983" x="6637338" y="2746375"/>
          <p14:tracePt t="251002" x="6121400" y="3133725"/>
          <p14:tracePt t="251022" x="5405438" y="3703638"/>
          <p14:tracePt t="251050" x="5016500" y="3971925"/>
          <p14:tracePt t="251071" x="4400550" y="4487863"/>
          <p14:tracePt t="251091" x="4246563" y="4608513"/>
          <p14:tracePt t="251093" x="4179888" y="4667250"/>
          <p14:tracePt t="251114" x="4092575" y="4741863"/>
          <p14:tracePt t="251128" x="4024313" y="4814888"/>
          <p14:tracePt t="251139" x="4005263" y="4841875"/>
          <p14:tracePt t="251152" x="3930650" y="4895850"/>
          <p14:tracePt t="251166" x="3870325" y="4922838"/>
          <p14:tracePt t="251183" x="3784600" y="4983163"/>
          <p14:tracePt t="251200" x="3709988" y="5022850"/>
          <p14:tracePt t="251216" x="3622675" y="5062538"/>
          <p14:tracePt t="251233" x="3516313" y="5110163"/>
          <p14:tracePt t="251253" x="3355975" y="5137150"/>
          <p14:tracePt t="251266" x="3322638" y="5137150"/>
          <p14:tracePt t="251283" x="3221038" y="5137150"/>
          <p14:tracePt t="251285" x="3175000" y="5137150"/>
          <p14:tracePt t="251302" x="3148013" y="5137150"/>
          <p14:tracePt t="251317" x="3054350" y="5137150"/>
          <p14:tracePt t="251334" x="3013075" y="5137150"/>
          <p14:tracePt t="251350" x="2987675" y="5137150"/>
          <p14:tracePt t="251366" x="2960688" y="5137150"/>
          <p14:tracePt t="251385" x="2940050" y="5137150"/>
          <p14:tracePt t="251402" x="2913063" y="5137150"/>
          <p14:tracePt t="251416" x="2894013" y="5122863"/>
          <p14:tracePt t="251433" x="2879725" y="5110163"/>
          <p14:tracePt t="251450" x="2873375" y="5076825"/>
          <p14:tracePt t="251466" x="2873375" y="5056188"/>
          <p14:tracePt t="251483" x="2873375" y="5037138"/>
          <p14:tracePt t="251500" x="2873375" y="5002213"/>
          <p14:tracePt t="251502" x="2873375" y="4989513"/>
          <p14:tracePt t="251517" x="2873375" y="4956175"/>
          <p14:tracePt t="251534" x="2873375" y="4935538"/>
          <p14:tracePt t="251553" x="2900363" y="4889500"/>
          <p14:tracePt t="251567" x="2919413" y="4862513"/>
          <p14:tracePt t="251584" x="2960688" y="4814888"/>
          <p14:tracePt t="251600" x="3013075" y="4775200"/>
          <p14:tracePt t="251616" x="3073400" y="4741863"/>
          <p14:tracePt t="251633" x="3114675" y="4708525"/>
          <p14:tracePt t="251650" x="3154363" y="4681538"/>
          <p14:tracePt t="251670" x="3194050" y="4667250"/>
          <p14:tracePt t="251683" x="3201988" y="4654550"/>
          <p14:tracePt t="251702" x="3227388" y="4648200"/>
          <p14:tracePt t="251725" x="3235325" y="4648200"/>
          <p14:tracePt t="251735" x="3241675" y="4648200"/>
          <p14:tracePt t="251757" x="3254375" y="4648200"/>
          <p14:tracePt t="251767" x="3268663" y="4654550"/>
          <p14:tracePt t="251783" x="3281363" y="4654550"/>
          <p14:tracePt t="251800" x="3302000" y="4654550"/>
          <p14:tracePt t="251816" x="3308350" y="4654550"/>
          <p14:tracePt t="251833" x="3314700" y="4654550"/>
          <p14:tracePt t="251852" x="3322638" y="4654550"/>
          <p14:tracePt t="251866" x="3328988" y="4660900"/>
          <p14:tracePt t="252830" x="3335338" y="4660900"/>
          <p14:tracePt t="252844" x="3341688" y="4660900"/>
          <p14:tracePt t="252861" x="3362325" y="4660900"/>
          <p14:tracePt t="252877" x="3389313" y="4660900"/>
          <p14:tracePt t="252890" x="3395663" y="4660900"/>
          <p14:tracePt t="252898" x="3422650" y="4660900"/>
          <p14:tracePt t="252915" x="3462338" y="4660900"/>
          <p14:tracePt t="252917" x="3476625" y="4660900"/>
          <p14:tracePt t="252932" x="3489325" y="4660900"/>
          <p14:tracePt t="252950" x="3522663" y="4660900"/>
          <p14:tracePt t="252965" x="3529013" y="4660900"/>
          <p14:tracePt t="252984" x="3543300" y="4660900"/>
          <p14:tracePt t="253005" x="3549650" y="4660900"/>
          <p14:tracePt t="253021" x="3556000" y="4660900"/>
          <p14:tracePt t="253070" x="3562350" y="4660900"/>
          <p14:tracePt t="253294" x="3570288" y="4660900"/>
          <p14:tracePt t="253822" x="3576638" y="4660900"/>
          <p14:tracePt t="253838" x="3582988" y="4660900"/>
          <p14:tracePt t="253853" x="3589338" y="4660900"/>
          <p14:tracePt t="253854" x="3595688" y="4660900"/>
          <p14:tracePt t="253871" x="3616325" y="4660900"/>
          <p14:tracePt t="253885" x="3643313" y="4660900"/>
          <p14:tracePt t="253898" x="3670300" y="4660900"/>
          <p14:tracePt t="253914" x="3709988" y="4681538"/>
          <p14:tracePt t="253931" x="3757613" y="4687888"/>
          <p14:tracePt t="253934" x="3784600" y="4694238"/>
          <p14:tracePt t="253948" x="3803650" y="4694238"/>
          <p14:tracePt t="253965" x="3857625" y="4708525"/>
          <p14:tracePt t="253983" x="3884613" y="4708525"/>
          <p14:tracePt t="253998" x="3897313" y="4708525"/>
          <p14:tracePt t="254431" x="3905250" y="4708525"/>
          <p14:tracePt t="254445" x="3917950" y="4708525"/>
          <p14:tracePt t="254462" x="3938588" y="4708525"/>
          <p14:tracePt t="254478" x="3965575" y="4708525"/>
          <p14:tracePt t="254488" x="3971925" y="4694238"/>
          <p14:tracePt t="254497" x="3984625" y="4694238"/>
          <p14:tracePt t="254514" x="3998913" y="4675188"/>
          <p14:tracePt t="254531" x="3998913" y="4667250"/>
          <p14:tracePt t="254547" x="4005263" y="4660900"/>
          <p14:tracePt t="254566" x="4005263" y="4648200"/>
          <p14:tracePt t="254599" x="4005263" y="4641850"/>
          <p14:tracePt t="254774" x="4011613" y="4641850"/>
          <p14:tracePt t="254782" x="4017963" y="4641850"/>
          <p14:tracePt t="254797" x="4059238" y="4648200"/>
          <p14:tracePt t="254814" x="4092575" y="4667250"/>
          <p14:tracePt t="254831" x="4138613" y="4681538"/>
          <p14:tracePt t="254847" x="4192588" y="4702175"/>
          <p14:tracePt t="254864" x="4238625" y="4708525"/>
          <p14:tracePt t="254883" x="4313238" y="4727575"/>
          <p14:tracePt t="254897" x="4359275" y="4741863"/>
          <p14:tracePt t="254914" x="4386263" y="4741863"/>
          <p14:tracePt t="254930" x="4400550" y="4741863"/>
          <p14:tracePt t="254950" x="4406900" y="4741863"/>
          <p14:tracePt t="257222" x="4419600" y="4741863"/>
          <p14:tracePt t="257237" x="4433888" y="4741863"/>
          <p14:tracePt t="257238" x="4452938" y="4741863"/>
          <p14:tracePt t="257252" x="4473575" y="4735513"/>
          <p14:tracePt t="257267" x="4521200" y="4721225"/>
          <p14:tracePt t="257279" x="4594225" y="4708525"/>
          <p14:tracePt t="257295" x="4633913" y="4702175"/>
          <p14:tracePt t="257313" x="4660900" y="4702175"/>
          <p14:tracePt t="257328" x="4667250" y="4694238"/>
          <p14:tracePt t="257345" x="4675188" y="4694238"/>
          <p14:tracePt t="257405" x="4681538" y="4687888"/>
          <p14:tracePt t="257726" x="4687888" y="4687888"/>
          <p14:tracePt t="258070" x="4694238" y="4687888"/>
          <p14:tracePt t="258084" x="4714875" y="4687888"/>
          <p14:tracePt t="258101" x="4775200" y="4687888"/>
          <p14:tracePt t="258112" x="4808538" y="4687888"/>
          <p14:tracePt t="258128" x="4895850" y="4687888"/>
          <p14:tracePt t="258144" x="4962525" y="4681538"/>
          <p14:tracePt t="258163" x="4983163" y="4675188"/>
          <p14:tracePt t="258494" x="4989513" y="4675188"/>
          <p14:tracePt t="258506" x="5010150" y="4675188"/>
          <p14:tracePt t="258522" x="5037138" y="4675188"/>
          <p14:tracePt t="258540" x="5083175" y="4675188"/>
          <p14:tracePt t="258541" x="5103813" y="4675188"/>
          <p14:tracePt t="258557" x="5130800" y="4675188"/>
          <p14:tracePt t="258573" x="5156200" y="4675188"/>
          <p14:tracePt t="258586" x="5170488" y="4681538"/>
          <p14:tracePt t="258602" x="5183188" y="4681538"/>
          <p14:tracePt t="258614" x="5203825" y="4681538"/>
          <p14:tracePt t="258630" x="5210175" y="4681538"/>
          <p14:tracePt t="258646" x="5216525" y="4681538"/>
          <p14:tracePt t="258663" x="5230813" y="4687888"/>
          <p14:tracePt t="258678" x="5251450" y="4687888"/>
          <p14:tracePt t="258694" x="5270500" y="4687888"/>
          <p14:tracePt t="258711" x="5291138" y="4687888"/>
          <p14:tracePt t="258727" x="5310188" y="4687888"/>
          <p14:tracePt t="261231" x="5303838" y="4687888"/>
          <p14:tracePt t="261246" x="5297488" y="4687888"/>
          <p14:tracePt t="261261" x="5257800" y="4687888"/>
          <p14:tracePt t="261275" x="5243513" y="4681538"/>
          <p14:tracePt t="261292" x="5170488" y="4675188"/>
          <p14:tracePt t="261294" x="5122863" y="4675188"/>
          <p14:tracePt t="261311" x="4949825" y="4675188"/>
          <p14:tracePt t="261326" x="4808538" y="4675188"/>
          <p14:tracePt t="261343" x="4687888" y="4675188"/>
          <p14:tracePt t="261361" x="4560888" y="4687888"/>
          <p14:tracePt t="261375" x="4446588" y="4721225"/>
          <p14:tracePt t="261393" x="4346575" y="4727575"/>
          <p14:tracePt t="261408" x="4265613" y="4741863"/>
          <p14:tracePt t="261425" x="4232275" y="4748213"/>
          <p14:tracePt t="261557" x="4252913" y="4748213"/>
          <p14:tracePt t="261567" x="4286250" y="4754563"/>
          <p14:tracePt t="261583" x="4379913" y="4762500"/>
          <p14:tracePt t="261598" x="4487863" y="4762500"/>
          <p14:tracePt t="261610" x="4548188" y="4762500"/>
          <p14:tracePt t="261625" x="4660900" y="4762500"/>
          <p14:tracePt t="261643" x="4787900" y="4762500"/>
          <p14:tracePt t="261658" x="4902200" y="4762500"/>
          <p14:tracePt t="261662" x="4968875" y="4762500"/>
          <p14:tracePt t="261678" x="5103813" y="4762500"/>
          <p14:tracePt t="261691" x="5164138" y="4762500"/>
          <p14:tracePt t="261711" x="5324475" y="4762500"/>
          <p14:tracePt t="261726" x="5418138" y="4762500"/>
          <p14:tracePt t="261742" x="5505450" y="4762500"/>
          <p14:tracePt t="261760" x="5605463" y="4762500"/>
          <p14:tracePt t="261775" x="5713413" y="4762500"/>
          <p14:tracePt t="261793" x="5819775" y="4762500"/>
          <p14:tracePt t="261808" x="5953125" y="4762500"/>
          <p14:tracePt t="261825" x="6054725" y="4762500"/>
          <p14:tracePt t="261841" x="6127750" y="4762500"/>
          <p14:tracePt t="261858" x="6167438" y="4762500"/>
          <p14:tracePt t="261864" x="6181725" y="4762500"/>
          <p14:tracePt t="261875" x="6188075" y="4762500"/>
          <p14:tracePt t="262070" x="6188075" y="4768850"/>
          <p14:tracePt t="262079" x="6181725" y="4768850"/>
          <p14:tracePt t="262094" x="6161088" y="4775200"/>
          <p14:tracePt t="262108" x="6142038" y="4781550"/>
          <p14:tracePt t="262126" x="6088063" y="4781550"/>
          <p14:tracePt t="262142" x="6040438" y="4781550"/>
          <p14:tracePt t="262158" x="5988050" y="4781550"/>
          <p14:tracePt t="262174" x="5946775" y="4781550"/>
          <p14:tracePt t="262191" x="5907088" y="4781550"/>
          <p14:tracePt t="262208" x="5873750" y="4781550"/>
          <p14:tracePt t="262224" x="5853113" y="4781550"/>
          <p14:tracePt t="262243" x="5846763" y="4781550"/>
          <p14:tracePt t="262258" x="5840413" y="4781550"/>
          <p14:tracePt t="262274" x="5819775" y="4781550"/>
          <p14:tracePt t="262291" x="5813425" y="4781550"/>
          <p14:tracePt t="262308" x="5799138" y="4781550"/>
          <p14:tracePt t="262324" x="5792788" y="4795838"/>
          <p14:tracePt t="263510" x="5799138" y="4795838"/>
          <p14:tracePt t="263534" x="5807075" y="4795838"/>
          <p14:tracePt t="263550" x="5834063" y="4795838"/>
          <p14:tracePt t="263567" x="5840413" y="4795838"/>
          <p14:tracePt t="263578" x="5873750" y="4795838"/>
          <p14:tracePt t="263590" x="5919788" y="4795838"/>
          <p14:tracePt t="263607" x="5946775" y="4795838"/>
          <p14:tracePt t="263624" x="5973763" y="4795838"/>
          <p14:tracePt t="263640" x="5988050" y="4795838"/>
          <p14:tracePt t="263710" x="5994400" y="4787900"/>
          <p14:tracePt t="263718" x="6000750" y="4787900"/>
          <p14:tracePt t="263728" x="6007100" y="4787900"/>
          <p14:tracePt t="263742" x="6013450" y="4787900"/>
          <p14:tracePt t="263757" x="6021388" y="4787900"/>
          <p14:tracePt t="264102" x="6027738" y="4787900"/>
          <p14:tracePt t="264118" x="6048375" y="4781550"/>
          <p14:tracePt t="264134" x="6067425" y="4775200"/>
          <p14:tracePt t="264152" x="6100763" y="4768850"/>
          <p14:tracePt t="264167" x="6134100" y="4762500"/>
          <p14:tracePt t="264178" x="6154738" y="4754563"/>
          <p14:tracePt t="264190" x="6175375" y="4748213"/>
          <p14:tracePt t="264206" x="6208713" y="4741863"/>
          <p14:tracePt t="264223" x="6215063" y="4741863"/>
          <p14:tracePt t="264277" x="6221413" y="4741863"/>
          <p14:tracePt t="264293" x="6227763" y="4741863"/>
          <p14:tracePt t="264302" x="6235700" y="4741863"/>
          <p14:tracePt t="264317" x="6242050" y="4741863"/>
          <p14:tracePt t="264327" x="6248400" y="4741863"/>
          <p14:tracePt t="264340" x="6254750" y="4741863"/>
          <p14:tracePt t="264342" x="6275388" y="4741863"/>
          <p14:tracePt t="264358" x="6288088" y="4741863"/>
          <p14:tracePt t="264373" x="6308725" y="4748213"/>
          <p14:tracePt t="264392" x="6323013" y="4748213"/>
          <p14:tracePt t="264406" x="6329363" y="4748213"/>
          <p14:tracePt t="264423" x="6348413" y="4754563"/>
          <p14:tracePt t="264442" x="6362700" y="4754563"/>
          <p14:tracePt t="264456" x="6369050" y="4754563"/>
          <p14:tracePt t="264473" x="6381750" y="4754563"/>
          <p14:tracePt t="264490" x="6389688" y="4754563"/>
          <p14:tracePt t="264506" x="6402388" y="4754563"/>
          <p14:tracePt t="264523" x="6408738" y="4754563"/>
          <p14:tracePt t="264613" x="6416675" y="4754563"/>
          <p14:tracePt t="264622" x="6423025" y="4754563"/>
          <p14:tracePt t="264640" x="6429375" y="4762500"/>
          <p14:tracePt t="264656" x="6435725" y="4762500"/>
          <p14:tracePt t="264673" x="6450013" y="4768850"/>
          <p14:tracePt t="264911" x="6462713" y="4768850"/>
          <p14:tracePt t="264924" x="6477000" y="4768850"/>
          <p14:tracePt t="264940" x="6510338" y="4768850"/>
          <p14:tracePt t="264943" x="6529388" y="4768850"/>
          <p14:tracePt t="264956" x="6556375" y="4768850"/>
          <p14:tracePt t="264973" x="6637338" y="4768850"/>
          <p14:tracePt t="264992" x="6691313" y="4768850"/>
          <p14:tracePt t="265006" x="6764338" y="4768850"/>
          <p14:tracePt t="265022" x="6797675" y="4768850"/>
          <p14:tracePt t="265039" x="6818313" y="4768850"/>
          <p14:tracePt t="265056" x="6831013" y="4768850"/>
          <p14:tracePt t="265074" x="6851650" y="4768850"/>
          <p14:tracePt t="265089" x="6864350" y="4775200"/>
          <p14:tracePt t="265106" x="6870700" y="4775200"/>
          <p14:tracePt t="265123" x="6891338" y="4775200"/>
          <p14:tracePt t="265342" x="6897688" y="4775200"/>
          <p14:tracePt t="265695" x="6905625" y="4775200"/>
          <p14:tracePt t="265710" x="6905625" y="4781550"/>
          <p14:tracePt t="265830" x="6911975" y="4781550"/>
          <p14:tracePt t="265843" x="6918325" y="4775200"/>
          <p14:tracePt t="265857" x="6931025" y="4768850"/>
          <p14:tracePt t="265875" x="6972300" y="4748213"/>
          <p14:tracePt t="265877" x="6991350" y="4735513"/>
          <p14:tracePt t="265888" x="7011988" y="4714875"/>
          <p14:tracePt t="265905" x="7051675" y="4687888"/>
          <p14:tracePt t="265922" x="7085013" y="4667250"/>
          <p14:tracePt t="265942" x="7145338" y="4627563"/>
          <p14:tracePt t="265955" x="7153275" y="4627563"/>
          <p14:tracePt t="265974" x="7180263" y="4600575"/>
          <p14:tracePt t="265991" x="7192963" y="4594225"/>
          <p14:tracePt t="266006" x="7205663" y="4581525"/>
          <p14:tracePt t="266023" x="7219950" y="4560888"/>
          <p14:tracePt t="266038" x="7226300" y="4548188"/>
          <p14:tracePt t="266055" x="7232650" y="4533900"/>
          <p14:tracePt t="266072" x="7239000" y="4527550"/>
          <p14:tracePt t="266088" x="7239000" y="4521200"/>
          <p14:tracePt t="266350" x="7239000" y="4513263"/>
          <p14:tracePt t="266370" x="7239000" y="4494213"/>
          <p14:tracePt t="266424" x="7232650" y="4394200"/>
          <p14:tracePt t="266438" x="7226300" y="4386263"/>
          <p14:tracePt t="266461" x="7226300" y="4373563"/>
          <p14:tracePt t="266902" x="7219950" y="4367213"/>
          <p14:tracePt t="266914" x="7213600" y="4359275"/>
          <p14:tracePt t="266927" x="7172325" y="4333875"/>
          <p14:tracePt t="266938" x="7159625" y="4325938"/>
          <p14:tracePt t="266957" x="7078663" y="4273550"/>
          <p14:tracePt t="266971" x="7032625" y="4238625"/>
          <p14:tracePt t="266991" x="6824663" y="4105275"/>
          <p14:tracePt t="267006" x="6691313" y="4032250"/>
          <p14:tracePt t="267024" x="6556375" y="3957638"/>
          <p14:tracePt t="267037" x="6402388" y="3857625"/>
          <p14:tracePt t="267054" x="6248400" y="3763963"/>
          <p14:tracePt t="267071" x="6081713" y="3643313"/>
          <p14:tracePt t="267087" x="5826125" y="3502025"/>
          <p14:tracePt t="267104" x="5645150" y="3389313"/>
          <p14:tracePt t="267126" x="5418138" y="3241675"/>
          <p14:tracePt t="267143" x="5351463" y="3194050"/>
          <p14:tracePt t="267156" x="5076825" y="3000375"/>
          <p14:tracePt t="267174" x="4641850" y="2705100"/>
          <p14:tracePt t="267193" x="4298950" y="2511425"/>
          <p14:tracePt t="267207" x="4038600" y="2363788"/>
          <p14:tracePt t="267227" x="3817938" y="2257425"/>
          <p14:tracePt t="267229" x="3703638" y="2182813"/>
          <p14:tracePt t="267241" x="3562350" y="2116138"/>
          <p14:tracePt t="267254" x="3281363" y="1941513"/>
          <p14:tracePt t="267273" x="3154363" y="1874838"/>
          <p14:tracePt t="267287" x="2719388" y="1654175"/>
          <p14:tracePt t="267308" x="2565400" y="1587500"/>
          <p14:tracePt t="267310" x="2498725" y="1560513"/>
          <p14:tracePt t="267323" x="2444750" y="1539875"/>
          <p14:tracePt t="267337" x="2317750" y="1487488"/>
          <p14:tracePt t="267354" x="2197100" y="1433513"/>
          <p14:tracePt t="267371" x="2049463" y="1373188"/>
          <p14:tracePt t="267387" x="1901825" y="1306513"/>
          <p14:tracePt t="267389" x="1835150" y="1273175"/>
          <p14:tracePt t="267406" x="1727200" y="1219200"/>
          <p14:tracePt t="267423" x="1654175" y="1179513"/>
          <p14:tracePt t="267438" x="1566863" y="1144588"/>
          <p14:tracePt t="267453" x="1493838" y="1104900"/>
          <p14:tracePt t="267473" x="1452563" y="1098550"/>
          <p14:tracePt t="267488" x="1433513" y="1084263"/>
          <p14:tracePt t="267504" x="1406525" y="1071563"/>
          <p14:tracePt t="267520" x="1379538" y="1050925"/>
          <p14:tracePt t="267537" x="1325563" y="1023938"/>
          <p14:tracePt t="267554" x="1258888" y="998538"/>
          <p14:tracePt t="267574" x="1138238" y="957263"/>
          <p14:tracePt t="267587" x="1125538" y="950913"/>
          <p14:tracePt t="267604" x="1092200" y="944563"/>
          <p14:tracePt t="267606" x="1084263" y="938213"/>
          <p14:tracePt t="267624" x="1065213" y="930275"/>
          <p14:tracePt t="267637" x="1011238" y="904875"/>
          <p14:tracePt t="267654" x="965200" y="884238"/>
          <p14:tracePt t="267670" x="817563" y="817563"/>
          <p14:tracePt t="267687" x="757238" y="790575"/>
          <p14:tracePt t="267703" x="715963" y="769938"/>
          <p14:tracePt t="267722" x="669925" y="736600"/>
          <p14:tracePt t="267737" x="630238" y="730250"/>
          <p14:tracePt t="267753" x="622300" y="723900"/>
          <p14:tracePt t="267770" x="603250" y="715963"/>
          <p14:tracePt t="267787" x="588963" y="696913"/>
          <p14:tracePt t="267803" x="561975" y="682625"/>
          <p14:tracePt t="267821" x="542925" y="655638"/>
          <p14:tracePt t="267838" x="528638" y="649288"/>
          <p14:tracePt t="267854" x="501650" y="622300"/>
          <p14:tracePt t="267872" x="476250" y="603250"/>
          <p14:tracePt t="267887" x="441325" y="576263"/>
          <p14:tracePt t="267903" x="422275" y="555625"/>
          <p14:tracePt t="267925" x="395288" y="528638"/>
          <p14:tracePt t="267937" x="388938" y="522288"/>
          <p14:tracePt t="267953" x="381000" y="509588"/>
          <p14:tracePt t="267970" x="374650" y="501650"/>
          <p14:tracePt t="267990" x="355600" y="476250"/>
          <p14:tracePt t="268003" x="347663" y="468313"/>
          <p14:tracePt t="268023" x="328613" y="441325"/>
          <p14:tracePt t="268038" x="314325" y="428625"/>
          <p14:tracePt t="268054" x="314325" y="422275"/>
          <p14:tracePt t="268070" x="307975" y="401638"/>
          <p14:tracePt t="268101" x="307975" y="395288"/>
          <p14:tracePt t="268109" x="307975" y="381000"/>
          <p14:tracePt t="268120" x="295275" y="368300"/>
          <p14:tracePt t="268139" x="287338" y="347663"/>
          <p14:tracePt t="268155" x="287338" y="334963"/>
          <p14:tracePt t="268157" x="280988" y="328613"/>
          <p14:tracePt t="268173" x="274638" y="307975"/>
        </p14:tracePtLst>
      </p14:laserTrace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0335" indent="0">
              <a:buNone/>
            </a:pPr>
            <a:r>
              <a:rPr lang="en-US" sz="2000" dirty="0" err="1" smtClean="0">
                <a:solidFill>
                  <a:schemeClr val="accent4"/>
                </a:solidFill>
              </a:rPr>
              <a:t>Cari</a:t>
            </a:r>
            <a:r>
              <a:rPr lang="en-US" sz="2000" dirty="0" smtClean="0">
                <a:solidFill>
                  <a:schemeClr val="accent4"/>
                </a:solidFill>
              </a:rPr>
              <a:t> </a:t>
            </a:r>
            <a:r>
              <a:rPr lang="en-US" sz="2000" dirty="0" err="1" smtClean="0">
                <a:solidFill>
                  <a:schemeClr val="accent4"/>
                </a:solidFill>
              </a:rPr>
              <a:t>determinan</a:t>
            </a:r>
            <a:r>
              <a:rPr lang="en-US" sz="2000" dirty="0" smtClean="0">
                <a:solidFill>
                  <a:schemeClr val="accent4"/>
                </a:solidFill>
              </a:rPr>
              <a:t> </a:t>
            </a:r>
            <a:r>
              <a:rPr lang="en-US" sz="2000" dirty="0" err="1" smtClean="0">
                <a:solidFill>
                  <a:schemeClr val="accent4"/>
                </a:solidFill>
              </a:rPr>
              <a:t>dari</a:t>
            </a:r>
            <a:r>
              <a:rPr lang="en-US" sz="2000" dirty="0" smtClean="0">
                <a:solidFill>
                  <a:schemeClr val="accent4"/>
                </a:solidFill>
              </a:rPr>
              <a:t> </a:t>
            </a:r>
            <a:r>
              <a:rPr lang="en-US" sz="2000" dirty="0" err="1" smtClean="0">
                <a:solidFill>
                  <a:schemeClr val="accent4"/>
                </a:solidFill>
              </a:rPr>
              <a:t>matriks</a:t>
            </a:r>
            <a:r>
              <a:rPr lang="en-US" sz="2000" dirty="0" smtClean="0">
                <a:solidFill>
                  <a:schemeClr val="accent4"/>
                </a:solidFill>
              </a:rPr>
              <a:t> </a:t>
            </a:r>
            <a:r>
              <a:rPr lang="en-US" sz="2000" dirty="0" err="1" smtClean="0">
                <a:solidFill>
                  <a:schemeClr val="accent4"/>
                </a:solidFill>
              </a:rPr>
              <a:t>berikut</a:t>
            </a:r>
            <a:r>
              <a:rPr lang="en-US" sz="2000" dirty="0" smtClean="0">
                <a:solidFill>
                  <a:schemeClr val="accent4"/>
                </a:solidFill>
              </a:rPr>
              <a:t> </a:t>
            </a:r>
            <a:r>
              <a:rPr lang="en-US" sz="2000" dirty="0" err="1" smtClean="0">
                <a:solidFill>
                  <a:schemeClr val="accent4"/>
                </a:solidFill>
              </a:rPr>
              <a:t>dengan</a:t>
            </a:r>
            <a:r>
              <a:rPr lang="en-US" sz="2000" dirty="0" smtClean="0">
                <a:solidFill>
                  <a:schemeClr val="accent4"/>
                </a:solidFill>
              </a:rPr>
              <a:t> </a:t>
            </a:r>
            <a:r>
              <a:rPr lang="en-US" sz="2000" dirty="0" err="1" smtClean="0">
                <a:solidFill>
                  <a:schemeClr val="accent4"/>
                </a:solidFill>
              </a:rPr>
              <a:t>mengganti</a:t>
            </a:r>
            <a:r>
              <a:rPr lang="en-US" sz="2000" dirty="0" smtClean="0">
                <a:solidFill>
                  <a:schemeClr val="accent4"/>
                </a:solidFill>
              </a:rPr>
              <a:t> a </a:t>
            </a:r>
            <a:r>
              <a:rPr lang="en-US" sz="2000" dirty="0" err="1" smtClean="0">
                <a:solidFill>
                  <a:schemeClr val="accent4"/>
                </a:solidFill>
              </a:rPr>
              <a:t>dengan</a:t>
            </a:r>
            <a:r>
              <a:rPr lang="en-US" sz="2000" dirty="0" smtClean="0">
                <a:solidFill>
                  <a:schemeClr val="accent4"/>
                </a:solidFill>
              </a:rPr>
              <a:t> 1 digit </a:t>
            </a:r>
            <a:r>
              <a:rPr lang="en-US" sz="2000" dirty="0" err="1" smtClean="0">
                <a:solidFill>
                  <a:schemeClr val="accent4"/>
                </a:solidFill>
              </a:rPr>
              <a:t>terakhir</a:t>
            </a:r>
            <a:r>
              <a:rPr lang="en-US" sz="2000" dirty="0" smtClean="0">
                <a:solidFill>
                  <a:schemeClr val="accent4"/>
                </a:solidFill>
              </a:rPr>
              <a:t> NPM/NIM</a:t>
            </a:r>
          </a:p>
          <a:p>
            <a:pPr marL="140335" indent="0">
              <a:buNone/>
            </a:pPr>
            <a:endParaRPr lang="id-ID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556068" y="2260945"/>
                <a:ext cx="3282871" cy="14529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4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id-ID" sz="2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d-ID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d-ID" sz="240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d-ID" sz="24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d-ID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d-ID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sz="240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d-ID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d-ID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d-ID" sz="240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sz="240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d-ID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d-ID" sz="240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id-ID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e>
                                <m:r>
                                  <a:rPr lang="id-ID" sz="24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d-ID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d-ID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068" y="2260945"/>
                <a:ext cx="3282871" cy="14529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6884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760"/>
    </mc:Choice>
    <mc:Fallback>
      <p:transition spd="slow" advTm="39760"/>
    </mc:Fallback>
  </mc:AlternateContent>
  <p:timing>
    <p:tnLst>
      <p:par>
        <p:cTn id="1" dur="indefinite" restart="never" nodeType="tmRoot"/>
      </p:par>
    </p:tnLst>
  </p:timing>
  <p:extLst>
    <p:ext uri="{3A86A75C-4F4B-4683-9AE1-C65F6400EC91}">
      <p14:laserTraceLst xmlns:p14="http://schemas.microsoft.com/office/powerpoint/2010/main">
        <p14:tracePtLst>
          <p14:tracePt t="2226" x="4962525" y="2900363"/>
          <p14:tracePt t="2232" x="5022850" y="2933700"/>
          <p14:tracePt t="2241" x="5083175" y="2967038"/>
          <p14:tracePt t="2256" x="5203825" y="3054350"/>
          <p14:tracePt t="2277" x="5364163" y="3160713"/>
          <p14:tracePt t="2292" x="5451475" y="3227388"/>
          <p14:tracePt t="2305" x="5551488" y="3308350"/>
          <p14:tracePt t="2323" x="5638800" y="3355975"/>
          <p14:tracePt t="2328" x="5672138" y="3368675"/>
          <p14:tracePt t="2342" x="5713413" y="3395663"/>
          <p14:tracePt t="2356" x="5738813" y="3408363"/>
          <p14:tracePt t="2374" x="5746750" y="3416300"/>
          <p14:tracePt t="2389" x="5753100" y="3422650"/>
          <p14:tracePt t="2446" x="5759450" y="3422650"/>
          <p14:tracePt t="2495" x="5765800" y="3422650"/>
          <p14:tracePt t="2503" x="5765800" y="3429000"/>
          <p14:tracePt t="2510" x="5773738" y="3429000"/>
          <p14:tracePt t="2523" x="5780088" y="3429000"/>
          <p14:tracePt t="2539" x="5819775" y="3449638"/>
          <p14:tracePt t="2555" x="5894388" y="3468688"/>
          <p14:tracePt t="2574" x="6048375" y="3549650"/>
          <p14:tracePt t="2589" x="6094413" y="3576638"/>
          <p14:tracePt t="2605" x="6115050" y="3595688"/>
          <p14:tracePt t="2623" x="6142038" y="3630613"/>
          <p14:tracePt t="2639" x="6154738" y="3643313"/>
          <p14:tracePt t="2655" x="6167438" y="3649663"/>
          <p14:tracePt t="2673" x="6175375" y="3663950"/>
          <p14:tracePt t="2689" x="6181725" y="3670300"/>
          <p14:tracePt t="2705" x="6188075" y="3670300"/>
          <p14:tracePt t="2724" x="6202363" y="3683000"/>
          <p14:tracePt t="2738" x="6208713" y="3683000"/>
          <p14:tracePt t="2755" x="6215063" y="3690938"/>
          <p14:tracePt t="2772" x="6221413" y="3690938"/>
          <p14:tracePt t="2823" x="6215063" y="3690938"/>
          <p14:tracePt t="8744" x="6167438" y="3703638"/>
          <p14:tracePt t="8753" x="6073775" y="3709988"/>
          <p14:tracePt t="8759" x="5967413" y="3709988"/>
          <p14:tracePt t="8767" x="5840413" y="3709988"/>
          <p14:tracePt t="8789" x="5518150" y="3670300"/>
          <p14:tracePt t="8805" x="5384800" y="3636963"/>
          <p14:tracePt t="8817" x="5230813" y="3616325"/>
          <p14:tracePt t="8834" x="5095875" y="3616325"/>
          <p14:tracePt t="8852" x="4983163" y="3636963"/>
          <p14:tracePt t="8867" x="4895850" y="3670300"/>
          <p14:tracePt t="8884" x="4822825" y="3703638"/>
          <p14:tracePt t="8887" x="4795838" y="3724275"/>
          <p14:tracePt t="8901" x="4748213" y="3757613"/>
          <p14:tracePt t="8917" x="4727575" y="3776663"/>
          <p14:tracePt t="8934" x="4702175" y="3803650"/>
          <p14:tracePt t="8936" x="4687888" y="3817938"/>
          <p14:tracePt t="8954" x="4667250" y="3844925"/>
          <p14:tracePt t="8967" x="4648200" y="3884613"/>
          <p14:tracePt t="8984" x="4621213" y="3917950"/>
          <p14:tracePt t="8987" x="4608513" y="3930650"/>
          <p14:tracePt t="9001" x="4581525" y="3944938"/>
          <p14:tracePt t="9017" x="4554538" y="3957638"/>
          <p14:tracePt t="9034" x="4527550" y="3957638"/>
          <p14:tracePt t="9036" x="4506913" y="3957638"/>
          <p14:tracePt t="9051" x="4473575" y="3957638"/>
          <p14:tracePt t="9067" x="4446588" y="3957638"/>
          <p14:tracePt t="9084" x="4427538" y="3951288"/>
          <p14:tracePt t="9086" x="4419600" y="3951288"/>
          <p14:tracePt t="9103" x="4400550" y="3938588"/>
          <p14:tracePt t="9117" x="4386263" y="3917950"/>
          <p14:tracePt t="9136" x="4373563" y="3878263"/>
          <p14:tracePt t="9151" x="4359275" y="3830638"/>
          <p14:tracePt t="9167" x="4359275" y="3751263"/>
          <p14:tracePt t="9184" x="4340225" y="3690938"/>
          <p14:tracePt t="9186" x="4333875" y="3676650"/>
          <p14:tracePt t="9202" x="4325938" y="3663950"/>
          <p14:tracePt t="9217" x="4319588" y="3663950"/>
          <p14:tracePt t="9234" x="4319588" y="3656013"/>
          <p14:tracePt t="9358" x="4319588" y="3649663"/>
          <p14:tracePt t="9379" x="4319588" y="3643313"/>
          <p14:tracePt t="9393" x="4319588" y="3636963"/>
          <p14:tracePt t="9411" x="4325938" y="3630613"/>
          <p14:tracePt t="9417" x="4333875" y="3630613"/>
          <p14:tracePt t="9436" x="4346575" y="3609975"/>
          <p14:tracePt t="9450" x="4359275" y="3603625"/>
          <p14:tracePt t="9467" x="4373563" y="3595688"/>
          <p14:tracePt t="9485" x="4394200" y="3589338"/>
          <p14:tracePt t="9502" x="4406900" y="3576638"/>
          <p14:tracePt t="9517" x="4413250" y="3576638"/>
          <p14:tracePt t="9535" x="4419600" y="3570288"/>
          <p14:tracePt t="9552" x="4427538" y="3570288"/>
          <p14:tracePt t="9571" x="4433888" y="3570288"/>
          <p14:tracePt t="9585" x="4433888" y="3562350"/>
          <p14:tracePt t="9600" x="4433888" y="3549650"/>
          <p14:tracePt t="9617" x="4440238" y="3536950"/>
          <p14:tracePt t="9636" x="4440238" y="3502025"/>
          <p14:tracePt t="9653" x="4440238" y="3482975"/>
          <p14:tracePt t="9667" x="4427538" y="3468688"/>
          <p14:tracePt t="9671" x="4427538" y="3462338"/>
          <p14:tracePt t="9684" x="4413250" y="3455988"/>
          <p14:tracePt t="9702" x="4406900" y="3449638"/>
          <p14:tracePt t="9716" x="4394200" y="3435350"/>
          <p14:tracePt t="9734" x="4373563" y="3429000"/>
          <p14:tracePt t="9750" x="4352925" y="3422650"/>
          <p14:tracePt t="9766" x="4340225" y="3422650"/>
          <p14:tracePt t="9785" x="4319588" y="3422650"/>
          <p14:tracePt t="9802" x="4298950" y="3429000"/>
          <p14:tracePt t="9816" x="4286250" y="3435350"/>
          <p14:tracePt t="9833" x="4273550" y="3441700"/>
          <p14:tracePt t="9835" x="4265613" y="3449638"/>
          <p14:tracePt t="9852" x="4252913" y="3468688"/>
          <p14:tracePt t="9866" x="4238625" y="3489325"/>
          <p14:tracePt t="9884" x="4225925" y="3516313"/>
          <p14:tracePt t="9900" x="4225925" y="3522663"/>
          <p14:tracePt t="9916" x="4219575" y="3536950"/>
          <p14:tracePt t="9934" x="4219575" y="3543300"/>
          <p14:tracePt t="9952" x="4219575" y="3556000"/>
          <p14:tracePt t="9966" x="4219575" y="3562350"/>
          <p14:tracePt t="9984" x="4219575" y="3570288"/>
          <p14:tracePt t="10000" x="4219575" y="3582988"/>
          <p14:tracePt t="10016" x="4219575" y="3589338"/>
          <p14:tracePt t="10034" x="4225925" y="3603625"/>
          <p14:tracePt t="10050" x="4225925" y="3609975"/>
          <p14:tracePt t="10066" x="4225925" y="3616325"/>
          <p14:tracePt t="10086" x="4225925" y="3622675"/>
          <p14:tracePt t="10101" x="4225925" y="3630613"/>
          <p14:tracePt t="10117" x="4232275" y="3636963"/>
          <p14:tracePt t="10134" x="4246563" y="3663950"/>
          <p14:tracePt t="10150" x="4252913" y="3670300"/>
          <p14:tracePt t="10166" x="4252913" y="3676650"/>
          <p14:tracePt t="10184" x="4265613" y="3697288"/>
          <p14:tracePt t="10199" x="4265613" y="3703638"/>
          <p14:tracePt t="10216" x="4273550" y="3716338"/>
          <p14:tracePt t="10234" x="4286250" y="3730625"/>
          <p14:tracePt t="10251" x="4292600" y="3730625"/>
          <p14:tracePt t="10266" x="4292600" y="3736975"/>
          <p14:tracePt t="10284" x="4298950" y="3743325"/>
          <p14:tracePt t="10299" x="4306888" y="3743325"/>
          <p14:tracePt t="10320" x="4313238" y="3743325"/>
          <p14:tracePt t="10355" x="4319588" y="3743325"/>
          <p14:tracePt t="10384" x="4325938" y="3743325"/>
          <p14:tracePt t="10412" x="4325938" y="3751263"/>
          <p14:tracePt t="10419" x="4333875" y="3751263"/>
          <p14:tracePt t="10483" x="4340225" y="3757613"/>
          <p14:tracePt t="10520" x="4346575" y="3757613"/>
          <p14:tracePt t="10591" x="4352925" y="3757613"/>
          <p14:tracePt t="10605" x="4359275" y="3757613"/>
          <p14:tracePt t="10620" x="4367213" y="3757613"/>
          <p14:tracePt t="10636" x="4373563" y="3751263"/>
          <p14:tracePt t="10647" x="4379913" y="3751263"/>
          <p14:tracePt t="10675" x="4386263" y="3751263"/>
          <p14:tracePt t="10718" x="4394200" y="3743325"/>
          <p14:tracePt t="10733" x="4400550" y="3743325"/>
          <p14:tracePt t="10747" x="4400550" y="3736975"/>
          <p14:tracePt t="10761" x="4406900" y="3736975"/>
          <p14:tracePt t="10768" x="4406900" y="3730625"/>
          <p14:tracePt t="10784" x="4413250" y="3724275"/>
          <p14:tracePt t="10799" x="4419600" y="3724275"/>
          <p14:tracePt t="10816" x="4427538" y="3716338"/>
          <p14:tracePt t="10834" x="4433888" y="3716338"/>
          <p14:tracePt t="10849" x="4440238" y="3709988"/>
          <p14:tracePt t="10866" x="4446588" y="3709988"/>
          <p14:tracePt t="10882" x="4452938" y="3703638"/>
          <p14:tracePt t="10899" x="4452938" y="3697288"/>
          <p14:tracePt t="10916" x="4460875" y="3697288"/>
          <p14:tracePt t="10960" x="4460875" y="3690938"/>
          <p14:tracePt t="10989" x="4467225" y="3683000"/>
          <p14:tracePt t="10996" x="4467225" y="3676650"/>
          <p14:tracePt t="11003" x="4473575" y="3676650"/>
          <p14:tracePt t="11015" x="4479925" y="3670300"/>
          <p14:tracePt t="11032" x="4494213" y="3643313"/>
          <p14:tracePt t="11049" x="4494213" y="3622675"/>
          <p14:tracePt t="11067" x="4506913" y="3603625"/>
          <p14:tracePt t="11089" x="4506913" y="3595688"/>
          <p14:tracePt t="11099" x="4513263" y="3595688"/>
          <p14:tracePt t="11116" x="4513263" y="3589338"/>
          <p14:tracePt t="11135" x="4513263" y="3582988"/>
          <p14:tracePt t="11153" x="4513263" y="3576638"/>
          <p14:tracePt t="11267" x="4513263" y="3570288"/>
          <p14:tracePt t="11288" x="4513263" y="3562350"/>
          <p14:tracePt t="11303" x="4513263" y="3556000"/>
          <p14:tracePt t="11310" x="4513263" y="3549650"/>
          <p14:tracePt t="11324" x="4506913" y="3549650"/>
          <p14:tracePt t="11338" x="4506913" y="3543300"/>
          <p14:tracePt t="11349" x="4500563" y="3543300"/>
          <p14:tracePt t="11374" x="4500563" y="3536950"/>
          <p14:tracePt t="11466" x="4500563" y="3529013"/>
          <p14:tracePt t="11473" x="4494213" y="3522663"/>
          <p14:tracePt t="11481" x="4494213" y="3516313"/>
          <p14:tracePt t="11498" x="4487863" y="3502025"/>
          <p14:tracePt t="11516" x="4479925" y="3489325"/>
          <p14:tracePt t="11534" x="4473575" y="3482975"/>
          <p14:tracePt t="11548" x="4473575" y="3476625"/>
          <p14:tracePt t="11567" x="4467225" y="3476625"/>
          <p14:tracePt t="11582" x="4467225" y="3468688"/>
          <p14:tracePt t="11598" x="4460875" y="3468688"/>
          <p14:tracePt t="11703" x="4452938" y="3468688"/>
          <p14:tracePt t="11716" x="4446588" y="3468688"/>
          <p14:tracePt t="11737" x="4440238" y="3468688"/>
          <p14:tracePt t="11759" x="4433888" y="3468688"/>
          <p14:tracePt t="11766" x="4427538" y="3468688"/>
          <p14:tracePt t="11773" x="4419600" y="3468688"/>
          <p14:tracePt t="11787" x="4413250" y="3468688"/>
          <p14:tracePt t="11802" x="4406900" y="3468688"/>
          <p14:tracePt t="11830" x="4400550" y="3468688"/>
          <p14:tracePt t="11852" x="4394200" y="3468688"/>
          <p14:tracePt t="11894" x="4386263" y="3468688"/>
          <p14:tracePt t="11915" x="4379913" y="3468688"/>
          <p14:tracePt t="11937" x="4373563" y="3476625"/>
          <p14:tracePt t="11951" x="4367213" y="3476625"/>
          <p14:tracePt t="11994" x="4367213" y="3482975"/>
          <p14:tracePt t="12058" x="4359275" y="3482975"/>
          <p14:tracePt t="12080" x="4359275" y="3489325"/>
          <p14:tracePt t="12144" x="4352925" y="3489325"/>
          <p14:tracePt t="12158" x="4352925" y="3495675"/>
          <p14:tracePt t="12179" x="4346575" y="3495675"/>
          <p14:tracePt t="12194" x="4346575" y="3502025"/>
          <p14:tracePt t="12201" x="4340225" y="3502025"/>
          <p14:tracePt t="12314" x="4340225" y="3509963"/>
          <p14:tracePt t="12736" x="4340225" y="3516313"/>
          <p14:tracePt t="12779" x="4340225" y="3522663"/>
          <p14:tracePt t="12793" x="4333875" y="3522663"/>
          <p14:tracePt t="12801" x="4333875" y="3529013"/>
          <p14:tracePt t="14404" x="4333875" y="3549650"/>
          <p14:tracePt t="14411" x="4333875" y="3562350"/>
          <p14:tracePt t="14420" x="4333875" y="3576638"/>
          <p14:tracePt t="14434" x="4333875" y="3609975"/>
          <p14:tracePt t="14455" x="4333875" y="3622675"/>
          <p14:tracePt t="14457" x="4333875" y="3630613"/>
          <p14:tracePt t="14468" x="4333875" y="3643313"/>
          <p14:tracePt t="14483" x="4333875" y="3649663"/>
          <p14:tracePt t="14498" x="4333875" y="3663950"/>
          <p14:tracePt t="14513" x="4333875" y="3670300"/>
          <p14:tracePt t="14546" x="4333875" y="3676650"/>
          <p14:tracePt t="14575" x="4340225" y="3676650"/>
          <p14:tracePt t="14589" x="4346575" y="3676650"/>
          <p14:tracePt t="14617" x="4346575" y="3683000"/>
          <p14:tracePt t="14632" x="4352925" y="3683000"/>
          <p14:tracePt t="14639" x="4352925" y="3690938"/>
          <p14:tracePt t="14669" x="4359275" y="3690938"/>
          <p14:tracePt t="14704" x="4367213" y="3690938"/>
          <p14:tracePt t="14719" x="4373563" y="3690938"/>
          <p14:tracePt t="14738" x="4379913" y="3690938"/>
          <p14:tracePt t="14752" x="4386263" y="3690938"/>
          <p14:tracePt t="14774" x="4394200" y="3690938"/>
          <p14:tracePt t="14781" x="4400550" y="3690938"/>
          <p14:tracePt t="14795" x="4406900" y="3683000"/>
          <p14:tracePt t="14831" x="4413250" y="3683000"/>
          <p14:tracePt t="14838" x="4413250" y="3676650"/>
          <p14:tracePt t="14852" x="4419600" y="3676650"/>
          <p14:tracePt t="14873" x="4427538" y="3676650"/>
          <p14:tracePt t="14895" x="4427538" y="3670300"/>
          <p14:tracePt t="15016" x="4427538" y="3663950"/>
          <p14:tracePt t="15032" x="4427538" y="3656013"/>
          <p14:tracePt t="15601" x="4433888" y="3656013"/>
          <p14:tracePt t="15652" x="4440238" y="3656013"/>
          <p14:tracePt t="15693" x="4440238" y="3649663"/>
          <p14:tracePt t="15707" x="4446588" y="3649663"/>
          <p14:tracePt t="15822" x="4452938" y="3649663"/>
          <p14:tracePt t="16036" x="4460875" y="3649663"/>
          <p14:tracePt t="16043" x="4460875" y="3643313"/>
          <p14:tracePt t="16051" x="4467225" y="3643313"/>
          <p14:tracePt t="16071" x="4473575" y="3636963"/>
          <p14:tracePt t="16081" x="4473575" y="3630613"/>
          <p14:tracePt t="16095" x="4487863" y="3630613"/>
          <p14:tracePt t="16112" x="4487863" y="3622675"/>
          <p14:tracePt t="16131" x="4494213" y="3622675"/>
          <p14:tracePt t="16213" x="4494213" y="3616325"/>
          <p14:tracePt t="16307" x="4494213" y="3609975"/>
          <p14:tracePt t="16335" x="4494213" y="3603625"/>
          <p14:tracePt t="16349" x="4500563" y="3595688"/>
          <p14:tracePt t="16363" x="4506913" y="3582988"/>
          <p14:tracePt t="16371" x="4506913" y="3576638"/>
          <p14:tracePt t="16378" x="4506913" y="3570288"/>
          <p14:tracePt t="16395" x="4506913" y="3562350"/>
          <p14:tracePt t="16412" x="4506913" y="3556000"/>
          <p14:tracePt t="16428" x="4513263" y="3556000"/>
          <p14:tracePt t="16445" x="4513263" y="3549650"/>
          <p14:tracePt t="16464" x="4513263" y="3543300"/>
          <p14:tracePt t="16505" x="4513263" y="3536950"/>
          <p14:tracePt t="16513" x="4513263" y="3529013"/>
          <p14:tracePt t="16520" x="4521200" y="3509963"/>
          <p14:tracePt t="16527" x="4521200" y="3489325"/>
          <p14:tracePt t="16544" x="4527550" y="3462338"/>
          <p14:tracePt t="16563" x="4527550" y="3435350"/>
          <p14:tracePt t="16578" x="4527550" y="3422650"/>
          <p14:tracePt t="16595" x="4527550" y="3416300"/>
          <p14:tracePt t="16614" x="4527550" y="3408363"/>
          <p14:tracePt t="16628" x="4527550" y="3402013"/>
          <p14:tracePt t="16646" x="4521200" y="3402013"/>
          <p14:tracePt t="16663" x="4513263" y="3389313"/>
          <p14:tracePt t="16678" x="4506913" y="3389313"/>
          <p14:tracePt t="16694" x="4500563" y="3381375"/>
          <p14:tracePt t="16714" x="4487863" y="3381375"/>
          <p14:tracePt t="16728" x="4479925" y="3375025"/>
          <p14:tracePt t="16744" x="4473575" y="3375025"/>
          <p14:tracePt t="16764" x="4460875" y="3375025"/>
          <p14:tracePt t="16778" x="4446588" y="3375025"/>
          <p14:tracePt t="16794" x="4440238" y="3375025"/>
          <p14:tracePt t="16812" x="4419600" y="3375025"/>
          <p14:tracePt t="16828" x="4413250" y="3375025"/>
          <p14:tracePt t="16844" x="4400550" y="3375025"/>
          <p14:tracePt t="16864" x="4394200" y="3381375"/>
          <p14:tracePt t="16878" x="4379913" y="3389313"/>
          <p14:tracePt t="16894" x="4373563" y="3395663"/>
          <p14:tracePt t="16914" x="4367213" y="3402013"/>
          <p14:tracePt t="16928" x="4359275" y="3402013"/>
          <p14:tracePt t="16948" x="4359275" y="3408363"/>
          <p14:tracePt t="16961" x="4352925" y="3408363"/>
          <p14:tracePt t="16983" x="4352925" y="3416300"/>
          <p14:tracePt t="16998" x="4346575" y="3422650"/>
          <p14:tracePt t="17014" x="4340225" y="3435350"/>
          <p14:tracePt t="17027" x="4333875" y="3441700"/>
          <p14:tracePt t="17044" x="4333875" y="3455988"/>
          <p14:tracePt t="17065" x="4325938" y="3462338"/>
          <p14:tracePt t="17077" x="4325938" y="3468688"/>
          <p14:tracePt t="17094" x="4325938" y="3482975"/>
          <p14:tracePt t="17111" x="4319588" y="3489325"/>
          <p14:tracePt t="17127" x="4319588" y="3495675"/>
          <p14:tracePt t="17144" x="4319588" y="3516313"/>
          <p14:tracePt t="17148" x="4313238" y="3522663"/>
          <p14:tracePt t="17164" x="4306888" y="3536950"/>
          <p14:tracePt t="17177" x="4306888" y="3549650"/>
          <p14:tracePt t="17194" x="4298950" y="3556000"/>
          <p14:tracePt t="17214" x="4292600" y="3570288"/>
          <p14:tracePt t="17247" x="4292600" y="3576638"/>
          <p14:tracePt t="17262" x="4292600" y="3582988"/>
          <p14:tracePt t="17290" x="4292600" y="3589338"/>
          <p14:tracePt t="17304" x="4292600" y="3595688"/>
          <p14:tracePt t="17318" x="4298950" y="3603625"/>
          <p14:tracePt t="17327" x="4298950" y="3609975"/>
          <p14:tracePt t="17344" x="4298950" y="3616325"/>
          <p14:tracePt t="17361" x="4306888" y="3630613"/>
          <p14:tracePt t="17377" x="4306888" y="3636963"/>
          <p14:tracePt t="17394" x="4306888" y="3649663"/>
          <p14:tracePt t="17396" x="4313238" y="3656013"/>
          <p14:tracePt t="17411" x="4313238" y="3663950"/>
          <p14:tracePt t="17427" x="4319588" y="3670300"/>
          <p14:tracePt t="17447" x="4325938" y="3676650"/>
          <p14:tracePt t="17468" x="4325938" y="3683000"/>
          <p14:tracePt t="17497" x="4325938" y="3690938"/>
          <p14:tracePt t="17546" x="4333875" y="3690938"/>
          <p14:tracePt t="17574" x="4340225" y="3697288"/>
          <p14:tracePt t="17617" x="4346575" y="3697288"/>
          <p14:tracePt t="17667" x="4346575" y="3703638"/>
          <p14:tracePt t="17874" x="4352925" y="3703638"/>
          <p14:tracePt t="17903" x="4359275" y="3703638"/>
          <p14:tracePt t="17913" x="4359275" y="3709988"/>
          <p14:tracePt t="17953" x="4367213" y="3709988"/>
          <p14:tracePt t="18074" x="4373563" y="3709988"/>
          <p14:tracePt t="18088" x="4379913" y="3709988"/>
          <p14:tracePt t="18124" x="4386263" y="3709988"/>
          <p14:tracePt t="18609" x="4386263" y="3703638"/>
          <p14:tracePt t="18759" x="4394200" y="3703638"/>
          <p14:tracePt t="18823" x="4394200" y="3697288"/>
          <p14:tracePt t="19407" x="4400550" y="3697288"/>
          <p14:tracePt t="19421" x="4406900" y="3690938"/>
          <p14:tracePt t="19507" x="4413250" y="3690938"/>
          <p14:tracePt t="37842" x="4346575" y="3636963"/>
          <p14:tracePt t="37849" x="4225925" y="3562350"/>
          <p14:tracePt t="37867" x="3890963" y="3328988"/>
          <p14:tracePt t="37878" x="3522663" y="3054350"/>
          <p14:tracePt t="37895" x="3067050" y="2746375"/>
          <p14:tracePt t="37914" x="2336800" y="2230438"/>
          <p14:tracePt t="37929" x="1889125" y="1841500"/>
          <p14:tracePt t="37945" x="1446213" y="1412875"/>
          <p14:tracePt t="37964" x="844550" y="723900"/>
          <p14:tracePt t="37978" x="536575" y="268288"/>
          <p14:tracePt t="38305" x="1225550" y="0"/>
          <p14:tracePt t="38312" x="1252538" y="0"/>
          <p14:tracePt t="38328" x="1279525" y="0"/>
          <p14:tracePt t="38344" x="1306513" y="0"/>
          <p14:tracePt t="38361" x="1312863" y="0"/>
          <p14:tracePt t="38378" x="1319213" y="0"/>
          <p14:tracePt t="38414" x="1325563" y="0"/>
          <p14:tracePt t="38418" x="1325563" y="6350"/>
          <p14:tracePt t="38428" x="1333500" y="6350"/>
          <p14:tracePt t="38447" x="1339850" y="12700"/>
          <p14:tracePt t="38463" x="1352550" y="20638"/>
          <p14:tracePt t="38478" x="1358900" y="26988"/>
          <p14:tracePt t="38495" x="1373188" y="47625"/>
          <p14:tracePt t="38511" x="1379538" y="60325"/>
          <p14:tracePt t="38528" x="1379538" y="66675"/>
          <p14:tracePt t="38544" x="1379538" y="87313"/>
          <p14:tracePt t="38547" x="1366838" y="93663"/>
          <p14:tracePt t="38564" x="1339850" y="114300"/>
          <p14:tracePt t="38577" x="1292225" y="133350"/>
          <p14:tracePt t="38594" x="1265238" y="153988"/>
          <p14:tracePt t="38596" x="1252538" y="153988"/>
          <p14:tracePt t="38611" x="1238250" y="160338"/>
          <p14:tracePt t="38628" x="1231900" y="166688"/>
          <p14:tracePt t="38645" x="1225550" y="166688"/>
          <p14:tracePt t="38661" x="1219200" y="166688"/>
          <p14:tracePt t="38754" x="1212850" y="160338"/>
          <p14:tracePt t="38782" x="1212850" y="153988"/>
          <p14:tracePt t="39760" x="1152525" y="87313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914400" y="205977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lang="en-GB" sz="4000" b="0" i="0" u="none" strike="noStrike" cap="none" baseline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Determinan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914400" y="1085850"/>
            <a:ext cx="7772400" cy="3429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3050" marR="0" lvl="0" indent="-13271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457200" lvl="0" indent="-228600">
              <a:lnSpc>
                <a:spcPct val="100000"/>
              </a:lnSpc>
              <a:spcBef>
                <a:spcPts val="500"/>
              </a:spcBef>
              <a:buClr>
                <a:srgbClr val="000000"/>
              </a:buClr>
              <a:buFont typeface="Libre Baskerville"/>
            </a:pPr>
            <a:r>
              <a:rPr lang="en-GB" sz="1800" dirty="0" err="1">
                <a:solidFill>
                  <a:srgbClr val="000000"/>
                </a:solidFill>
              </a:rPr>
              <a:t>Determinan</a:t>
            </a:r>
            <a:r>
              <a:rPr lang="en-GB" sz="1800" dirty="0">
                <a:solidFill>
                  <a:srgbClr val="000000"/>
                </a:solidFill>
              </a:rPr>
              <a:t> </a:t>
            </a:r>
            <a:r>
              <a:rPr lang="en-GB" sz="1800" dirty="0" err="1">
                <a:solidFill>
                  <a:srgbClr val="000000"/>
                </a:solidFill>
              </a:rPr>
              <a:t>adalah</a:t>
            </a:r>
            <a:r>
              <a:rPr lang="en-GB" sz="1800" dirty="0">
                <a:solidFill>
                  <a:srgbClr val="000000"/>
                </a:solidFill>
              </a:rPr>
              <a:t> </a:t>
            </a:r>
            <a:r>
              <a:rPr lang="en-GB" sz="1800" dirty="0" err="1">
                <a:solidFill>
                  <a:srgbClr val="000000"/>
                </a:solidFill>
              </a:rPr>
              <a:t>suatu</a:t>
            </a:r>
            <a:r>
              <a:rPr lang="en-GB" sz="1800" dirty="0">
                <a:solidFill>
                  <a:srgbClr val="000000"/>
                </a:solidFill>
              </a:rPr>
              <a:t> </a:t>
            </a:r>
            <a:r>
              <a:rPr lang="en-GB" sz="1800" dirty="0" err="1">
                <a:solidFill>
                  <a:srgbClr val="000000"/>
                </a:solidFill>
              </a:rPr>
              <a:t>nilai</a:t>
            </a:r>
            <a:r>
              <a:rPr lang="en-GB" sz="1800" dirty="0">
                <a:solidFill>
                  <a:srgbClr val="000000"/>
                </a:solidFill>
              </a:rPr>
              <a:t> </a:t>
            </a:r>
            <a:r>
              <a:rPr lang="en-GB" sz="1800" dirty="0" err="1">
                <a:solidFill>
                  <a:srgbClr val="000000"/>
                </a:solidFill>
              </a:rPr>
              <a:t>matriks</a:t>
            </a:r>
            <a:r>
              <a:rPr lang="en-GB" sz="1800" dirty="0">
                <a:solidFill>
                  <a:srgbClr val="000000"/>
                </a:solidFill>
              </a:rPr>
              <a:t> yang </a:t>
            </a:r>
            <a:r>
              <a:rPr lang="en-GB" sz="1800" dirty="0" err="1">
                <a:solidFill>
                  <a:srgbClr val="000000"/>
                </a:solidFill>
              </a:rPr>
              <a:t>berbentuk</a:t>
            </a:r>
            <a:r>
              <a:rPr lang="en-GB" sz="1800" dirty="0">
                <a:solidFill>
                  <a:srgbClr val="000000"/>
                </a:solidFill>
              </a:rPr>
              <a:t> </a:t>
            </a:r>
            <a:r>
              <a:rPr lang="en-GB" sz="1800" dirty="0" err="1">
                <a:solidFill>
                  <a:srgbClr val="000000"/>
                </a:solidFill>
              </a:rPr>
              <a:t>persegi</a:t>
            </a:r>
            <a:r>
              <a:rPr lang="en-GB" sz="1800" dirty="0">
                <a:solidFill>
                  <a:srgbClr val="000000"/>
                </a:solidFill>
              </a:rPr>
              <a:t>. </a:t>
            </a:r>
            <a:endParaRPr lang="en-GB" sz="1800" dirty="0" smtClean="0">
              <a:solidFill>
                <a:srgbClr val="000000"/>
              </a:solidFill>
            </a:endParaRPr>
          </a:p>
          <a:p>
            <a:pPr marL="457200" lvl="0" indent="-228600">
              <a:lnSpc>
                <a:spcPct val="100000"/>
              </a:lnSpc>
              <a:spcBef>
                <a:spcPts val="500"/>
              </a:spcBef>
              <a:buClr>
                <a:srgbClr val="000000"/>
              </a:buClr>
              <a:buFont typeface="Libre Baskerville"/>
            </a:pPr>
            <a:r>
              <a:rPr lang="en-GB" sz="1800" dirty="0" err="1" smtClean="0">
                <a:solidFill>
                  <a:schemeClr val="accent4">
                    <a:lumMod val="75000"/>
                  </a:schemeClr>
                </a:solidFill>
              </a:rPr>
              <a:t>Determinan</a:t>
            </a:r>
            <a:r>
              <a:rPr lang="en-GB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GB" sz="1800" dirty="0" err="1">
                <a:solidFill>
                  <a:schemeClr val="accent4">
                    <a:lumMod val="75000"/>
                  </a:schemeClr>
                </a:solidFill>
              </a:rPr>
              <a:t>matriks</a:t>
            </a:r>
            <a:r>
              <a:rPr lang="en-GB" sz="1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GB" sz="1800" dirty="0" err="1">
                <a:solidFill>
                  <a:schemeClr val="accent4">
                    <a:lumMod val="75000"/>
                  </a:schemeClr>
                </a:solidFill>
              </a:rPr>
              <a:t>hanya</a:t>
            </a:r>
            <a:r>
              <a:rPr lang="en-GB" sz="1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GB" sz="1800" dirty="0" err="1">
                <a:solidFill>
                  <a:schemeClr val="accent4">
                    <a:lumMod val="75000"/>
                  </a:schemeClr>
                </a:solidFill>
              </a:rPr>
              <a:t>dimiliki</a:t>
            </a:r>
            <a:r>
              <a:rPr lang="en-GB" sz="1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GB" sz="1800" dirty="0" err="1">
                <a:solidFill>
                  <a:schemeClr val="accent4">
                    <a:lumMod val="75000"/>
                  </a:schemeClr>
                </a:solidFill>
              </a:rPr>
              <a:t>oleh</a:t>
            </a:r>
            <a:r>
              <a:rPr lang="en-GB" sz="1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GB" sz="1800" dirty="0" err="1">
                <a:solidFill>
                  <a:schemeClr val="accent4">
                    <a:lumMod val="75000"/>
                  </a:schemeClr>
                </a:solidFill>
              </a:rPr>
              <a:t>sebuah</a:t>
            </a:r>
            <a:r>
              <a:rPr lang="en-GB" sz="1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GB" sz="1800" dirty="0" err="1">
                <a:solidFill>
                  <a:schemeClr val="accent4">
                    <a:lumMod val="75000"/>
                  </a:schemeClr>
                </a:solidFill>
              </a:rPr>
              <a:t>matriks</a:t>
            </a:r>
            <a:r>
              <a:rPr lang="en-GB" sz="1800" dirty="0">
                <a:solidFill>
                  <a:schemeClr val="accent4">
                    <a:lumMod val="75000"/>
                  </a:schemeClr>
                </a:solidFill>
              </a:rPr>
              <a:t> yang </a:t>
            </a:r>
            <a:r>
              <a:rPr lang="en-GB" sz="1800" dirty="0" err="1">
                <a:solidFill>
                  <a:schemeClr val="accent4">
                    <a:lumMod val="75000"/>
                  </a:schemeClr>
                </a:solidFill>
              </a:rPr>
              <a:t>jumlah</a:t>
            </a:r>
            <a:r>
              <a:rPr lang="en-GB" sz="1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GB" sz="1800" dirty="0" err="1">
                <a:solidFill>
                  <a:schemeClr val="accent4">
                    <a:lumMod val="75000"/>
                  </a:schemeClr>
                </a:solidFill>
              </a:rPr>
              <a:t>kolom</a:t>
            </a:r>
            <a:r>
              <a:rPr lang="en-GB" sz="1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GB" sz="1800" dirty="0" err="1">
                <a:solidFill>
                  <a:schemeClr val="accent4">
                    <a:lumMod val="75000"/>
                  </a:schemeClr>
                </a:solidFill>
              </a:rPr>
              <a:t>dan</a:t>
            </a:r>
            <a:r>
              <a:rPr lang="en-GB" sz="1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GB" sz="1800" dirty="0" err="1">
                <a:solidFill>
                  <a:schemeClr val="accent4">
                    <a:lumMod val="75000"/>
                  </a:schemeClr>
                </a:solidFill>
              </a:rPr>
              <a:t>jumlah</a:t>
            </a:r>
            <a:r>
              <a:rPr lang="en-GB" sz="1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GB" sz="1800" dirty="0" err="1">
                <a:solidFill>
                  <a:schemeClr val="accent4">
                    <a:lumMod val="75000"/>
                  </a:schemeClr>
                </a:solidFill>
              </a:rPr>
              <a:t>barisnya</a:t>
            </a:r>
            <a:r>
              <a:rPr lang="en-GB" sz="1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GB" sz="1800" dirty="0" err="1" smtClean="0">
                <a:solidFill>
                  <a:schemeClr val="accent4">
                    <a:lumMod val="75000"/>
                  </a:schemeClr>
                </a:solidFill>
              </a:rPr>
              <a:t>sama</a:t>
            </a:r>
            <a:r>
              <a:rPr lang="en-GB" sz="1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GB" sz="1800" dirty="0" smtClean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GB" sz="1800" dirty="0" err="1" smtClean="0">
                <a:solidFill>
                  <a:schemeClr val="accent4">
                    <a:lumMod val="75000"/>
                  </a:schemeClr>
                </a:solidFill>
              </a:rPr>
              <a:t>matriks</a:t>
            </a:r>
            <a:r>
              <a:rPr lang="en-GB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GB" sz="1800" dirty="0" err="1" smtClean="0">
                <a:solidFill>
                  <a:schemeClr val="accent4">
                    <a:lumMod val="75000"/>
                  </a:schemeClr>
                </a:solidFill>
              </a:rPr>
              <a:t>bujur</a:t>
            </a:r>
            <a:r>
              <a:rPr lang="en-GB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GB" sz="1800" dirty="0" err="1" smtClean="0">
                <a:solidFill>
                  <a:schemeClr val="accent4">
                    <a:lumMod val="75000"/>
                  </a:schemeClr>
                </a:solidFill>
              </a:rPr>
              <a:t>sangkar</a:t>
            </a:r>
            <a:r>
              <a:rPr lang="en-GB" sz="1800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n-GB" sz="1800" b="0" i="0" u="none" strike="noStrike" cap="none" baseline="0" dirty="0">
              <a:solidFill>
                <a:schemeClr val="accent4">
                  <a:lumMod val="75000"/>
                </a:schemeClr>
              </a:solidFill>
              <a:sym typeface="Libre Baskerville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Libre Baskerville"/>
            </a:pPr>
            <a:r>
              <a:rPr lang="en-GB" sz="1800" b="0" i="0" u="none" strike="noStrike" cap="none" baseline="0" dirty="0" smtClean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GB" sz="1800" b="0" i="0" u="none" strike="noStrike" cap="none" baseline="0" dirty="0" err="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Determinan</a:t>
            </a:r>
            <a:r>
              <a:rPr lang="en-GB" sz="1800" b="0" i="0" u="none" strike="noStrike" cap="none" baseline="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GB" sz="1800" b="0" i="0" u="none" strike="noStrike" cap="none" baseline="0" dirty="0" err="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matriks</a:t>
            </a:r>
            <a:r>
              <a:rPr lang="en-GB" sz="1800" b="0" i="0" u="none" strike="noStrike" cap="none" baseline="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A </a:t>
            </a:r>
            <a:r>
              <a:rPr lang="en-GB" sz="1800" b="0" i="0" u="none" strike="noStrike" cap="none" baseline="0" dirty="0" err="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dituliskan</a:t>
            </a:r>
            <a:r>
              <a:rPr lang="en-GB" sz="1800" b="0" i="0" u="none" strike="noStrike" cap="none" baseline="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|A|</a:t>
            </a:r>
          </a:p>
        </p:txBody>
      </p:sp>
    </p:spTree>
  </p:cSld>
  <p:clrMapOvr>
    <a:masterClrMapping/>
  </p:clrMapOvr>
  <p:transition spd="slow" advTm="40256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103008" y="205977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lang="en-GB" sz="2000" b="0" i="0" u="none" strike="noStrike" cap="none" baseline="0" dirty="0" err="1" smtClean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Mencari</a:t>
            </a:r>
            <a:r>
              <a:rPr lang="en-GB" sz="2000" b="0" i="0" u="none" strike="noStrike" cap="none" baseline="0" dirty="0" smtClean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GB" sz="2000" b="0" i="0" u="none" strike="noStrike" cap="none" baseline="0" dirty="0" err="1" smtClean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Determinan</a:t>
            </a:r>
            <a:r>
              <a:rPr lang="en-GB" sz="3600" b="0" i="0" u="none" strike="noStrike" cap="none" baseline="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/>
            </a:r>
            <a:br>
              <a:rPr lang="en-GB" sz="3600" b="0" i="0" u="none" strike="noStrike" cap="none" baseline="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-GB" sz="3600" b="0" i="0" u="none" strike="noStrike" cap="none" baseline="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 </a:t>
            </a:r>
            <a:r>
              <a:rPr lang="en-GB" sz="3600" b="0" i="0" u="none" strike="noStrike" cap="none" baseline="0" dirty="0" err="1" smtClean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Metode</a:t>
            </a:r>
            <a:r>
              <a:rPr lang="en-GB" sz="3600" b="0" i="0" u="none" strike="noStrike" cap="none" baseline="0" dirty="0" smtClean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GB" sz="3600" b="0" i="0" u="none" strike="noStrike" cap="none" baseline="0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Sarrus</a:t>
            </a:r>
            <a:endParaRPr lang="en-GB" sz="3600" b="0" i="0" u="none" strike="noStrike" cap="none" baseline="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1019969" y="1063227"/>
            <a:ext cx="7772400" cy="21371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3050" marR="0" lvl="0" indent="-149859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"/>
              <a:buChar char="●"/>
            </a:pPr>
            <a:r>
              <a:rPr lang="en-GB" sz="1800" b="0" i="1" u="none" strike="noStrike" cap="none" baseline="0" dirty="0" err="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Metode</a:t>
            </a:r>
            <a:r>
              <a:rPr lang="en-GB" sz="1800" b="0" i="1" u="none" strike="noStrike" cap="none" baseline="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GB" sz="1800" b="0" i="1" u="none" strike="noStrike" cap="none" baseline="0" dirty="0" err="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Sarrus</a:t>
            </a:r>
            <a:r>
              <a:rPr lang="en-GB" sz="1800" b="0" i="1" u="none" strike="noStrike" cap="none" baseline="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GB" sz="1800" b="0" i="1" u="none" strike="noStrike" cap="none" baseline="0" dirty="0" err="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hanya</a:t>
            </a:r>
            <a:r>
              <a:rPr lang="en-GB" sz="1800" b="0" i="1" u="none" strike="noStrike" cap="none" baseline="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GB" sz="1800" b="0" i="1" u="none" strike="noStrike" cap="none" baseline="0" dirty="0" err="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untuk</a:t>
            </a:r>
            <a:r>
              <a:rPr lang="en-GB" sz="1800" b="0" i="1" u="none" strike="noStrike" cap="none" baseline="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GB" sz="1800" b="0" i="1" u="none" strike="noStrike" cap="none" baseline="0" dirty="0" err="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matriks</a:t>
            </a:r>
            <a:r>
              <a:rPr lang="en-GB" sz="1800" b="0" i="1" u="none" strike="noStrike" cap="none" baseline="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GB" sz="1800" b="0" i="1" u="none" strike="noStrike" cap="none" baseline="0" dirty="0" err="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berdimensi</a:t>
            </a:r>
            <a:r>
              <a:rPr lang="en-GB" sz="1800" b="0" i="1" u="none" strike="noStrike" cap="none" baseline="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2x2 </a:t>
            </a:r>
            <a:r>
              <a:rPr lang="en-GB" sz="1800" b="0" i="1" u="none" strike="noStrike" cap="none" baseline="0" dirty="0" err="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dan</a:t>
            </a:r>
            <a:r>
              <a:rPr lang="en-GB" sz="1800" b="0" i="1" u="none" strike="noStrike" cap="none" baseline="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3x3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4400" b="0" i="0" u="none" strike="noStrike" cap="none" baseline="0" dirty="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4" name="Shape 83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5540" y="1450301"/>
            <a:ext cx="5980340" cy="1865776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386105" y="3376630"/>
                <a:ext cx="5440680" cy="13620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d-ID" dirty="0"/>
                  <a:t>Contoh</a:t>
                </a:r>
              </a:p>
              <a:p>
                <a:endParaRPr lang="id-ID" dirty="0"/>
              </a:p>
              <a:p>
                <a:r>
                  <a:rPr lang="id-ID" dirty="0"/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id-ID" dirty="0"/>
              </a:p>
              <a:p>
                <a:endParaRPr lang="id-ID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𝑏𝑐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=1.4 −3.2=4 −6=−2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105" y="3376630"/>
                <a:ext cx="5440680" cy="1362040"/>
              </a:xfrm>
              <a:prstGeom prst="rect">
                <a:avLst/>
              </a:prstGeom>
              <a:blipFill>
                <a:blip r:embed="rId4"/>
                <a:stretch>
                  <a:fillRect l="-2016" t="-4036" b="-403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 advTm="76802">
    <p:cut/>
  </p:transition>
  <p:timing>
    <p:tnLst>
      <p:par>
        <p:cTn id="1" dur="indefinite" restart="never" nodeType="tmRoot"/>
      </p:par>
    </p:tnLst>
  </p:timing>
  <p:extLst>
    <p:ext uri="{3A86A75C-4F4B-4683-9AE1-C65F6400EC91}">
      <p14:laserTraceLst xmlns:p14="http://schemas.microsoft.com/office/powerpoint/2010/main">
        <p14:tracePtLst>
          <p14:tracePt t="22130" x="622300" y="3730625"/>
          <p14:tracePt t="22268" x="669925" y="3730625"/>
          <p14:tracePt t="22277" x="769938" y="3730625"/>
          <p14:tracePt t="22293" x="1225550" y="3683000"/>
          <p14:tracePt t="22302" x="1547813" y="3622675"/>
          <p14:tracePt t="22317" x="2203450" y="3441700"/>
          <p14:tracePt t="22333" x="2819400" y="3248025"/>
          <p14:tracePt t="22352" x="3429000" y="3013075"/>
          <p14:tracePt t="22369" x="4059238" y="2752725"/>
          <p14:tracePt t="22383" x="4648200" y="2517775"/>
          <p14:tracePt t="22399" x="5183188" y="2303463"/>
          <p14:tracePt t="22416" x="5345113" y="2224088"/>
          <p14:tracePt t="22433" x="5786438" y="1982788"/>
          <p14:tracePt t="22449" x="5880100" y="1935163"/>
          <p14:tracePt t="22469" x="5940425" y="1901825"/>
          <p14:tracePt t="22483" x="5946775" y="1901825"/>
          <p14:tracePt t="22500" x="6007100" y="1881188"/>
          <p14:tracePt t="22519" x="6048375" y="1874838"/>
          <p14:tracePt t="22533" x="6094413" y="1868488"/>
          <p14:tracePt t="22549" x="6221413" y="1855788"/>
          <p14:tracePt t="22566" x="6348413" y="1847850"/>
          <p14:tracePt t="22583" x="6510338" y="1828800"/>
          <p14:tracePt t="22599" x="6691313" y="1795463"/>
          <p14:tracePt t="22618" x="6891338" y="1774825"/>
          <p14:tracePt t="22633" x="7024688" y="1741488"/>
          <p14:tracePt t="22649" x="7105650" y="1708150"/>
          <p14:tracePt t="22668" x="7126288" y="1693863"/>
          <p14:tracePt t="22682" x="7126288" y="1687513"/>
          <p14:tracePt t="22700" x="7132638" y="1687513"/>
          <p14:tracePt t="22717" x="7145338" y="1674813"/>
          <p14:tracePt t="22732" x="7159625" y="1660525"/>
          <p14:tracePt t="22749" x="7172325" y="1633538"/>
          <p14:tracePt t="22769" x="7199313" y="1608138"/>
          <p14:tracePt t="22782" x="7239000" y="1573213"/>
          <p14:tracePt t="22799" x="7280275" y="1539875"/>
          <p14:tracePt t="22818" x="7326313" y="1493838"/>
          <p14:tracePt t="22832" x="7340600" y="1473200"/>
          <p14:tracePt t="22849" x="7346950" y="1460500"/>
          <p14:tracePt t="22866" x="7353300" y="1446213"/>
          <p14:tracePt t="22885" x="7353300" y="1439863"/>
          <p14:tracePt t="22901" x="7359650" y="1439863"/>
          <p14:tracePt t="22949" x="7359650" y="1433513"/>
          <p14:tracePt t="22956" x="7380288" y="1433513"/>
          <p14:tracePt t="22968" x="7407275" y="1433513"/>
          <p14:tracePt t="22982" x="7507288" y="1433513"/>
          <p14:tracePt t="22999" x="7588250" y="1433513"/>
          <p14:tracePt t="23015" x="7896225" y="1379538"/>
          <p14:tracePt t="23032" x="7989888" y="1333500"/>
          <p14:tracePt t="23049" x="8050213" y="1298575"/>
          <p14:tracePt t="23068" x="8056563" y="1292225"/>
          <p14:tracePt t="23909" x="8062913" y="1285875"/>
          <p14:tracePt t="23933" x="8043863" y="1285875"/>
          <p14:tracePt t="23941" x="7977188" y="1285875"/>
          <p14:tracePt t="23956" x="7654925" y="1285875"/>
          <p14:tracePt t="23974" x="6991350" y="1373188"/>
          <p14:tracePt t="23986" x="6637338" y="1427163"/>
          <p14:tracePt t="23998" x="5967413" y="1527175"/>
          <p14:tracePt t="24015" x="5330825" y="1614488"/>
          <p14:tracePt t="24031" x="4787900" y="1687513"/>
          <p14:tracePt t="24049" x="4306888" y="1781175"/>
          <p14:tracePt t="24067" x="3863975" y="1847850"/>
          <p14:tracePt t="24068" x="3709988" y="1881188"/>
          <p14:tracePt t="24081" x="3582988" y="1908175"/>
          <p14:tracePt t="24100" x="3416300" y="1962150"/>
          <p14:tracePt t="24318" x="3408363" y="1962150"/>
          <p14:tracePt t="24325" x="3408363" y="1968500"/>
          <p14:tracePt t="24341" x="3408363" y="1976438"/>
          <p14:tracePt t="25413" x="3375025" y="1962150"/>
          <p14:tracePt t="25421" x="3322638" y="1916113"/>
          <p14:tracePt t="25430" x="3254375" y="1874838"/>
          <p14:tracePt t="25447" x="3127375" y="1801813"/>
          <p14:tracePt t="25463" x="2994025" y="1754188"/>
          <p14:tracePt t="25480" x="2833688" y="1701800"/>
          <p14:tracePt t="25500" x="2746375" y="1687513"/>
          <p14:tracePt t="25501" x="2517775" y="1687513"/>
          <p14:tracePt t="25514" x="2457450" y="1687513"/>
          <p14:tracePt t="25530" x="2330450" y="1741488"/>
          <p14:tracePt t="25532" x="2290763" y="1768475"/>
          <p14:tracePt t="25549" x="2209800" y="1855788"/>
          <p14:tracePt t="25566" x="2163763" y="1949450"/>
          <p14:tracePt t="25582" x="2130425" y="2016125"/>
          <p14:tracePt t="25597" x="2122488" y="2055813"/>
          <p14:tracePt t="25615" x="2122488" y="2082800"/>
          <p14:tracePt t="25630" x="2122488" y="2116138"/>
          <p14:tracePt t="25649" x="2122488" y="2143125"/>
          <p14:tracePt t="25663" x="2122488" y="2149475"/>
          <p14:tracePt t="25680" x="2130425" y="2155825"/>
          <p14:tracePt t="25813" x="2130425" y="2163763"/>
          <p14:tracePt t="25909" x="2130425" y="2155825"/>
          <p14:tracePt t="25925" x="2130425" y="2136775"/>
          <p14:tracePt t="25933" x="2130425" y="2116138"/>
          <p14:tracePt t="25950" x="2116138" y="2076450"/>
          <p14:tracePt t="25964" x="2109788" y="2055813"/>
          <p14:tracePt t="25981" x="2095500" y="2028825"/>
          <p14:tracePt t="25998" x="2089150" y="2028825"/>
          <p14:tracePt t="26023" x="2062163" y="2001838"/>
          <p14:tracePt t="26032" x="2055813" y="2001838"/>
          <p14:tracePt t="26047" x="2028825" y="1989138"/>
          <p14:tracePt t="26063" x="2016125" y="1982788"/>
          <p14:tracePt t="26083" x="2001838" y="1976438"/>
          <p14:tracePt t="26100" x="1982788" y="1976438"/>
          <p14:tracePt t="26113" x="1968500" y="1968500"/>
          <p14:tracePt t="26245" x="1962150" y="1962150"/>
          <p14:tracePt t="29269" x="1962150" y="1989138"/>
          <p14:tracePt t="29280" x="1968500" y="2049463"/>
          <p14:tracePt t="29286" x="1968500" y="2076450"/>
          <p14:tracePt t="29296" x="1976438" y="2109788"/>
          <p14:tracePt t="29311" x="2001838" y="2203450"/>
          <p14:tracePt t="29328" x="2036763" y="2309813"/>
          <p14:tracePt t="29345" x="2082800" y="2405063"/>
          <p14:tracePt t="29361" x="2089150" y="2457450"/>
          <p14:tracePt t="29378" x="2130425" y="2517775"/>
          <p14:tracePt t="29397" x="2149475" y="2544763"/>
          <p14:tracePt t="29412" x="2155825" y="2551113"/>
          <p14:tracePt t="29429" x="2163763" y="2559050"/>
          <p14:tracePt t="29500" x="2163763" y="2565400"/>
          <p14:tracePt t="29781" x="2170113" y="2565400"/>
          <p14:tracePt t="29789" x="2176463" y="2565400"/>
          <p14:tracePt t="29797" x="2176463" y="2544763"/>
          <p14:tracePt t="29811" x="2182813" y="2532063"/>
          <p14:tracePt t="29830" x="2182813" y="2498725"/>
          <p14:tracePt t="29845" x="2155825" y="2424113"/>
          <p14:tracePt t="29861" x="2130425" y="2397125"/>
          <p14:tracePt t="29880" x="2109788" y="2390775"/>
          <p14:tracePt t="29894" x="2095500" y="2384425"/>
          <p14:tracePt t="29910" x="2043113" y="2370138"/>
          <p14:tracePt t="29929" x="1968500" y="2363788"/>
          <p14:tracePt t="29943" x="1901825" y="2363788"/>
          <p14:tracePt t="29960" x="1868488" y="2363788"/>
          <p14:tracePt t="29979" x="1768475" y="2363788"/>
          <p14:tracePt t="29980" x="1741488" y="2363788"/>
          <p14:tracePt t="29993" x="1714500" y="2370138"/>
          <p14:tracePt t="30010" x="1687513" y="2384425"/>
          <p14:tracePt t="30012" x="1666875" y="2397125"/>
          <p14:tracePt t="30029" x="1660525" y="2405063"/>
          <p14:tracePt t="30052" x="1660525" y="2411413"/>
          <p14:tracePt t="30068" x="1660525" y="2417763"/>
          <p14:tracePt t="30077" x="1660525" y="2424113"/>
          <p14:tracePt t="30100" x="1660525" y="2430463"/>
          <p14:tracePt t="30116" x="1660525" y="2438400"/>
          <p14:tracePt t="30140" x="1660525" y="2444750"/>
          <p14:tracePt t="30150" x="1660525" y="2451100"/>
          <p14:tracePt t="30160" x="1660525" y="2457450"/>
          <p14:tracePt t="30180" x="1660525" y="2471738"/>
          <p14:tracePt t="30197" x="1666875" y="2471738"/>
          <p14:tracePt t="30210" x="1674813" y="2478088"/>
          <p14:tracePt t="30229" x="1681163" y="2478088"/>
          <p14:tracePt t="30244" x="1687513" y="2478088"/>
          <p14:tracePt t="30261" x="1693863" y="2471738"/>
          <p14:tracePt t="30279" x="1693863" y="2465388"/>
          <p14:tracePt t="30293" x="1693863" y="2444750"/>
          <p14:tracePt t="30310" x="1693863" y="2438400"/>
          <p14:tracePt t="30333" x="1693863" y="2424113"/>
          <p14:tracePt t="30381" x="1687513" y="2424113"/>
          <p14:tracePt t="30388" x="1681163" y="2424113"/>
          <p14:tracePt t="30397" x="1666875" y="2424113"/>
          <p14:tracePt t="30410" x="1660525" y="2424113"/>
          <p14:tracePt t="30430" x="1647825" y="2424113"/>
          <p14:tracePt t="30445" x="1620838" y="2424113"/>
          <p14:tracePt t="30460" x="1608138" y="2430463"/>
          <p14:tracePt t="30476" x="1554163" y="2451100"/>
          <p14:tracePt t="30493" x="1527175" y="2478088"/>
          <p14:tracePt t="30510" x="1500188" y="2517775"/>
          <p14:tracePt t="30526" x="1479550" y="2551113"/>
          <p14:tracePt t="30543" x="1466850" y="2592388"/>
          <p14:tracePt t="30560" x="1452563" y="2619375"/>
          <p14:tracePt t="30580" x="1446213" y="2652713"/>
          <p14:tracePt t="30598" x="1446213" y="2671763"/>
          <p14:tracePt t="30610" x="1446213" y="2679700"/>
          <p14:tracePt t="30629" x="1446213" y="2686050"/>
          <p14:tracePt t="30644" x="1452563" y="2698750"/>
          <p14:tracePt t="30660" x="1460500" y="2713038"/>
          <p14:tracePt t="30676" x="1473200" y="2725738"/>
          <p14:tracePt t="30693" x="1479550" y="2738438"/>
          <p14:tracePt t="30709" x="1493838" y="2746375"/>
          <p14:tracePt t="30728" x="1500188" y="2752725"/>
          <p14:tracePt t="30743" x="1512888" y="2759075"/>
          <p14:tracePt t="30760" x="1533525" y="2765425"/>
          <p14:tracePt t="30776" x="1539875" y="2773363"/>
          <p14:tracePt t="30793" x="1554163" y="2773363"/>
          <p14:tracePt t="30809" x="1573213" y="2773363"/>
          <p14:tracePt t="30829" x="1587500" y="2773363"/>
          <p14:tracePt t="30843" x="1593850" y="2773363"/>
          <p14:tracePt t="30859" x="1614488" y="2773363"/>
          <p14:tracePt t="30879" x="1654175" y="2773363"/>
          <p14:tracePt t="30893" x="1674813" y="2773363"/>
          <p14:tracePt t="30909" x="1693863" y="2773363"/>
          <p14:tracePt t="30926" x="1720850" y="2765425"/>
          <p14:tracePt t="30943" x="1727200" y="2759075"/>
          <p14:tracePt t="30959" x="1735138" y="2752725"/>
          <p14:tracePt t="30976" x="1741488" y="2746375"/>
          <p14:tracePt t="30993" x="1747838" y="2738438"/>
          <p14:tracePt t="31010" x="1754188" y="2713038"/>
          <p14:tracePt t="31012" x="1754188" y="2698750"/>
          <p14:tracePt t="31030" x="1754188" y="2671763"/>
          <p14:tracePt t="31043" x="1754188" y="2652713"/>
          <p14:tracePt t="31060" x="1754188" y="2625725"/>
          <p14:tracePt t="31077" x="1754188" y="2605088"/>
          <p14:tracePt t="31093" x="1754188" y="2584450"/>
          <p14:tracePt t="31109" x="1754188" y="2578100"/>
          <p14:tracePt t="31126" x="1754188" y="2565400"/>
          <p14:tracePt t="31143" x="1754188" y="2544763"/>
          <p14:tracePt t="31159" x="1747838" y="2532063"/>
          <p14:tracePt t="31178" x="1747838" y="2517775"/>
          <p14:tracePt t="31193" x="1741488" y="2511425"/>
          <p14:tracePt t="31309" x="1735138" y="2511425"/>
          <p14:tracePt t="32861" x="1741488" y="2511425"/>
          <p14:tracePt t="32869" x="1747838" y="2511425"/>
          <p14:tracePt t="32879" x="1762125" y="2511425"/>
          <p14:tracePt t="32891" x="1781175" y="2511425"/>
          <p14:tracePt t="32911" x="1814513" y="2511425"/>
          <p14:tracePt t="32928" x="1855788" y="2511425"/>
          <p14:tracePt t="32941" x="1889125" y="2511425"/>
          <p14:tracePt t="32958" x="1928813" y="2511425"/>
          <p14:tracePt t="32975" x="1976438" y="2505075"/>
          <p14:tracePt t="32991" x="2022475" y="2490788"/>
          <p14:tracePt t="33009" x="2089150" y="2478088"/>
          <p14:tracePt t="33026" x="2136775" y="2465388"/>
          <p14:tracePt t="33041" x="2209800" y="2444750"/>
          <p14:tracePt t="33060" x="2230438" y="2438400"/>
          <p14:tracePt t="33062" x="2236788" y="2438400"/>
          <p14:tracePt t="33437" x="2251075" y="2438400"/>
          <p14:tracePt t="33445" x="2270125" y="2438400"/>
          <p14:tracePt t="33461" x="2336800" y="2438400"/>
          <p14:tracePt t="33478" x="2405063" y="2444750"/>
          <p14:tracePt t="33492" x="2490788" y="2444750"/>
          <p14:tracePt t="33509" x="2559050" y="2444750"/>
          <p14:tracePt t="33528" x="2611438" y="2444750"/>
          <p14:tracePt t="33541" x="2632075" y="2444750"/>
          <p14:tracePt t="33557" x="2638425" y="2444750"/>
          <p14:tracePt t="33588" x="2644775" y="2444750"/>
          <p14:tracePt t="33604" x="2652713" y="2438400"/>
          <p14:tracePt t="33628" x="2659063" y="2438400"/>
          <p14:tracePt t="33644" x="2665413" y="2438400"/>
          <p14:tracePt t="33652" x="2671763" y="2438400"/>
          <p14:tracePt t="33700" x="2679700" y="2438400"/>
          <p14:tracePt t="33732" x="2686050" y="2430463"/>
          <p14:tracePt t="33852" x="2686050" y="2465388"/>
          <p14:tracePt t="33861" x="2686050" y="2484438"/>
          <p14:tracePt t="33868" x="2679700" y="2517775"/>
          <p14:tracePt t="33877" x="2665413" y="2544763"/>
          <p14:tracePt t="33891" x="2659063" y="2578100"/>
          <p14:tracePt t="33909" x="2611438" y="2665413"/>
          <p14:tracePt t="33926" x="2571750" y="2725738"/>
          <p14:tracePt t="33941" x="2551113" y="2738438"/>
          <p14:tracePt t="33957" x="2538413" y="2759075"/>
          <p14:tracePt t="33988" x="2532063" y="2765425"/>
          <p14:tracePt t="34012" x="2517775" y="2765425"/>
          <p14:tracePt t="34020" x="2511425" y="2765425"/>
          <p14:tracePt t="34029" x="2498725" y="2765425"/>
          <p14:tracePt t="34040" x="2484438" y="2773363"/>
          <p14:tracePt t="34060" x="2444750" y="2779713"/>
          <p14:tracePt t="34061" x="2438400" y="2786063"/>
          <p14:tracePt t="34074" x="2417763" y="2786063"/>
          <p14:tracePt t="34090" x="2384425" y="2786063"/>
          <p14:tracePt t="34092" x="2363788" y="2786063"/>
          <p14:tracePt t="34108" x="2309813" y="2806700"/>
          <p14:tracePt t="34132" x="2284413" y="2806700"/>
          <p14:tracePt t="34142" x="2270125" y="2806700"/>
          <p14:tracePt t="34157" x="2263775" y="2806700"/>
          <p14:tracePt t="34174" x="2257425" y="2806700"/>
          <p14:tracePt t="34190" x="2251075" y="2806700"/>
          <p14:tracePt t="34413" x="2257425" y="2806700"/>
          <p14:tracePt t="34421" x="2284413" y="2806700"/>
          <p14:tracePt t="34429" x="2297113" y="2806700"/>
          <p14:tracePt t="34442" x="2317750" y="2806700"/>
          <p14:tracePt t="34461" x="2405063" y="2825750"/>
          <p14:tracePt t="34473" x="2438400" y="2840038"/>
          <p14:tracePt t="34492" x="2490788" y="2852738"/>
          <p14:tracePt t="34510" x="2511425" y="2859088"/>
          <p14:tracePt t="34527" x="2524125" y="2867025"/>
          <p14:tracePt t="34540" x="2532063" y="2867025"/>
          <p14:tracePt t="34559" x="2538413" y="2867025"/>
          <p14:tracePt t="34580" x="2551113" y="2867025"/>
          <p14:tracePt t="34609" x="2559050" y="2867025"/>
          <p14:tracePt t="34652" x="2571750" y="2873375"/>
          <p14:tracePt t="34669" x="2578100" y="2879725"/>
          <p14:tracePt t="34717" x="2592388" y="2886075"/>
          <p14:tracePt t="35661" x="2598738" y="2886075"/>
          <p14:tracePt t="35669" x="2619375" y="2886075"/>
          <p14:tracePt t="35678" x="2638425" y="2886075"/>
          <p14:tracePt t="35689" x="2659063" y="2886075"/>
          <p14:tracePt t="35706" x="2713038" y="2867025"/>
          <p14:tracePt t="35723" x="2786063" y="2840038"/>
          <p14:tracePt t="35726" x="2819400" y="2819400"/>
          <p14:tracePt t="35742" x="2927350" y="2786063"/>
          <p14:tracePt t="35756" x="2979738" y="2773363"/>
          <p14:tracePt t="35773" x="3127375" y="2725738"/>
          <p14:tracePt t="35789" x="3175000" y="2698750"/>
          <p14:tracePt t="35808" x="3187700" y="2686050"/>
          <p14:tracePt t="35822" x="3194050" y="2686050"/>
          <p14:tracePt t="36061" x="3208338" y="2686050"/>
          <p14:tracePt t="36070" x="3227388" y="2686050"/>
          <p14:tracePt t="36077" x="3248025" y="2686050"/>
          <p14:tracePt t="36093" x="3302000" y="2686050"/>
          <p14:tracePt t="36109" x="3402013" y="2686050"/>
          <p14:tracePt t="36122" x="3455988" y="2686050"/>
          <p14:tracePt t="36140" x="3630613" y="2686050"/>
          <p14:tracePt t="36141" x="3697288" y="2686050"/>
          <p14:tracePt t="36156" x="3817938" y="2686050"/>
          <p14:tracePt t="36173" x="3897313" y="2686050"/>
          <p14:tracePt t="36190" x="3971925" y="2686050"/>
          <p14:tracePt t="36209" x="4011613" y="2686050"/>
          <p14:tracePt t="36222" x="4044950" y="2686050"/>
          <p14:tracePt t="36239" x="4059238" y="2686050"/>
          <p14:tracePt t="36349" x="4065588" y="2686050"/>
          <p14:tracePt t="36365" x="4078288" y="2686050"/>
          <p14:tracePt t="36389" x="4084638" y="2686050"/>
          <p14:tracePt t="36407" x="4092575" y="2686050"/>
          <p14:tracePt t="36412" x="4098925" y="2686050"/>
          <p14:tracePt t="36422" x="4111625" y="2686050"/>
          <p14:tracePt t="36438" x="4138613" y="2686050"/>
          <p14:tracePt t="36455" x="4171950" y="2686050"/>
          <p14:tracePt t="36472" x="4192588" y="2686050"/>
          <p14:tracePt t="36488" x="4219575" y="2692400"/>
          <p14:tracePt t="36508" x="4232275" y="2692400"/>
          <p14:tracePt t="36525" x="4238625" y="2692400"/>
          <p14:tracePt t="36538" x="4246563" y="2692400"/>
          <p14:tracePt t="36555" x="4259263" y="2705100"/>
          <p14:tracePt t="36575" x="4265613" y="2713038"/>
          <p14:tracePt t="36653" x="4273550" y="2719388"/>
          <p14:tracePt t="37701" x="4286250" y="2719388"/>
          <p14:tracePt t="37709" x="4333875" y="2732088"/>
          <p14:tracePt t="37721" x="4386263" y="2738438"/>
          <p14:tracePt t="37738" x="4473575" y="2765425"/>
          <p14:tracePt t="37742" x="4500563" y="2773363"/>
          <p14:tracePt t="37755" x="4548188" y="2779713"/>
          <p14:tracePt t="37772" x="4714875" y="2833688"/>
          <p14:tracePt t="37791" x="4856163" y="2846388"/>
          <p14:tracePt t="37807" x="4922838" y="2846388"/>
          <p14:tracePt t="37821" x="4941888" y="2852738"/>
          <p14:tracePt t="37862" x="4949825" y="2859088"/>
          <p14:tracePt t="38461" x="4962525" y="2840038"/>
          <p14:tracePt t="38469" x="4968875" y="2825750"/>
          <p14:tracePt t="38477" x="4976813" y="2806700"/>
          <p14:tracePt t="38487" x="4989513" y="2786063"/>
          <p14:tracePt t="38504" x="4995863" y="2738438"/>
          <p14:tracePt t="38522" x="5010150" y="2652713"/>
          <p14:tracePt t="38525" x="5016500" y="2638425"/>
          <p14:tracePt t="38542" x="5029200" y="2611438"/>
          <p14:tracePt t="38553" x="5029200" y="2592388"/>
          <p14:tracePt t="38570" x="5043488" y="2578100"/>
          <p14:tracePt t="38589" x="5043488" y="2551113"/>
          <p14:tracePt t="38605" x="5043488" y="2538413"/>
          <p14:tracePt t="38621" x="5062538" y="2511425"/>
          <p14:tracePt t="38637" x="5070475" y="2490788"/>
          <p14:tracePt t="38654" x="5076825" y="2478088"/>
          <p14:tracePt t="38670" x="5076825" y="2457450"/>
          <p14:tracePt t="38689" x="5076825" y="2451100"/>
          <p14:tracePt t="38703" x="5076825" y="2444750"/>
          <p14:tracePt t="38720" x="5076825" y="2438400"/>
          <p14:tracePt t="38737" x="5076825" y="2430463"/>
          <p14:tracePt t="38753" x="5076825" y="2411413"/>
          <p14:tracePt t="38770" x="5076825" y="2397125"/>
          <p14:tracePt t="38790" x="5076825" y="2370138"/>
          <p14:tracePt t="38821" x="5076825" y="2363788"/>
          <p14:tracePt t="39302" x="5076825" y="2357438"/>
          <p14:tracePt t="39309" x="5083175" y="2351088"/>
          <p14:tracePt t="39320" x="5089525" y="2351088"/>
          <p14:tracePt t="39336" x="5103813" y="2357438"/>
          <p14:tracePt t="39353" x="5137150" y="2397125"/>
          <p14:tracePt t="39372" x="5183188" y="2451100"/>
          <p14:tracePt t="39391" x="5230813" y="2498725"/>
          <p14:tracePt t="39405" x="5257800" y="2532063"/>
          <p14:tracePt t="39421" x="5284788" y="2551113"/>
          <p14:tracePt t="39437" x="5318125" y="2592388"/>
          <p14:tracePt t="39453" x="5345113" y="2619375"/>
          <p14:tracePt t="39470" x="5357813" y="2638425"/>
          <p14:tracePt t="39486" x="5370513" y="2652713"/>
          <p14:tracePt t="39503" x="5397500" y="2679700"/>
          <p14:tracePt t="39525" x="5424488" y="2705100"/>
          <p14:tracePt t="39541" x="5438775" y="2719388"/>
          <p14:tracePt t="39553" x="5457825" y="2738438"/>
          <p14:tracePt t="39570" x="5478463" y="2759075"/>
          <p14:tracePt t="39586" x="5499100" y="2779713"/>
          <p14:tracePt t="39588" x="5505450" y="2786063"/>
          <p14:tracePt t="39604" x="5524500" y="2806700"/>
          <p14:tracePt t="39620" x="5545138" y="2825750"/>
          <p14:tracePt t="39636" x="5559425" y="2840038"/>
          <p14:tracePt t="39653" x="5572125" y="2846388"/>
          <p14:tracePt t="39669" x="5584825" y="2859088"/>
          <p14:tracePt t="39688" x="5592763" y="2867025"/>
          <p14:tracePt t="39703" x="5599113" y="2867025"/>
          <p14:tracePt t="39719" x="5611813" y="2873375"/>
          <p14:tracePt t="39736" x="5619750" y="2873375"/>
          <p14:tracePt t="39753" x="5619750" y="2879725"/>
          <p14:tracePt t="39769" x="5626100" y="2879725"/>
          <p14:tracePt t="39786" x="5632450" y="2886075"/>
          <p14:tracePt t="39821" x="5632450" y="2894013"/>
          <p14:tracePt t="41765" x="5632450" y="2879725"/>
          <p14:tracePt t="41773" x="5632450" y="2846388"/>
          <p14:tracePt t="41789" x="5611813" y="2705100"/>
          <p14:tracePt t="41801" x="5611813" y="2652713"/>
          <p14:tracePt t="41821" x="5578475" y="2484438"/>
          <p14:tracePt t="41837" x="5572125" y="2430463"/>
          <p14:tracePt t="41853" x="5572125" y="2390775"/>
          <p14:tracePt t="41872" x="5572125" y="2378075"/>
          <p14:tracePt t="41887" x="5572125" y="2370138"/>
          <p14:tracePt t="41997" x="5572125" y="2363788"/>
          <p14:tracePt t="42005" x="5572125" y="2357438"/>
          <p14:tracePt t="42022" x="5572125" y="2351088"/>
          <p14:tracePt t="42469" x="5572125" y="2344738"/>
          <p14:tracePt t="42477" x="5565775" y="2344738"/>
          <p14:tracePt t="42488" x="5565775" y="2351088"/>
          <p14:tracePt t="42501" x="5565775" y="2370138"/>
          <p14:tracePt t="42517" x="5559425" y="2390775"/>
          <p14:tracePt t="42534" x="5551488" y="2417763"/>
          <p14:tracePt t="42551" x="5551488" y="2444750"/>
          <p14:tracePt t="42571" x="5545138" y="2471738"/>
          <p14:tracePt t="42586" x="5532438" y="2505075"/>
          <p14:tracePt t="42601" x="5524500" y="2538413"/>
          <p14:tracePt t="42617" x="5505450" y="2565400"/>
          <p14:tracePt t="42634" x="5505450" y="2578100"/>
          <p14:tracePt t="42650" x="5491163" y="2598738"/>
          <p14:tracePt t="42671" x="5484813" y="2611438"/>
          <p14:tracePt t="42684" x="5472113" y="2625725"/>
          <p14:tracePt t="42700" x="5465763" y="2632075"/>
          <p14:tracePt t="42719" x="5451475" y="2644775"/>
          <p14:tracePt t="42734" x="5430838" y="2659063"/>
          <p14:tracePt t="42751" x="5418138" y="2671763"/>
          <p14:tracePt t="42767" x="5397500" y="2686050"/>
          <p14:tracePt t="42784" x="5378450" y="2692400"/>
          <p14:tracePt t="42800" x="5364163" y="2705100"/>
          <p14:tracePt t="42818" x="5345113" y="2713038"/>
          <p14:tracePt t="42820" x="5330825" y="2725738"/>
          <p14:tracePt t="42837" x="5310188" y="2732088"/>
          <p14:tracePt t="42850" x="5310188" y="2738438"/>
          <p14:tracePt t="42869" x="5284788" y="2759075"/>
          <p14:tracePt t="42886" x="5270500" y="2773363"/>
          <p14:tracePt t="42901" x="5243513" y="2779713"/>
          <p14:tracePt t="42917" x="5237163" y="2786063"/>
          <p14:tracePt t="42933" x="5230813" y="2792413"/>
          <p14:tracePt t="42950" x="5224463" y="2798763"/>
          <p14:tracePt t="43012" x="5216525" y="2806700"/>
          <p14:tracePt t="43052" x="5210175" y="2813050"/>
          <p14:tracePt t="43076" x="5203825" y="2819400"/>
          <p14:tracePt t="43092" x="5197475" y="2819400"/>
          <p14:tracePt t="43125" x="5191125" y="2825750"/>
          <p14:tracePt t="43133" x="5183188" y="2833688"/>
          <p14:tracePt t="43149" x="5176838" y="2840038"/>
          <p14:tracePt t="43173" x="5164138" y="2840038"/>
          <p14:tracePt t="43181" x="5164138" y="2846388"/>
          <p14:tracePt t="43197" x="5156200" y="2846388"/>
          <p14:tracePt t="43293" x="5156200" y="2852738"/>
          <p14:tracePt t="44293" x="5149850" y="2852738"/>
          <p14:tracePt t="44301" x="5110163" y="2859088"/>
          <p14:tracePt t="44319" x="4862513" y="2894013"/>
          <p14:tracePt t="44335" x="4325938" y="2979738"/>
          <p14:tracePt t="44349" x="3763963" y="3054350"/>
          <p14:tracePt t="44366" x="3067050" y="3175000"/>
          <p14:tracePt t="44383" x="2270125" y="3281363"/>
          <p14:tracePt t="44399" x="1681163" y="3402013"/>
          <p14:tracePt t="44416" x="1298575" y="3516313"/>
          <p14:tracePt t="44432" x="1111250" y="3556000"/>
          <p14:tracePt t="44449" x="1023938" y="3570288"/>
          <p14:tracePt t="44605" x="1031875" y="3562350"/>
          <p14:tracePt t="44629" x="1038225" y="3562350"/>
          <p14:tracePt t="45061" x="1044575" y="3562350"/>
          <p14:tracePt t="45072" x="1050925" y="3562350"/>
          <p14:tracePt t="45089" x="1065213" y="3562350"/>
          <p14:tracePt t="45101" x="1084263" y="3576638"/>
          <p14:tracePt t="45118" x="1111250" y="3595688"/>
          <p14:tracePt t="45135" x="1138238" y="3622675"/>
          <p14:tracePt t="45149" x="1144588" y="3630613"/>
          <p14:tracePt t="45167" x="1192213" y="3697288"/>
          <p14:tracePt t="45182" x="1231900" y="3763963"/>
          <p14:tracePt t="45198" x="1252538" y="3817938"/>
          <p14:tracePt t="45217" x="1265238" y="3878263"/>
          <p14:tracePt t="45232" x="1292225" y="3930650"/>
          <p14:tracePt t="45248" x="1312863" y="3978275"/>
          <p14:tracePt t="45265" x="1325563" y="4005263"/>
          <p14:tracePt t="45282" x="1325563" y="4017963"/>
          <p14:tracePt t="45299" x="1346200" y="4044950"/>
          <p14:tracePt t="45300" x="1346200" y="4051300"/>
          <p14:tracePt t="45319" x="1358900" y="4059238"/>
          <p14:tracePt t="45332" x="1366838" y="4059238"/>
          <p14:tracePt t="45349" x="1385888" y="4065588"/>
          <p14:tracePt t="45381" x="1393825" y="4065588"/>
          <p14:tracePt t="45396" x="1400175" y="4065588"/>
          <p14:tracePt t="45412" x="1412875" y="4065588"/>
          <p14:tracePt t="45420" x="1419225" y="4065588"/>
          <p14:tracePt t="45432" x="1439863" y="4065588"/>
          <p14:tracePt t="45448" x="1446213" y="4065588"/>
          <p14:tracePt t="45469" x="1527175" y="4065588"/>
          <p14:tracePt t="45482" x="1554163" y="4065588"/>
          <p14:tracePt t="45498" x="1608138" y="4051300"/>
          <p14:tracePt t="45500" x="1641475" y="4044950"/>
          <p14:tracePt t="45516" x="1666875" y="4024313"/>
          <p14:tracePt t="45533" x="1687513" y="4011613"/>
          <p14:tracePt t="45549" x="1687513" y="4005263"/>
          <p14:tracePt t="45565" x="1687513" y="3990975"/>
          <p14:tracePt t="45583" x="1687513" y="3978275"/>
          <p14:tracePt t="45600" x="1687513" y="3965575"/>
          <p14:tracePt t="45617" x="1681163" y="3951288"/>
          <p14:tracePt t="45631" x="1666875" y="3938588"/>
          <p14:tracePt t="45648" x="1660525" y="3924300"/>
          <p14:tracePt t="45665" x="1654175" y="3911600"/>
          <p14:tracePt t="45670" x="1641475" y="3890963"/>
          <p14:tracePt t="45682" x="1633538" y="3890963"/>
          <p14:tracePt t="45698" x="1620838" y="3884613"/>
          <p14:tracePt t="45717" x="1600200" y="3870325"/>
          <p14:tracePt t="45732" x="1581150" y="3863975"/>
          <p14:tracePt t="45750" x="1566863" y="3863975"/>
          <p14:tracePt t="45781" x="1560513" y="3863975"/>
          <p14:tracePt t="45797" x="1554163" y="3863975"/>
          <p14:tracePt t="45845" x="1547813" y="3863975"/>
          <p14:tracePt t="45852" x="1533525" y="3863975"/>
          <p14:tracePt t="45865" x="1527175" y="3863975"/>
          <p14:tracePt t="45881" x="1500188" y="3878263"/>
          <p14:tracePt t="45899" x="1466850" y="3884613"/>
          <p14:tracePt t="45901" x="1452563" y="3897313"/>
          <p14:tracePt t="45919" x="1400175" y="3911600"/>
          <p14:tracePt t="45932" x="1352550" y="3930650"/>
          <p14:tracePt t="45948" x="1312863" y="3944938"/>
          <p14:tracePt t="45965" x="1306513" y="3957638"/>
          <p14:tracePt t="45981" x="1292225" y="3971925"/>
          <p14:tracePt t="45998" x="1285875" y="3978275"/>
          <p14:tracePt t="46093" x="1285875" y="3990975"/>
          <p14:tracePt t="46101" x="1285875" y="3998913"/>
          <p14:tracePt t="46121" x="1285875" y="4011613"/>
          <p14:tracePt t="46134" x="1285875" y="4017963"/>
          <p14:tracePt t="46152" x="1285875" y="4032250"/>
          <p14:tracePt t="46166" x="1285875" y="4038600"/>
          <p14:tracePt t="46181" x="1285875" y="4051300"/>
          <p14:tracePt t="46199" x="1292225" y="4059238"/>
          <p14:tracePt t="46216" x="1306513" y="4071938"/>
          <p14:tracePt t="46231" x="1312863" y="4078288"/>
          <p14:tracePt t="46248" x="1319213" y="4078288"/>
          <p14:tracePt t="46265" x="1325563" y="4084638"/>
          <p14:tracePt t="46281" x="1333500" y="4084638"/>
          <p14:tracePt t="46299" x="1346200" y="4092575"/>
          <p14:tracePt t="46317" x="1352550" y="4092575"/>
          <p14:tracePt t="46365" x="1352550" y="4098925"/>
          <p14:tracePt t="46397" x="1358900" y="4098925"/>
          <p14:tracePt t="46421" x="1366838" y="4098925"/>
          <p14:tracePt t="46461" x="1373188" y="4098925"/>
          <p14:tracePt t="46493" x="1379538" y="4098925"/>
          <p14:tracePt t="46501" x="1385888" y="4098925"/>
          <p14:tracePt t="46517" x="1393825" y="4092575"/>
          <p14:tracePt t="46531" x="1400175" y="4084638"/>
          <p14:tracePt t="46557" x="1400175" y="4078288"/>
          <p14:tracePt t="46573" x="1406525" y="4078288"/>
          <p14:tracePt t="46583" x="1412875" y="4071938"/>
          <p14:tracePt t="46621" x="1419225" y="4065588"/>
          <p14:tracePt t="46661" x="1419225" y="4059238"/>
          <p14:tracePt t="46695" x="1419225" y="4051300"/>
          <p14:tracePt t="46725" x="1419225" y="4044950"/>
          <p14:tracePt t="47517" x="1419225" y="4038600"/>
          <p14:tracePt t="47525" x="1419225" y="4032250"/>
          <p14:tracePt t="47541" x="1433513" y="4017963"/>
          <p14:tracePt t="47550" x="1439863" y="4017963"/>
          <p14:tracePt t="47568" x="1500188" y="4005263"/>
          <p14:tracePt t="47582" x="1566863" y="3978275"/>
          <p14:tracePt t="47597" x="1654175" y="3951288"/>
          <p14:tracePt t="47613" x="1708150" y="3944938"/>
          <p14:tracePt t="47630" x="1741488" y="3944938"/>
          <p14:tracePt t="47649" x="1747838" y="3944938"/>
          <p14:tracePt t="48332" x="1754188" y="3938588"/>
          <p14:tracePt t="48349" x="1754188" y="3930650"/>
          <p14:tracePt t="48421" x="1754188" y="3924300"/>
          <p14:tracePt t="48885" x="1808163" y="3924300"/>
          <p14:tracePt t="48892" x="1835150" y="3924300"/>
          <p14:tracePt t="48900" x="1868488" y="3924300"/>
          <p14:tracePt t="48912" x="1895475" y="3924300"/>
          <p14:tracePt t="48930" x="1949450" y="3924300"/>
          <p14:tracePt t="48933" x="1968500" y="3924300"/>
          <p14:tracePt t="48949" x="1989138" y="3924300"/>
          <p14:tracePt t="48962" x="1995488" y="3924300"/>
          <p14:tracePt t="49004" x="2001838" y="3924300"/>
          <p14:tracePt t="49020" x="2009775" y="3924300"/>
          <p14:tracePt t="49045" x="2022475" y="3924300"/>
          <p14:tracePt t="49060" x="2028825" y="3924300"/>
          <p14:tracePt t="49068" x="2036763" y="3924300"/>
          <p14:tracePt t="49100" x="2043113" y="3924300"/>
          <p14:tracePt t="49108" x="2049463" y="3924300"/>
          <p14:tracePt t="49132" x="2055813" y="3924300"/>
          <p14:tracePt t="49156" x="2062163" y="3924300"/>
          <p14:tracePt t="49252" x="2062163" y="3917950"/>
          <p14:tracePt t="49588" x="2062163" y="3924300"/>
          <p14:tracePt t="49597" x="2062163" y="3930650"/>
          <p14:tracePt t="49605" x="2062163" y="3938588"/>
          <p14:tracePt t="49614" x="2062163" y="3944938"/>
          <p14:tracePt t="49629" x="2055813" y="3957638"/>
          <p14:tracePt t="49647" x="2049463" y="3971925"/>
          <p14:tracePt t="49662" x="2043113" y="3984625"/>
          <p14:tracePt t="49678" x="2036763" y="3990975"/>
          <p14:tracePt t="49697" x="2022475" y="4005263"/>
          <p14:tracePt t="49711" x="2009775" y="4024313"/>
          <p14:tracePt t="49728" x="2001838" y="4032250"/>
          <p14:tracePt t="49745" x="1989138" y="4044950"/>
          <p14:tracePt t="49762" x="1976438" y="4051300"/>
          <p14:tracePt t="49779" x="1962150" y="4059238"/>
          <p14:tracePt t="49798" x="1908175" y="4078288"/>
          <p14:tracePt t="49818" x="1889125" y="4084638"/>
          <p14:tracePt t="49820" x="1874838" y="4084638"/>
          <p14:tracePt t="49829" x="1862138" y="4098925"/>
          <p14:tracePt t="49847" x="1847850" y="4098925"/>
          <p14:tracePt t="49861" x="1841500" y="4098925"/>
          <p14:tracePt t="49885" x="1835150" y="4098925"/>
          <p14:tracePt t="49908" x="1828800" y="4098925"/>
          <p14:tracePt t="49949" x="1822450" y="4098925"/>
          <p14:tracePt t="50028" x="1814513" y="4098925"/>
          <p14:tracePt t="50061" x="1808163" y="4098925"/>
          <p14:tracePt t="50341" x="1828800" y="4098925"/>
          <p14:tracePt t="50351" x="1847850" y="4098925"/>
          <p14:tracePt t="50361" x="1868488" y="4098925"/>
          <p14:tracePt t="50381" x="1928813" y="4098925"/>
          <p14:tracePt t="50397" x="1962150" y="4098925"/>
          <p14:tracePt t="50412" x="1995488" y="4098925"/>
          <p14:tracePt t="50429" x="2022475" y="4119563"/>
          <p14:tracePt t="50445" x="2043113" y="4119563"/>
          <p14:tracePt t="50461" x="2055813" y="4125913"/>
          <p14:tracePt t="50484" x="2070100" y="4125913"/>
          <p14:tracePt t="50508" x="2076450" y="4132263"/>
          <p14:tracePt t="50549" x="2089150" y="4138613"/>
          <p14:tracePt t="50588" x="2095500" y="4138613"/>
          <p14:tracePt t="50636" x="2103438" y="4144963"/>
          <p14:tracePt t="53285" x="2095500" y="4144963"/>
          <p14:tracePt t="53308" x="2062163" y="4186238"/>
          <p14:tracePt t="53316" x="2049463" y="4213225"/>
          <p14:tracePt t="53325" x="2036763" y="4232275"/>
          <p14:tracePt t="53342" x="1982788" y="4286250"/>
          <p14:tracePt t="53359" x="1935163" y="4340225"/>
          <p14:tracePt t="53375" x="1889125" y="4373563"/>
          <p14:tracePt t="53392" x="1841500" y="4400550"/>
          <p14:tracePt t="53409" x="1814513" y="4419600"/>
          <p14:tracePt t="53425" x="1795463" y="4433888"/>
          <p14:tracePt t="53442" x="1768475" y="4452938"/>
          <p14:tracePt t="53459" x="1754188" y="4473575"/>
          <p14:tracePt t="53462" x="1741488" y="4479925"/>
          <p14:tracePt t="53476" x="1720850" y="4487863"/>
          <p14:tracePt t="53493" x="1714500" y="4500563"/>
          <p14:tracePt t="53509" x="1674813" y="4521200"/>
          <p14:tracePt t="53525" x="1641475" y="4533900"/>
          <p14:tracePt t="53542" x="1608138" y="4554538"/>
          <p14:tracePt t="53560" x="1593850" y="4554538"/>
          <p14:tracePt t="53575" x="1533525" y="4587875"/>
          <p14:tracePt t="53592" x="1500188" y="4608513"/>
          <p14:tracePt t="53609" x="1479550" y="4614863"/>
          <p14:tracePt t="53625" x="1473200" y="4627563"/>
          <p14:tracePt t="53652" x="1466850" y="4633913"/>
          <p14:tracePt t="53685" x="1460500" y="4633913"/>
          <p14:tracePt t="53693" x="1452563" y="4641850"/>
          <p14:tracePt t="53716" x="1446213" y="4648200"/>
          <p14:tracePt t="54565" x="1446213" y="4654550"/>
          <p14:tracePt t="54581" x="1446213" y="4667250"/>
          <p14:tracePt t="54589" x="1460500" y="4667250"/>
          <p14:tracePt t="54597" x="1466850" y="4667250"/>
          <p14:tracePt t="54626" x="1506538" y="4675188"/>
          <p14:tracePt t="54628" x="1512888" y="4675188"/>
          <p14:tracePt t="54641" x="1527175" y="4675188"/>
          <p14:tracePt t="54659" x="1533525" y="4675188"/>
          <p14:tracePt t="54676" x="1573213" y="4675188"/>
          <p14:tracePt t="54692" x="1608138" y="4675188"/>
          <p14:tracePt t="54710" x="1654175" y="4675188"/>
          <p14:tracePt t="54727" x="1708150" y="4660900"/>
          <p14:tracePt t="54741" x="1747838" y="4660900"/>
          <p14:tracePt t="54758" x="1801813" y="4654550"/>
          <p14:tracePt t="54775" x="1814513" y="4654550"/>
          <p14:tracePt t="54791" x="1822450" y="4648200"/>
          <p14:tracePt t="54808" x="1828800" y="4648200"/>
          <p14:tracePt t="54862" x="1828800" y="4641850"/>
          <p14:tracePt t="54974" x="1835150" y="4633913"/>
          <p14:tracePt t="55020" x="1841500" y="4627563"/>
          <p14:tracePt t="55036" x="1841500" y="4621213"/>
          <p14:tracePt t="55045" x="1847850" y="4614863"/>
          <p14:tracePt t="55058" x="1862138" y="4600575"/>
          <p14:tracePt t="55075" x="1862138" y="4587875"/>
          <p14:tracePt t="55077" x="1868488" y="4587875"/>
          <p14:tracePt t="55092" x="1868488" y="4573588"/>
          <p14:tracePt t="55116" x="1868488" y="4567238"/>
          <p14:tracePt t="55126" x="1868488" y="4560888"/>
          <p14:tracePt t="55142" x="1881188" y="4554538"/>
          <p14:tracePt t="55159" x="1881188" y="4540250"/>
          <p14:tracePt t="55174" x="1881188" y="4527550"/>
          <p14:tracePt t="55191" x="1881188" y="4513263"/>
          <p14:tracePt t="55212" x="1881188" y="4500563"/>
          <p14:tracePt t="55228" x="1881188" y="4494213"/>
          <p14:tracePt t="55261" x="1881188" y="4479925"/>
          <p14:tracePt t="55372" x="1881188" y="4473575"/>
          <p14:tracePt t="55420" x="1881188" y="4467225"/>
          <p14:tracePt t="55614" x="1881188" y="4460875"/>
          <p14:tracePt t="55669" x="1881188" y="4452938"/>
          <p14:tracePt t="55837" x="1881188" y="4446588"/>
          <p14:tracePt t="55870" x="1881188" y="4440238"/>
          <p14:tracePt t="55885" x="1874838" y="4433888"/>
          <p14:tracePt t="56398" x="1862138" y="4413250"/>
          <p14:tracePt t="56413" x="1855788" y="4406900"/>
          <p14:tracePt t="56422" x="1855788" y="4400550"/>
          <p14:tracePt t="56431" x="1855788" y="4394200"/>
          <p14:tracePt t="56442" x="1847850" y="4394200"/>
          <p14:tracePt t="56458" x="1847850" y="4386263"/>
          <p14:tracePt t="56477" x="1841500" y="4386263"/>
          <p14:tracePt t="56797" x="1841500" y="4394200"/>
          <p14:tracePt t="56806" x="1847850" y="4400550"/>
          <p14:tracePt t="56837" x="1855788" y="4406900"/>
          <p14:tracePt t="56869" x="1862138" y="4406900"/>
          <p14:tracePt t="56885" x="1868488" y="4406900"/>
          <p14:tracePt t="56910" x="1874838" y="4413250"/>
          <p14:tracePt t="57237" x="1868488" y="4413250"/>
          <p14:tracePt t="57253" x="1862138" y="4406900"/>
          <p14:tracePt t="57309" x="1855788" y="4406900"/>
          <p14:tracePt t="57677" x="1862138" y="4413250"/>
          <p14:tracePt t="57885" x="1868488" y="4419600"/>
          <p14:tracePt t="57893" x="1868488" y="4427538"/>
          <p14:tracePt t="57911" x="1908175" y="4460875"/>
          <p14:tracePt t="57922" x="1922463" y="4473575"/>
          <p14:tracePt t="57941" x="1995488" y="4521200"/>
          <p14:tracePt t="57957" x="2043113" y="4548188"/>
          <p14:tracePt t="57973" x="2095500" y="4581525"/>
          <p14:tracePt t="57993" x="2143125" y="4608513"/>
          <p14:tracePt t="58006" x="2190750" y="4627563"/>
          <p14:tracePt t="58027" x="2216150" y="4648200"/>
          <p14:tracePt t="58039" x="2257425" y="4667250"/>
          <p14:tracePt t="58060" x="2276475" y="4681538"/>
          <p14:tracePt t="58076" x="2284413" y="4687888"/>
          <p14:tracePt t="58100" x="2290763" y="4687888"/>
          <p14:tracePt t="58221" x="2297113" y="4694238"/>
          <p14:tracePt t="58421" x="2297113" y="4702175"/>
          <p14:tracePt t="58509" x="2297113" y="4708525"/>
          <p14:tracePt t="60077" x="2290763" y="4708525"/>
          <p14:tracePt t="60085" x="2270125" y="4694238"/>
          <p14:tracePt t="60097" x="2257425" y="4687888"/>
          <p14:tracePt t="60109" x="2197100" y="4648200"/>
          <p14:tracePt t="60130" x="2130425" y="4581525"/>
          <p14:tracePt t="60132" x="2103438" y="4560888"/>
          <p14:tracePt t="60141" x="2076450" y="4554538"/>
          <p14:tracePt t="60154" x="2062163" y="4533900"/>
          <p14:tracePt t="60170" x="2028825" y="4513263"/>
          <p14:tracePt t="60189" x="2016125" y="4500563"/>
          <p14:tracePt t="60206" x="2009775" y="4487863"/>
          <p14:tracePt t="60220" x="2001838" y="4479925"/>
          <p14:tracePt t="60237" x="1995488" y="4473575"/>
          <p14:tracePt t="60261" x="1989138" y="4467225"/>
          <p14:tracePt t="60284" x="1989138" y="4460875"/>
          <p14:tracePt t="60292" x="1982788" y="4452938"/>
          <p14:tracePt t="60308" x="1976438" y="4452938"/>
          <p14:tracePt t="60320" x="1968500" y="4452938"/>
          <p14:tracePt t="60340" x="1962150" y="4440238"/>
          <p14:tracePt t="60353" x="1955800" y="4440238"/>
          <p14:tracePt t="60370" x="1941513" y="4433888"/>
          <p14:tracePt t="60387" x="1941513" y="4427538"/>
          <p14:tracePt t="60406" x="1935163" y="4427538"/>
          <p14:tracePt t="60421" x="1922463" y="4427538"/>
          <p14:tracePt t="60645" x="1935163" y="4433888"/>
          <p14:tracePt t="60660" x="2049463" y="4513263"/>
          <p14:tracePt t="60669" x="2082800" y="4540250"/>
          <p14:tracePt t="60678" x="2116138" y="4560888"/>
          <p14:tracePt t="60686" x="2130425" y="4573588"/>
          <p14:tracePt t="60703" x="2176463" y="4600575"/>
          <p14:tracePt t="60720" x="2190750" y="4621213"/>
          <p14:tracePt t="60736" x="2197100" y="4641850"/>
          <p14:tracePt t="60753" x="2197100" y="4648200"/>
          <p14:tracePt t="60893" x="2197100" y="4660900"/>
          <p14:tracePt t="60917" x="2197100" y="4667250"/>
          <p14:tracePt t="60957" x="2203450" y="4681538"/>
          <p14:tracePt t="60997" x="2209800" y="4687888"/>
          <p14:tracePt t="61045" x="2216150" y="4687888"/>
          <p14:tracePt t="63076" x="2216150" y="4667250"/>
          <p14:tracePt t="63087" x="2216150" y="4660900"/>
          <p14:tracePt t="63092" x="2216150" y="4641850"/>
          <p14:tracePt t="63101" x="2230438" y="4627563"/>
          <p14:tracePt t="63119" x="2230438" y="4608513"/>
          <p14:tracePt t="63137" x="2236788" y="4587875"/>
          <p14:tracePt t="63151" x="2236788" y="4573588"/>
          <p14:tracePt t="63168" x="2236788" y="4540250"/>
          <p14:tracePt t="63185" x="2236788" y="4513263"/>
          <p14:tracePt t="63201" x="2236788" y="4494213"/>
          <p14:tracePt t="63219" x="2243138" y="4473575"/>
          <p14:tracePt t="63221" x="2243138" y="4467225"/>
          <p14:tracePt t="63237" x="2251075" y="4440238"/>
          <p14:tracePt t="63254" x="2257425" y="4427538"/>
          <p14:tracePt t="63268" x="2257425" y="4413250"/>
          <p14:tracePt t="63292" x="2263775" y="4406900"/>
          <p14:tracePt t="63733" x="2257425" y="4406900"/>
          <p14:tracePt t="63740" x="2251075" y="4427538"/>
          <p14:tracePt t="63751" x="2243138" y="4446588"/>
          <p14:tracePt t="63767" x="2224088" y="4479925"/>
          <p14:tracePt t="63784" x="2216150" y="4506913"/>
          <p14:tracePt t="63801" x="2203450" y="4527550"/>
          <p14:tracePt t="63807" x="2197100" y="4533900"/>
          <p14:tracePt t="63819" x="2197100" y="4540250"/>
          <p14:tracePt t="63836" x="2190750" y="4554538"/>
          <p14:tracePt t="63851" x="2182813" y="4567238"/>
          <p14:tracePt t="63869" x="2176463" y="4573588"/>
          <p14:tracePt t="63885" x="2163763" y="4587875"/>
          <p14:tracePt t="63901" x="2136775" y="4600575"/>
          <p14:tracePt t="63917" x="2103438" y="4621213"/>
          <p14:tracePt t="63934" x="2082800" y="4627563"/>
          <p14:tracePt t="63951" x="2055813" y="4641850"/>
          <p14:tracePt t="63968" x="2043113" y="4654550"/>
          <p14:tracePt t="63984" x="2022475" y="4667250"/>
          <p14:tracePt t="64000" x="2016125" y="4675188"/>
          <p14:tracePt t="64017" x="2009775" y="4675188"/>
          <p14:tracePt t="64034" x="2001838" y="4681538"/>
          <p14:tracePt t="64050" x="1982788" y="4681538"/>
          <p14:tracePt t="64053" x="1982788" y="4687888"/>
          <p14:tracePt t="64068" x="1968500" y="4687888"/>
          <p14:tracePt t="64084" x="1955800" y="4694238"/>
          <p14:tracePt t="64101" x="1941513" y="4694238"/>
          <p14:tracePt t="65237" x="1962150" y="4694238"/>
          <p14:tracePt t="65255" x="2043113" y="4694238"/>
          <p14:tracePt t="65262" x="2095500" y="4694238"/>
          <p14:tracePt t="65284" x="2290763" y="4694238"/>
          <p14:tracePt t="65300" x="2457450" y="4694238"/>
          <p14:tracePt t="65317" x="2619375" y="4694238"/>
          <p14:tracePt t="65333" x="2759075" y="4694238"/>
          <p14:tracePt t="65349" x="2894013" y="4694238"/>
          <p14:tracePt t="65367" x="3000375" y="4694238"/>
          <p14:tracePt t="65383" x="3108325" y="4694238"/>
          <p14:tracePt t="65399" x="3175000" y="4694238"/>
          <p14:tracePt t="65420" x="3221038" y="4694238"/>
          <p14:tracePt t="65420" x="3241675" y="4694238"/>
          <p14:tracePt t="65433" x="3248025" y="4694238"/>
          <p14:tracePt t="65450" x="3281363" y="4694238"/>
          <p14:tracePt t="65466" x="3314700" y="4694238"/>
          <p14:tracePt t="65468" x="3335338" y="4694238"/>
          <p14:tracePt t="65483" x="3348038" y="4694238"/>
          <p14:tracePt t="65485" x="3375025" y="4694238"/>
          <p14:tracePt t="65500" x="3395663" y="4694238"/>
          <p14:tracePt t="65517" x="3495675" y="4694238"/>
          <p14:tracePt t="65533" x="3589338" y="4694238"/>
          <p14:tracePt t="65551" x="3683000" y="4694238"/>
          <p14:tracePt t="65568" x="3757613" y="4694238"/>
          <p14:tracePt t="65583" x="3770313" y="4694238"/>
          <p14:tracePt t="66069" x="3763963" y="4694238"/>
          <p14:tracePt t="66077" x="3751263" y="4694238"/>
          <p14:tracePt t="66093" x="3724275" y="4694238"/>
          <p14:tracePt t="66105" x="3709988" y="4694238"/>
          <p14:tracePt t="66120" x="3670300" y="4694238"/>
          <p14:tracePt t="66134" x="3616325" y="4694238"/>
          <p14:tracePt t="66149" x="3556000" y="4687888"/>
          <p14:tracePt t="66168" x="3529013" y="4681538"/>
          <p14:tracePt t="66182" x="3502025" y="4675188"/>
          <p14:tracePt t="66199" x="3495675" y="4675188"/>
          <p14:tracePt t="66541" x="3502025" y="4675188"/>
          <p14:tracePt t="66550" x="3509963" y="4675188"/>
          <p14:tracePt t="66569" x="3536950" y="4675188"/>
          <p14:tracePt t="66582" x="3570288" y="4681538"/>
          <p14:tracePt t="66599" x="3582988" y="4681538"/>
          <p14:tracePt t="66615" x="3589338" y="4681538"/>
          <p14:tracePt t="66632" x="3595688" y="4681538"/>
          <p14:tracePt t="66669" x="3603625" y="4681538"/>
          <p14:tracePt t="66748" x="3609975" y="4681538"/>
          <p14:tracePt t="66765" x="3609975" y="4687888"/>
          <p14:tracePt t="66780" x="3616325" y="4687888"/>
          <p14:tracePt t="66796" x="3622675" y="4687888"/>
          <p14:tracePt t="66804" x="3630613" y="4687888"/>
          <p14:tracePt t="66821" x="3643313" y="4687888"/>
          <p14:tracePt t="66832" x="3643313" y="4694238"/>
          <p14:tracePt t="66848" x="3649663" y="4694238"/>
          <p14:tracePt t="68117" x="3656013" y="4694238"/>
          <p14:tracePt t="68135" x="3663950" y="4694238"/>
          <p14:tracePt t="68167" x="3697288" y="4687888"/>
          <p14:tracePt t="68181" x="3709988" y="4675188"/>
          <p14:tracePt t="68197" x="3730625" y="4667250"/>
          <p14:tracePt t="68214" x="3743325" y="4660900"/>
          <p14:tracePt t="68231" x="3763963" y="4654550"/>
          <p14:tracePt t="68247" x="3776663" y="4654550"/>
          <p14:tracePt t="68301" x="3784600" y="4654550"/>
          <p14:tracePt t="68318" x="3797300" y="4648200"/>
          <p14:tracePt t="68365" x="3810000" y="4648200"/>
          <p14:tracePt t="68950" x="3817938" y="4648200"/>
          <p14:tracePt t="68973" x="3824288" y="4648200"/>
          <p14:tracePt t="68983" x="3830638" y="4648200"/>
          <p14:tracePt t="69000" x="3851275" y="4648200"/>
          <p14:tracePt t="69014" x="3870325" y="4648200"/>
          <p14:tracePt t="69030" x="3884613" y="4648200"/>
          <p14:tracePt t="69049" x="3905250" y="4648200"/>
          <p14:tracePt t="69064" x="3911600" y="4648200"/>
          <p14:tracePt t="69080" x="3924300" y="4648200"/>
          <p14:tracePt t="69109" x="3930650" y="4648200"/>
          <p14:tracePt t="69357" x="3938588" y="4648200"/>
          <p14:tracePt t="69373" x="3951288" y="4648200"/>
          <p14:tracePt t="69382" x="3951288" y="4654550"/>
          <p14:tracePt t="69399" x="3965575" y="4660900"/>
          <p14:tracePt t="69418" x="3978275" y="4667250"/>
          <p14:tracePt t="69449" x="4005263" y="4681538"/>
          <p14:tracePt t="69463" x="4017963" y="4687888"/>
          <p14:tracePt t="69481" x="4032250" y="4687888"/>
          <p14:tracePt t="69498" x="4044950" y="4687888"/>
          <p14:tracePt t="69500" x="4051300" y="4694238"/>
          <p14:tracePt t="69693" x="4065588" y="4694238"/>
          <p14:tracePt t="69709" x="4098925" y="4694238"/>
          <p14:tracePt t="69717" x="4138613" y="4694238"/>
          <p14:tracePt t="69733" x="4198938" y="4694238"/>
          <p14:tracePt t="69751" x="4279900" y="4694238"/>
          <p14:tracePt t="69764" x="4379913" y="4694238"/>
          <p14:tracePt t="69780" x="4452938" y="4694238"/>
          <p14:tracePt t="69797" x="4487863" y="4694238"/>
          <p14:tracePt t="69813" x="4506913" y="4694238"/>
          <p14:tracePt t="69877" x="4527550" y="4687888"/>
          <p14:tracePt t="69886" x="4540250" y="4675188"/>
          <p14:tracePt t="69899" x="4548188" y="4675188"/>
          <p14:tracePt t="69913" x="4581525" y="4667250"/>
          <p14:tracePt t="69929" x="4600575" y="4660900"/>
          <p14:tracePt t="69946" x="4633913" y="4660900"/>
          <p14:tracePt t="69963" x="4681538" y="4660900"/>
          <p14:tracePt t="69965" x="4702175" y="4660900"/>
          <p14:tracePt t="69980" x="4748213" y="4660900"/>
          <p14:tracePt t="69996" x="4754563" y="4660900"/>
          <p14:tracePt t="70013" x="4775200" y="4660900"/>
          <p14:tracePt t="72965" x="4762500" y="4660900"/>
          <p14:tracePt t="72973" x="4727575" y="4660900"/>
          <p14:tracePt t="72982" x="4660900" y="4660900"/>
          <p14:tracePt t="72994" x="4594225" y="4660900"/>
          <p14:tracePt t="73012" x="4433888" y="4660900"/>
          <p14:tracePt t="73014" x="4313238" y="4660900"/>
          <p14:tracePt t="73031" x="3965575" y="4660900"/>
          <p14:tracePt t="73046" x="3529013" y="4660900"/>
          <p14:tracePt t="73064" x="3181350" y="4660900"/>
          <p14:tracePt t="73080" x="2813050" y="4694238"/>
          <p14:tracePt t="73094" x="2619375" y="4694238"/>
          <p14:tracePt t="73110" x="2478088" y="4694238"/>
          <p14:tracePt t="73127" x="2405063" y="4694238"/>
          <p14:tracePt t="73144" x="2384425" y="4694238"/>
          <p14:tracePt t="73221" x="2370138" y="4694238"/>
          <p14:tracePt t="73248" x="2363788" y="4694238"/>
          <p14:tracePt t="73381" x="2384425" y="4708525"/>
          <p14:tracePt t="73390" x="2417763" y="4714875"/>
          <p14:tracePt t="73405" x="2544763" y="4735513"/>
          <p14:tracePt t="73414" x="2619375" y="4741863"/>
          <p14:tracePt t="73427" x="2698750" y="4754563"/>
          <p14:tracePt t="73446" x="2994025" y="4768850"/>
          <p14:tracePt t="73461" x="3201988" y="4768850"/>
          <p14:tracePt t="73481" x="3422650" y="4768850"/>
          <p14:tracePt t="73493" x="3609975" y="4768850"/>
          <p14:tracePt t="73510" x="3763963" y="4768850"/>
          <p14:tracePt t="73529" x="3817938" y="4768850"/>
          <p14:tracePt t="73543" x="3971925" y="4768850"/>
          <p14:tracePt t="73560" x="4038600" y="4768850"/>
          <p14:tracePt t="73578" x="4125913" y="4781550"/>
          <p14:tracePt t="73593" x="4238625" y="4787900"/>
          <p14:tracePt t="73610" x="4340225" y="4808538"/>
          <p14:tracePt t="73613" x="4394200" y="4814888"/>
          <p14:tracePt t="73629" x="4473575" y="4814888"/>
          <p14:tracePt t="73648" x="4573588" y="4814888"/>
          <p14:tracePt t="73661" x="4721225" y="4822825"/>
          <p14:tracePt t="73677" x="4835525" y="4841875"/>
          <p14:tracePt t="73693" x="4935538" y="4841875"/>
          <p14:tracePt t="73710" x="4989513" y="4841875"/>
          <p14:tracePt t="73726" x="5016500" y="4841875"/>
          <p14:tracePt t="73743" x="5049838" y="4841875"/>
          <p14:tracePt t="73760" x="5070475" y="4835525"/>
          <p14:tracePt t="73778" x="5095875" y="4829175"/>
          <p14:tracePt t="73793" x="5116513" y="4814888"/>
          <p14:tracePt t="73810" x="5143500" y="4808538"/>
          <p14:tracePt t="73826" x="5164138" y="4787900"/>
          <p14:tracePt t="73829" x="5170488" y="4787900"/>
          <p14:tracePt t="73844" x="5191125" y="4781550"/>
          <p14:tracePt t="73861" x="5210175" y="4768850"/>
          <p14:tracePt t="73892" x="5224463" y="4768850"/>
          <p14:tracePt t="73908" x="5224463" y="4762500"/>
          <p14:tracePt t="73988" x="5230813" y="4762500"/>
          <p14:tracePt t="73997" x="5237163" y="4762500"/>
          <p14:tracePt t="74013" x="5257800" y="4762500"/>
          <p14:tracePt t="74020" x="5270500" y="4748213"/>
          <p14:tracePt t="74029" x="5276850" y="4748213"/>
          <p14:tracePt t="74044" x="5303838" y="4748213"/>
          <p14:tracePt t="74061" x="5337175" y="4741863"/>
          <p14:tracePt t="74079" x="5378450" y="4735513"/>
          <p14:tracePt t="74093" x="5391150" y="4735513"/>
          <p14:tracePt t="74109" x="5405438" y="4727575"/>
          <p14:tracePt t="74126" x="5411788" y="4721225"/>
          <p14:tracePt t="74205" x="5418138" y="4714875"/>
          <p14:tracePt t="74220" x="5424488" y="4714875"/>
          <p14:tracePt t="74236" x="5424488" y="4708525"/>
          <p14:tracePt t="74245" x="5430838" y="4702175"/>
          <p14:tracePt t="74326" x="5438775" y="4694238"/>
          <p14:tracePt t="74341" x="5438775" y="4687888"/>
          <p14:tracePt t="74429" x="5438775" y="4681538"/>
          <p14:tracePt t="74453" x="5451475" y="4675188"/>
          <p14:tracePt t="74493" x="5451475" y="4667250"/>
          <p14:tracePt t="74517" x="5457825" y="4667250"/>
          <p14:tracePt t="74533" x="5472113" y="4660900"/>
          <p14:tracePt t="74549" x="5472113" y="4654550"/>
          <p14:tracePt t="74565" x="5478463" y="4641850"/>
          <p14:tracePt t="74574" x="5478463" y="4633913"/>
          <p14:tracePt t="74582" x="5478463" y="4627563"/>
          <p14:tracePt t="74595" x="5484813" y="4627563"/>
          <p14:tracePt t="74610" x="5499100" y="4608513"/>
          <p14:tracePt t="74630" x="5499100" y="4587875"/>
          <p14:tracePt t="74645" x="5505450" y="4581525"/>
          <p14:tracePt t="74661" x="5511800" y="4573588"/>
          <p14:tracePt t="74679" x="5511800" y="4560888"/>
          <p14:tracePt t="74693" x="5518150" y="4554538"/>
          <p14:tracePt t="74724" x="5532438" y="4554538"/>
          <p14:tracePt t="74756" x="5538788" y="4548188"/>
          <p14:tracePt t="74850" x="5538788" y="4540250"/>
          <p14:tracePt t="74973" x="5545138" y="4540250"/>
          <p14:tracePt t="74981" x="5545138" y="4533900"/>
          <p14:tracePt t="75181" x="5551488" y="4533900"/>
          <p14:tracePt t="75277" x="5551488" y="4527550"/>
          <p14:tracePt t="75365" x="5545138" y="4527550"/>
          <p14:tracePt t="75380" x="5538788" y="4527550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744" y="289249"/>
            <a:ext cx="4789870" cy="472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04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6351"/>
    </mc:Choice>
    <mc:Fallback>
      <p:transition spd="slow" advTm="66351"/>
    </mc:Fallback>
  </mc:AlternateContent>
  <p:timing>
    <p:tnLst>
      <p:par>
        <p:cTn id="1" dur="indefinite" restart="never" nodeType="tmRoot"/>
      </p:par>
    </p:tnLst>
  </p:timing>
  <p:extLst>
    <p:ext uri="{3A86A75C-4F4B-4683-9AE1-C65F6400EC91}">
      <p14:laserTraceLst xmlns:p14="http://schemas.microsoft.com/office/powerpoint/2010/main">
        <p14:tracePtLst>
          <p14:tracePt t="2515" x="5532438" y="4527550"/>
          <p14:tracePt t="2523" x="5518150" y="4527550"/>
          <p14:tracePt t="2530" x="5491163" y="4506913"/>
          <p14:tracePt t="2539" x="5445125" y="4440238"/>
          <p14:tracePt t="2554" x="5364163" y="4246563"/>
          <p14:tracePt t="2572" x="5270500" y="3884613"/>
          <p14:tracePt t="2587" x="5076825" y="3416300"/>
          <p14:tracePt t="2603" x="4822825" y="2967038"/>
          <p14:tracePt t="2622" x="4513263" y="2498725"/>
          <p14:tracePt t="2637" x="4386263" y="2317750"/>
          <p14:tracePt t="2653" x="4119563" y="1995488"/>
          <p14:tracePt t="2747" x="4105275" y="1989138"/>
          <p14:tracePt t="2756" x="4071938" y="1962150"/>
          <p14:tracePt t="2763" x="4032250" y="1935163"/>
          <p14:tracePt t="2775" x="3990975" y="1908175"/>
          <p14:tracePt t="2790" x="3938588" y="1868488"/>
          <p14:tracePt t="2923" x="3930650" y="1868488"/>
          <p14:tracePt t="2931" x="3917950" y="1868488"/>
          <p14:tracePt t="2941" x="3905250" y="1868488"/>
          <p14:tracePt t="2956" x="3884613" y="1862138"/>
          <p14:tracePt t="2970" x="3863975" y="1847850"/>
          <p14:tracePt t="2988" x="3803650" y="1822450"/>
          <p14:tracePt t="3005" x="3751263" y="1795463"/>
          <p14:tracePt t="3022" x="3676650" y="1735138"/>
          <p14:tracePt t="3036" x="3582988" y="1647825"/>
          <p14:tracePt t="3053" x="3489325" y="1573213"/>
          <p14:tracePt t="3070" x="3368675" y="1493838"/>
          <p14:tracePt t="3086" x="3287713" y="1433513"/>
          <p14:tracePt t="3103" x="3241675" y="1400175"/>
          <p14:tracePt t="3120" x="3160713" y="1333500"/>
          <p14:tracePt t="3136" x="3108325" y="1285875"/>
          <p14:tracePt t="3139" x="3094038" y="1265238"/>
          <p14:tracePt t="3154" x="3081338" y="1252538"/>
          <p14:tracePt t="3155" x="3073400" y="1238250"/>
          <p14:tracePt t="3173" x="3060700" y="1219200"/>
          <p14:tracePt t="3187" x="3060700" y="1212850"/>
          <p14:tracePt t="3203" x="3060700" y="1192213"/>
          <p14:tracePt t="3220" x="3060700" y="1179513"/>
          <p14:tracePt t="3236" x="3060700" y="1158875"/>
          <p14:tracePt t="3253" x="3060700" y="1152525"/>
          <p14:tracePt t="3270" x="3060700" y="1138238"/>
          <p14:tracePt t="3286" x="3060700" y="1131888"/>
          <p14:tracePt t="3303" x="3060700" y="1119188"/>
          <p14:tracePt t="3323" x="3081338" y="1077913"/>
          <p14:tracePt t="3336" x="3100388" y="1065213"/>
          <p14:tracePt t="3353" x="3160713" y="1017588"/>
          <p14:tracePt t="3370" x="3268663" y="930275"/>
          <p14:tracePt t="3387" x="3335338" y="884238"/>
          <p14:tracePt t="3403" x="3395663" y="836613"/>
          <p14:tracePt t="3419" x="3429000" y="809625"/>
          <p14:tracePt t="3436" x="3462338" y="796925"/>
          <p14:tracePt t="3453" x="3476625" y="790575"/>
          <p14:tracePt t="3471" x="3489325" y="784225"/>
          <p14:tracePt t="4811" x="3462338" y="784225"/>
          <p14:tracePt t="4827" x="3322638" y="844550"/>
          <p14:tracePt t="4835" x="3254375" y="857250"/>
          <p14:tracePt t="4843" x="3181350" y="890588"/>
          <p14:tracePt t="4852" x="3100388" y="917575"/>
          <p14:tracePt t="4869" x="2967038" y="957263"/>
          <p14:tracePt t="4885" x="2833688" y="990600"/>
          <p14:tracePt t="4906" x="2659063" y="1011238"/>
          <p14:tracePt t="4922" x="2565400" y="1023938"/>
          <p14:tracePt t="4935" x="2538413" y="1031875"/>
          <p14:tracePt t="4952" x="2524125" y="1031875"/>
          <p14:tracePt t="4969" x="2505075" y="1038225"/>
          <p14:tracePt t="4985" x="2498725" y="1038225"/>
          <p14:tracePt t="5004" x="2490788" y="1038225"/>
          <p14:tracePt t="5019" x="2471738" y="1031875"/>
          <p14:tracePt t="5035" x="2405063" y="1017588"/>
          <p14:tracePt t="5059" x="2290763" y="998538"/>
          <p14:tracePt t="5071" x="2251075" y="990600"/>
          <p14:tracePt t="5085" x="2209800" y="984250"/>
          <p14:tracePt t="5102" x="2190750" y="984250"/>
          <p14:tracePt t="5119" x="2136775" y="984250"/>
          <p14:tracePt t="5135" x="2116138" y="984250"/>
          <p14:tracePt t="5483" x="2116138" y="977900"/>
          <p14:tracePt t="6251" x="2122488" y="977900"/>
          <p14:tracePt t="6268" x="2130425" y="977900"/>
          <p14:tracePt t="6291" x="2130425" y="984250"/>
          <p14:tracePt t="6299" x="2143125" y="984250"/>
          <p14:tracePt t="6306" x="2143125" y="990600"/>
          <p14:tracePt t="6318" x="2155825" y="990600"/>
          <p14:tracePt t="6334" x="2176463" y="998538"/>
          <p14:tracePt t="6352" x="2203450" y="1004888"/>
          <p14:tracePt t="6369" x="2270125" y="1023938"/>
          <p14:tracePt t="6371" x="2284413" y="1031875"/>
          <p14:tracePt t="6384" x="2297113" y="1031875"/>
          <p14:tracePt t="6404" x="2317750" y="1031875"/>
          <p14:tracePt t="6418" x="2336800" y="1031875"/>
          <p14:tracePt t="6435" x="2344738" y="1031875"/>
          <p14:tracePt t="6451" x="2357438" y="1031875"/>
          <p14:tracePt t="6467" x="2370138" y="1017588"/>
          <p14:tracePt t="6484" x="2378075" y="1011238"/>
          <p14:tracePt t="6502" x="2390775" y="971550"/>
          <p14:tracePt t="6517" x="2390775" y="950913"/>
          <p14:tracePt t="6534" x="2397125" y="930275"/>
          <p14:tracePt t="6550" x="2405063" y="904875"/>
          <p14:tracePt t="6567" x="2405063" y="884238"/>
          <p14:tracePt t="6584" x="2405063" y="869950"/>
          <p14:tracePt t="6587" x="2405063" y="863600"/>
          <p14:tracePt t="6603" x="2405063" y="857250"/>
          <p14:tracePt t="6619" x="2405063" y="850900"/>
          <p14:tracePt t="6634" x="2405063" y="844550"/>
          <p14:tracePt t="6652" x="2405063" y="830263"/>
          <p14:tracePt t="6667" x="2405063" y="823913"/>
          <p14:tracePt t="6690" x="2405063" y="817563"/>
          <p14:tracePt t="6714" x="2405063" y="809625"/>
          <p14:tracePt t="7179" x="2405063" y="803275"/>
          <p14:tracePt t="7187" x="2417763" y="803275"/>
          <p14:tracePt t="7204" x="2465388" y="803275"/>
          <p14:tracePt t="7217" x="2498725" y="803275"/>
          <p14:tracePt t="7235" x="2659063" y="809625"/>
          <p14:tracePt t="7254" x="2752725" y="809625"/>
          <p14:tracePt t="7267" x="2846388" y="809625"/>
          <p14:tracePt t="7283" x="2919413" y="803275"/>
          <p14:tracePt t="7300" x="2967038" y="796925"/>
          <p14:tracePt t="7330" x="2973388" y="796925"/>
          <p14:tracePt t="8043" x="2973388" y="803275"/>
          <p14:tracePt t="8052" x="2967038" y="817563"/>
          <p14:tracePt t="8069" x="2940050" y="857250"/>
          <p14:tracePt t="8075" x="2927350" y="877888"/>
          <p14:tracePt t="8084" x="2894013" y="890588"/>
          <p14:tracePt t="8102" x="2806700" y="923925"/>
          <p14:tracePt t="8116" x="2698750" y="977900"/>
          <p14:tracePt t="8133" x="2605088" y="1011238"/>
          <p14:tracePt t="8149" x="2532063" y="1038225"/>
          <p14:tracePt t="8171" x="2478088" y="1058863"/>
          <p14:tracePt t="8184" x="2471738" y="1058863"/>
          <p14:tracePt t="8199" x="2465388" y="1058863"/>
          <p14:tracePt t="8651" x="2465388" y="1071563"/>
          <p14:tracePt t="8659" x="2471738" y="1071563"/>
          <p14:tracePt t="8668" x="2484438" y="1077913"/>
          <p14:tracePt t="8683" x="2544763" y="1084263"/>
          <p14:tracePt t="8703" x="2644775" y="1084263"/>
          <p14:tracePt t="8715" x="2746375" y="1084263"/>
          <p14:tracePt t="8732" x="2833688" y="1092200"/>
          <p14:tracePt t="8749" x="2886075" y="1098550"/>
          <p14:tracePt t="8768" x="2906713" y="1098550"/>
          <p14:tracePt t="8786" x="2913063" y="1104900"/>
          <p14:tracePt t="10308" x="2906713" y="1104900"/>
          <p14:tracePt t="10316" x="2873375" y="1111250"/>
          <p14:tracePt t="10323" x="2813050" y="1119188"/>
          <p14:tracePt t="10331" x="2752725" y="1138238"/>
          <p14:tracePt t="10348" x="2611438" y="1179513"/>
          <p14:tracePt t="10364" x="2498725" y="1219200"/>
          <p14:tracePt t="10384" x="2397125" y="1258888"/>
          <p14:tracePt t="10386" x="2336800" y="1285875"/>
          <p14:tracePt t="10400" x="2276475" y="1319213"/>
          <p14:tracePt t="10414" x="2203450" y="1346200"/>
          <p14:tracePt t="10431" x="1968500" y="1452563"/>
          <p14:tracePt t="10451" x="1847850" y="1527175"/>
          <p14:tracePt t="10465" x="1822450" y="1547813"/>
          <p14:tracePt t="10481" x="1808163" y="1573213"/>
          <p14:tracePt t="10484" x="1808163" y="1587500"/>
          <p14:tracePt t="10500" x="1795463" y="1600200"/>
          <p14:tracePt t="10515" x="1795463" y="1620838"/>
          <p14:tracePt t="10534" x="1795463" y="1627188"/>
          <p14:tracePt t="10551" x="1787525" y="1647825"/>
          <p14:tracePt t="10564" x="1781175" y="1654175"/>
          <p14:tracePt t="10581" x="1781175" y="1666875"/>
          <p14:tracePt t="10597" x="1781175" y="1674813"/>
          <p14:tracePt t="10626" x="1781175" y="1681163"/>
          <p14:tracePt t="11627" x="1795463" y="1681163"/>
          <p14:tracePt t="11635" x="1835150" y="1674813"/>
          <p14:tracePt t="11647" x="1874838" y="1660525"/>
          <p14:tracePt t="11664" x="1968500" y="1620838"/>
          <p14:tracePt t="11683" x="2076450" y="1581150"/>
          <p14:tracePt t="11697" x="2182813" y="1527175"/>
          <p14:tracePt t="11715" x="2324100" y="1473200"/>
          <p14:tracePt t="11734" x="2378075" y="1446213"/>
          <p14:tracePt t="11749" x="2384425" y="1439863"/>
          <p14:tracePt t="11764" x="2390775" y="1433513"/>
          <p14:tracePt t="11781" x="2390775" y="1427163"/>
          <p14:tracePt t="11811" x="2397125" y="1419225"/>
          <p14:tracePt t="11834" x="2405063" y="1406525"/>
          <p14:tracePt t="11859" x="2405063" y="1400175"/>
          <p14:tracePt t="11875" x="2417763" y="1393825"/>
          <p14:tracePt t="11883" x="2417763" y="1385888"/>
          <p14:tracePt t="11890" x="2438400" y="1379538"/>
          <p14:tracePt t="11899" x="2444750" y="1373188"/>
          <p14:tracePt t="11914" x="2478088" y="1366838"/>
          <p14:tracePt t="11930" x="2498725" y="1346200"/>
          <p14:tracePt t="11946" x="2511425" y="1346200"/>
          <p14:tracePt t="11963" x="2524125" y="1346200"/>
          <p14:tracePt t="11982" x="2532063" y="1339850"/>
          <p14:tracePt t="12002" x="2544763" y="1333500"/>
          <p14:tracePt t="12074" x="2544763" y="1325563"/>
          <p14:tracePt t="12107" x="2559050" y="1325563"/>
          <p14:tracePt t="12155" x="2559050" y="1339850"/>
          <p14:tracePt t="12187" x="2559050" y="1346200"/>
          <p14:tracePt t="12243" x="2559050" y="1358900"/>
          <p14:tracePt t="12267" x="2559050" y="1366838"/>
          <p14:tracePt t="12275" x="2559050" y="1379538"/>
          <p14:tracePt t="12284" x="2551113" y="1379538"/>
          <p14:tracePt t="12304" x="2551113" y="1385888"/>
          <p14:tracePt t="12331" x="2551113" y="1400175"/>
          <p14:tracePt t="14635" x="2544763" y="1400175"/>
          <p14:tracePt t="14916" x="2551113" y="1400175"/>
          <p14:tracePt t="14923" x="2559050" y="1400175"/>
          <p14:tracePt t="14939" x="2565400" y="1400175"/>
          <p14:tracePt t="14947" x="2571750" y="1400175"/>
          <p14:tracePt t="14961" x="2584450" y="1393825"/>
          <p14:tracePt t="14979" x="2605088" y="1385888"/>
          <p14:tracePt t="14995" x="2632075" y="1379538"/>
          <p14:tracePt t="15012" x="2652713" y="1379538"/>
          <p14:tracePt t="15029" x="2686050" y="1379538"/>
          <p14:tracePt t="15044" x="2698750" y="1379538"/>
          <p14:tracePt t="15060" x="2713038" y="1379538"/>
          <p14:tracePt t="15243" x="2719388" y="1379538"/>
          <p14:tracePt t="15251" x="2732088" y="1379538"/>
          <p14:tracePt t="15260" x="2746375" y="1379538"/>
          <p14:tracePt t="15279" x="2786063" y="1379538"/>
          <p14:tracePt t="15294" x="2833688" y="1379538"/>
          <p14:tracePt t="15313" x="2846388" y="1379538"/>
          <p14:tracePt t="15331" x="2919413" y="1385888"/>
          <p14:tracePt t="15348" x="2927350" y="1385888"/>
          <p14:tracePt t="15360" x="2933700" y="1385888"/>
          <p14:tracePt t="15381" x="2940050" y="1385888"/>
          <p14:tracePt t="15434" x="2946400" y="1385888"/>
          <p14:tracePt t="15459" x="2952750" y="1385888"/>
          <p14:tracePt t="15466" x="2960688" y="1385888"/>
          <p14:tracePt t="15482" x="2967038" y="1385888"/>
          <p14:tracePt t="15499" x="2973388" y="1385888"/>
          <p14:tracePt t="15510" x="2979738" y="1379538"/>
          <p14:tracePt t="15547" x="2987675" y="1379538"/>
          <p14:tracePt t="15554" x="2994025" y="1379538"/>
          <p14:tracePt t="15563" x="3006725" y="1366838"/>
          <p14:tracePt t="15579" x="3013075" y="1366838"/>
          <p14:tracePt t="15595" x="3027363" y="1358900"/>
          <p14:tracePt t="15612" x="3040063" y="1352550"/>
          <p14:tracePt t="15627" x="3060700" y="1352550"/>
          <p14:tracePt t="15643" x="3087688" y="1346200"/>
          <p14:tracePt t="15660" x="3108325" y="1339850"/>
          <p14:tracePt t="15677" x="3141663" y="1333500"/>
          <p14:tracePt t="16419" x="3148013" y="1333500"/>
          <p14:tracePt t="16429" x="3141663" y="1346200"/>
          <p14:tracePt t="16444" x="3127375" y="1393825"/>
          <p14:tracePt t="16462" x="3081338" y="1439863"/>
          <p14:tracePt t="16476" x="3021013" y="1479550"/>
          <p14:tracePt t="16493" x="2946400" y="1512888"/>
          <p14:tracePt t="16509" x="2859088" y="1547813"/>
          <p14:tracePt t="16526" x="2825750" y="1554163"/>
          <p14:tracePt t="16543" x="2752725" y="1573213"/>
          <p14:tracePt t="16559" x="2738438" y="1581150"/>
          <p14:tracePt t="16643" x="2732088" y="1581150"/>
          <p14:tracePt t="16659" x="2719388" y="1581150"/>
          <p14:tracePt t="16666" x="2713038" y="1581150"/>
          <p14:tracePt t="16682" x="2698750" y="1581150"/>
          <p14:tracePt t="16693" x="2692400" y="1581150"/>
          <p14:tracePt t="16709" x="2679700" y="1581150"/>
          <p14:tracePt t="16726" x="2671763" y="1581150"/>
          <p14:tracePt t="16743" x="2671763" y="1587500"/>
          <p14:tracePt t="16907" x="2698750" y="1587500"/>
          <p14:tracePt t="16915" x="2752725" y="1587500"/>
          <p14:tracePt t="16926" x="2792413" y="1587500"/>
          <p14:tracePt t="16943" x="2867025" y="1587500"/>
          <p14:tracePt t="16959" x="2946400" y="1593850"/>
          <p14:tracePt t="16963" x="2987675" y="1600200"/>
          <p14:tracePt t="16976" x="3027363" y="1600200"/>
          <p14:tracePt t="16995" x="3094038" y="1614488"/>
          <p14:tracePt t="17009" x="3114675" y="1614488"/>
          <p14:tracePt t="17028" x="3141663" y="1633538"/>
          <p14:tracePt t="17155" x="3148013" y="1641475"/>
          <p14:tracePt t="17195" x="3148013" y="1647825"/>
          <p14:tracePt t="17213" x="3148013" y="1654175"/>
          <p14:tracePt t="17227" x="3148013" y="1660525"/>
          <p14:tracePt t="17244" x="3148013" y="1674813"/>
          <p14:tracePt t="17259" x="3148013" y="1681163"/>
          <p14:tracePt t="17267" x="3148013" y="1693863"/>
          <p14:tracePt t="17276" x="3154363" y="1701800"/>
          <p14:tracePt t="17295" x="3154363" y="1714500"/>
          <p14:tracePt t="17312" x="3154363" y="1720850"/>
          <p14:tracePt t="17326" x="3160713" y="1735138"/>
          <p14:tracePt t="18187" x="3160713" y="1741488"/>
          <p14:tracePt t="18219" x="3160713" y="1747838"/>
          <p14:tracePt t="18227" x="3141663" y="1762125"/>
          <p14:tracePt t="18235" x="3127375" y="1774825"/>
          <p14:tracePt t="18244" x="3114675" y="1795463"/>
          <p14:tracePt t="18259" x="3048000" y="1889125"/>
          <p14:tracePt t="18275" x="2994025" y="1962150"/>
          <p14:tracePt t="18292" x="2940050" y="2028825"/>
          <p14:tracePt t="18308" x="2913063" y="2055813"/>
          <p14:tracePt t="18325" x="2806700" y="2216150"/>
          <p14:tracePt t="18344" x="2759075" y="2309813"/>
          <p14:tracePt t="18363" x="2698750" y="2424113"/>
          <p14:tracePt t="18375" x="2679700" y="2465388"/>
          <p14:tracePt t="18392" x="2659063" y="2511425"/>
          <p14:tracePt t="18408" x="2638425" y="2565400"/>
          <p14:tracePt t="18411" x="2619375" y="2605088"/>
          <p14:tracePt t="18428" x="2605088" y="2632075"/>
          <p14:tracePt t="18444" x="2592388" y="2679700"/>
          <p14:tracePt t="18459" x="2578100" y="2698750"/>
          <p14:tracePt t="18479" x="2578100" y="2713038"/>
          <p14:tracePt t="18494" x="2571750" y="2738438"/>
          <p14:tracePt t="18511" x="2565400" y="2752725"/>
          <p14:tracePt t="18525" x="2559050" y="2773363"/>
          <p14:tracePt t="18541" x="2551113" y="2792413"/>
          <p14:tracePt t="18558" x="2538413" y="2813050"/>
          <p14:tracePt t="18575" x="2538413" y="2819400"/>
          <p14:tracePt t="18595" x="2538413" y="2840038"/>
          <p14:tracePt t="18611" x="2538413" y="2852738"/>
          <p14:tracePt t="18883" x="2538413" y="2846388"/>
          <p14:tracePt t="19259" x="2538413" y="2840038"/>
          <p14:tracePt t="19276" x="2538413" y="2833688"/>
          <p14:tracePt t="19282" x="2538413" y="2825750"/>
          <p14:tracePt t="19307" x="2544763" y="2819400"/>
          <p14:tracePt t="20235" x="2544763" y="2813050"/>
          <p14:tracePt t="20251" x="2544763" y="2806700"/>
          <p14:tracePt t="20261" x="2551113" y="2798763"/>
          <p14:tracePt t="20283" x="2551113" y="2792413"/>
          <p14:tracePt t="20299" x="2551113" y="2786063"/>
          <p14:tracePt t="20315" x="2551113" y="2779713"/>
          <p14:tracePt t="20347" x="2551113" y="2773363"/>
          <p14:tracePt t="20387" x="2559050" y="2765425"/>
          <p14:tracePt t="20411" x="2559050" y="2759075"/>
          <p14:tracePt t="20427" x="2559050" y="2752725"/>
          <p14:tracePt t="20444" x="2559050" y="2738438"/>
          <p14:tracePt t="20475" x="2565400" y="2719388"/>
          <p14:tracePt t="20493" x="2565400" y="2698750"/>
          <p14:tracePt t="20499" x="2565400" y="2692400"/>
          <p14:tracePt t="20510" x="2565400" y="2679700"/>
          <p14:tracePt t="20527" x="2565400" y="2638425"/>
          <p14:tracePt t="20544" x="2565400" y="2592388"/>
          <p14:tracePt t="20556" x="2565400" y="2544763"/>
          <p14:tracePt t="20573" x="2565400" y="2511425"/>
          <p14:tracePt t="20590" x="2565400" y="2498725"/>
          <p14:tracePt t="20606" x="2565400" y="2471738"/>
          <p14:tracePt t="20623" x="2551113" y="2451100"/>
          <p14:tracePt t="20643" x="2532063" y="2424113"/>
          <p14:tracePt t="20656" x="2532063" y="2411413"/>
          <p14:tracePt t="20673" x="2511425" y="2390775"/>
          <p14:tracePt t="20692" x="2490788" y="2357438"/>
          <p14:tracePt t="20707" x="2478088" y="2336800"/>
          <p14:tracePt t="20723" x="2471738" y="2324100"/>
          <p14:tracePt t="20739" x="2444750" y="2276475"/>
          <p14:tracePt t="20756" x="2430463" y="2257425"/>
          <p14:tracePt t="20773" x="2417763" y="2236788"/>
          <p14:tracePt t="20793" x="2411413" y="2216150"/>
          <p14:tracePt t="20794" x="2405063" y="2216150"/>
          <p14:tracePt t="20806" x="2405063" y="2209800"/>
          <p14:tracePt t="20822" x="2397125" y="2203450"/>
          <p14:tracePt t="21156" x="2397125" y="2197100"/>
          <p14:tracePt t="22372" x="2397125" y="2203450"/>
          <p14:tracePt t="22379" x="2397125" y="2216150"/>
          <p14:tracePt t="22395" x="2397125" y="2230438"/>
          <p14:tracePt t="22411" x="2405063" y="2243138"/>
          <p14:tracePt t="22422" x="2405063" y="2257425"/>
          <p14:tracePt t="22439" x="2430463" y="2284413"/>
          <p14:tracePt t="22455" x="2444750" y="2297113"/>
          <p14:tracePt t="22471" x="2465388" y="2303463"/>
          <p14:tracePt t="22488" x="2465388" y="2309813"/>
          <p14:tracePt t="22586" x="2471738" y="2309813"/>
          <p14:tracePt t="22594" x="2471738" y="2303463"/>
          <p14:tracePt t="22610" x="2471738" y="2290763"/>
          <p14:tracePt t="22626" x="2465388" y="2270125"/>
          <p14:tracePt t="22638" x="2465388" y="2263775"/>
          <p14:tracePt t="22655" x="2457450" y="2257425"/>
          <p14:tracePt t="22671" x="2457450" y="2251075"/>
          <p14:tracePt t="22690" x="2444750" y="2236788"/>
          <p14:tracePt t="22705" x="2438400" y="2224088"/>
          <p14:tracePt t="22723" x="2424113" y="2209800"/>
          <p14:tracePt t="22738" x="2417763" y="2203450"/>
          <p14:tracePt t="23075" x="2417763" y="2224088"/>
          <p14:tracePt t="23091" x="2444750" y="2257425"/>
          <p14:tracePt t="23099" x="2457450" y="2270125"/>
          <p14:tracePt t="23108" x="2478088" y="2290763"/>
          <p14:tracePt t="23125" x="2511425" y="2324100"/>
          <p14:tracePt t="23142" x="2551113" y="2344738"/>
          <p14:tracePt t="23155" x="2571750" y="2363788"/>
          <p14:tracePt t="23172" x="2592388" y="2370138"/>
          <p14:tracePt t="23188" x="2605088" y="2384425"/>
          <p14:tracePt t="23204" x="2611438" y="2397125"/>
          <p14:tracePt t="23224" x="2632075" y="2424113"/>
          <p14:tracePt t="23238" x="2638425" y="2430463"/>
          <p14:tracePt t="23255" x="2652713" y="2444750"/>
          <p14:tracePt t="23275" x="2665413" y="2457450"/>
          <p14:tracePt t="23291" x="2679700" y="2465388"/>
          <p14:tracePt t="23304" x="2686050" y="2478088"/>
          <p14:tracePt t="23322" x="2725738" y="2505075"/>
          <p14:tracePt t="23339" x="2752725" y="2517775"/>
          <p14:tracePt t="23356" x="2765425" y="2524125"/>
          <p14:tracePt t="23374" x="2792413" y="2532063"/>
          <p14:tracePt t="23411" x="2806700" y="2538413"/>
          <p14:tracePt t="23451" x="2813050" y="2544763"/>
          <p14:tracePt t="23499" x="2819400" y="2544763"/>
          <p14:tracePt t="23594" x="2825750" y="2551113"/>
          <p14:tracePt t="23619" x="2833688" y="2559050"/>
          <p14:tracePt t="25211" x="2833688" y="2544763"/>
          <p14:tracePt t="25219" x="2833688" y="2532063"/>
          <p14:tracePt t="25235" x="2833688" y="2490788"/>
          <p14:tracePt t="25243" x="2833688" y="2478088"/>
          <p14:tracePt t="25256" x="2833688" y="2465388"/>
          <p14:tracePt t="25272" x="2833688" y="2438400"/>
          <p14:tracePt t="25275" x="2833688" y="2430463"/>
          <p14:tracePt t="25286" x="2833688" y="2417763"/>
          <p14:tracePt t="25303" x="2833688" y="2405063"/>
          <p14:tracePt t="25320" x="2833688" y="2397125"/>
          <p14:tracePt t="25336" x="2833688" y="2384425"/>
          <p14:tracePt t="25339" x="2833688" y="2378075"/>
          <p14:tracePt t="25372" x="2833688" y="2370138"/>
          <p14:tracePt t="25388" x="2833688" y="2363788"/>
          <p14:tracePt t="25405" x="2833688" y="2357438"/>
          <p14:tracePt t="25459" x="2833688" y="2351088"/>
          <p14:tracePt t="25707" x="2833688" y="2344738"/>
          <p14:tracePt t="25755" x="2833688" y="2336800"/>
          <p14:tracePt t="25794" x="2833688" y="2330450"/>
          <p14:tracePt t="25810" x="2833688" y="2324100"/>
          <p14:tracePt t="25859" x="2833688" y="2317750"/>
          <p14:tracePt t="26123" x="2833688" y="2309813"/>
          <p14:tracePt t="26147" x="2833688" y="2303463"/>
          <p14:tracePt t="26156" x="2840038" y="2303463"/>
          <p14:tracePt t="26179" x="2840038" y="2297113"/>
          <p14:tracePt t="26203" x="2840038" y="2290763"/>
          <p14:tracePt t="26227" x="2840038" y="2284413"/>
          <p14:tracePt t="26611" x="2833688" y="2276475"/>
          <p14:tracePt t="26623" x="2825750" y="2276475"/>
          <p14:tracePt t="26628" x="2806700" y="2284413"/>
          <p14:tracePt t="26636" x="2786063" y="2303463"/>
          <p14:tracePt t="26652" x="2752725" y="2324100"/>
          <p14:tracePt t="26669" x="2719388" y="2344738"/>
          <p14:tracePt t="26685" x="2692400" y="2363788"/>
          <p14:tracePt t="26709" x="2652713" y="2390775"/>
          <p14:tracePt t="26722" x="2632075" y="2405063"/>
          <p14:tracePt t="26735" x="2625725" y="2411413"/>
          <p14:tracePt t="26752" x="2611438" y="2417763"/>
          <p14:tracePt t="26756" x="2598738" y="2430463"/>
          <p14:tracePt t="26774" x="2584450" y="2438400"/>
          <p14:tracePt t="26787" x="2571750" y="2451100"/>
          <p14:tracePt t="26804" x="2559050" y="2457450"/>
          <p14:tracePt t="26818" x="2544763" y="2465388"/>
          <p14:tracePt t="26835" x="2524125" y="2478088"/>
          <p14:tracePt t="26852" x="2498725" y="2484438"/>
          <p14:tracePt t="26870" x="2478088" y="2498725"/>
          <p14:tracePt t="26885" x="2444750" y="2498725"/>
          <p14:tracePt t="26901" x="2424113" y="2511425"/>
          <p14:tracePt t="26918" x="2411413" y="2511425"/>
          <p14:tracePt t="26935" x="2397125" y="2517775"/>
          <p14:tracePt t="26955" x="2390775" y="2517775"/>
          <p14:tracePt t="28035" x="2411413" y="2517775"/>
          <p14:tracePt t="28043" x="2451100" y="2517775"/>
          <p14:tracePt t="28055" x="2517775" y="2517775"/>
          <p14:tracePt t="28070" x="2698750" y="2517775"/>
          <p14:tracePt t="28084" x="2946400" y="2517775"/>
          <p14:tracePt t="28101" x="3314700" y="2517775"/>
          <p14:tracePt t="28118" x="3676650" y="2517775"/>
          <p14:tracePt t="28134" x="4059238" y="2517775"/>
          <p14:tracePt t="28155" x="4533900" y="2517775"/>
          <p14:tracePt t="28171" x="4633913" y="2517775"/>
          <p14:tracePt t="28184" x="4641850" y="2517775"/>
          <p14:tracePt t="28201" x="4648200" y="2517775"/>
          <p14:tracePt t="28595" x="4641850" y="2517775"/>
          <p14:tracePt t="28611" x="4633913" y="2517775"/>
          <p14:tracePt t="28621" x="4633913" y="2511425"/>
          <p14:tracePt t="28691" x="4627563" y="2511425"/>
          <p14:tracePt t="28700" x="4621213" y="2511425"/>
          <p14:tracePt t="28731" x="4621213" y="2505075"/>
          <p14:tracePt t="28763" x="4614863" y="2505075"/>
          <p14:tracePt t="28779" x="4608513" y="2505075"/>
          <p14:tracePt t="28795" x="4594225" y="2505075"/>
          <p14:tracePt t="28803" x="4581525" y="2498725"/>
          <p14:tracePt t="28817" x="4573588" y="2498725"/>
          <p14:tracePt t="28834" x="4521200" y="2490788"/>
          <p14:tracePt t="28853" x="4479925" y="2478088"/>
          <p14:tracePt t="28866" x="4440238" y="2478088"/>
          <p14:tracePt t="28883" x="4413250" y="2471738"/>
          <p14:tracePt t="28902" x="4400550" y="2471738"/>
          <p14:tracePt t="29107" x="4406900" y="2471738"/>
          <p14:tracePt t="29115" x="4413250" y="2471738"/>
          <p14:tracePt t="29139" x="4427538" y="2471738"/>
          <p14:tracePt t="29147" x="4440238" y="2471738"/>
          <p14:tracePt t="29163" x="4452938" y="2471738"/>
          <p14:tracePt t="29172" x="4460875" y="2471738"/>
          <p14:tracePt t="29184" x="4479925" y="2471738"/>
          <p14:tracePt t="29203" x="4533900" y="2457450"/>
          <p14:tracePt t="29217" x="4554538" y="2451100"/>
          <p14:tracePt t="29233" x="4587875" y="2451100"/>
          <p14:tracePt t="29251" x="4621213" y="2444750"/>
          <p14:tracePt t="29268" x="4633913" y="2438400"/>
          <p14:tracePt t="29285" x="4641850" y="2438400"/>
          <p14:tracePt t="29307" x="4648200" y="2438400"/>
          <p14:tracePt t="29316" x="4654550" y="2438400"/>
          <p14:tracePt t="29334" x="4660900" y="2438400"/>
          <p14:tracePt t="29354" x="4681538" y="2438400"/>
          <p14:tracePt t="29371" x="4687888" y="2438400"/>
          <p14:tracePt t="29383" x="4702175" y="2438400"/>
          <p14:tracePt t="29402" x="4714875" y="2438400"/>
          <p14:tracePt t="29416" x="4735513" y="2438400"/>
          <p14:tracePt t="29435" x="4754563" y="2438400"/>
          <p14:tracePt t="29454" x="4762500" y="2438400"/>
          <p14:tracePt t="29715" x="4762500" y="2444750"/>
          <p14:tracePt t="29739" x="4762500" y="2457450"/>
          <p14:tracePt t="29747" x="4762500" y="2465388"/>
          <p14:tracePt t="29755" x="4754563" y="2478088"/>
          <p14:tracePt t="29768" x="4741863" y="2498725"/>
          <p14:tracePt t="29783" x="4735513" y="2517775"/>
          <p14:tracePt t="29799" x="4727575" y="2517775"/>
          <p14:tracePt t="29816" x="4702175" y="2544763"/>
          <p14:tracePt t="29833" x="4694238" y="2551113"/>
          <p14:tracePt t="29859" x="4694238" y="2559050"/>
          <p14:tracePt t="29867" x="4687888" y="2565400"/>
          <p14:tracePt t="29901" x="4687888" y="2571750"/>
          <p14:tracePt t="29907" x="4675188" y="2584450"/>
          <p14:tracePt t="29939" x="4667250" y="2592388"/>
          <p14:tracePt t="29946" x="4660900" y="2598738"/>
          <p14:tracePt t="29954" x="4654550" y="2611438"/>
          <p14:tracePt t="29966" x="4648200" y="2611438"/>
          <p14:tracePt t="29982" x="4641850" y="2619375"/>
          <p14:tracePt t="29999" x="4633913" y="2632075"/>
          <p14:tracePt t="30016" x="4627563" y="2638425"/>
          <p14:tracePt t="30032" x="4614863" y="2644775"/>
          <p14:tracePt t="30051" x="4608513" y="2644775"/>
          <p14:tracePt t="30083" x="4608513" y="2652713"/>
          <p14:tracePt t="30123" x="4600575" y="2659063"/>
          <p14:tracePt t="30139" x="4594225" y="2665413"/>
          <p14:tracePt t="30163" x="4587875" y="2671763"/>
          <p14:tracePt t="30187" x="4581525" y="2671763"/>
          <p14:tracePt t="30203" x="4573588" y="2686050"/>
          <p14:tracePt t="30243" x="4573588" y="2692400"/>
          <p14:tracePt t="30252" x="4567238" y="2698750"/>
          <p14:tracePt t="30339" x="4567238" y="2705100"/>
          <p14:tracePt t="30387" x="4560888" y="2713038"/>
          <p14:tracePt t="30971" x="4560888" y="2719388"/>
          <p14:tracePt t="30979" x="4567238" y="2719388"/>
          <p14:tracePt t="30986" x="4581525" y="2713038"/>
          <p14:tracePt t="30999" x="4581525" y="2705100"/>
          <p14:tracePt t="31015" x="4600575" y="2671763"/>
          <p14:tracePt t="31035" x="4627563" y="2632075"/>
          <p14:tracePt t="31052" x="4633913" y="2605088"/>
          <p14:tracePt t="31066" x="4654550" y="2584450"/>
          <p14:tracePt t="31083" x="4667250" y="2571750"/>
          <p14:tracePt t="31107" x="4681538" y="2551113"/>
          <p14:tracePt t="31122" x="4687888" y="2538413"/>
          <p14:tracePt t="31131" x="4702175" y="2538413"/>
          <p14:tracePt t="31149" x="4721225" y="2517775"/>
          <p14:tracePt t="31165" x="4748213" y="2498725"/>
          <p14:tracePt t="31184" x="4787900" y="2471738"/>
          <p14:tracePt t="31202" x="4822825" y="2444750"/>
          <p14:tracePt t="31215" x="4829175" y="2438400"/>
          <p14:tracePt t="31595" x="4829175" y="2430463"/>
          <p14:tracePt t="31603" x="4835525" y="2430463"/>
          <p14:tracePt t="31620" x="4841875" y="2430463"/>
          <p14:tracePt t="31651" x="4848225" y="2430463"/>
          <p14:tracePt t="31675" x="4856163" y="2430463"/>
          <p14:tracePt t="31882" x="4862513" y="2430463"/>
          <p14:tracePt t="31899" x="4868863" y="2430463"/>
          <p14:tracePt t="31915" x="4881563" y="2430463"/>
          <p14:tracePt t="31922" x="4889500" y="2430463"/>
          <p14:tracePt t="31933" x="4902200" y="2430463"/>
          <p14:tracePt t="31949" x="4916488" y="2430463"/>
          <p14:tracePt t="31964" x="4941888" y="2430463"/>
          <p14:tracePt t="31981" x="4976813" y="2430463"/>
          <p14:tracePt t="31998" x="5002213" y="2424113"/>
          <p14:tracePt t="32014" x="5037138" y="2424113"/>
          <p14:tracePt t="32032" x="5070475" y="2424113"/>
          <p14:tracePt t="32048" x="5089525" y="2424113"/>
          <p14:tracePt t="32064" x="5103813" y="2424113"/>
          <p14:tracePt t="32084" x="5110163" y="2424113"/>
          <p14:tracePt t="32371" x="5116513" y="2424113"/>
          <p14:tracePt t="32379" x="5130800" y="2424113"/>
          <p14:tracePt t="32387" x="5137150" y="2424113"/>
          <p14:tracePt t="32400" x="5143500" y="2424113"/>
          <p14:tracePt t="32414" x="5156200" y="2424113"/>
          <p14:tracePt t="32431" x="5176838" y="2430463"/>
          <p14:tracePt t="32448" x="5191125" y="2430463"/>
          <p14:tracePt t="32464" x="5210175" y="2438400"/>
          <p14:tracePt t="32485" x="5230813" y="2438400"/>
          <p14:tracePt t="32500" x="5251450" y="2451100"/>
          <p14:tracePt t="32515" x="5264150" y="2451100"/>
          <p14:tracePt t="32533" x="5291138" y="2457450"/>
          <p14:tracePt t="32547" x="5310188" y="2457450"/>
          <p14:tracePt t="32564" x="5345113" y="2465388"/>
          <p14:tracePt t="32580" x="5357813" y="2465388"/>
          <p14:tracePt t="32597" x="5370513" y="2471738"/>
          <p14:tracePt t="33259" x="5364163" y="2478088"/>
          <p14:tracePt t="33267" x="5357813" y="2484438"/>
          <p14:tracePt t="33284" x="5337175" y="2484438"/>
          <p14:tracePt t="33297" x="5330825" y="2490788"/>
          <p14:tracePt t="33315" x="5291138" y="2517775"/>
          <p14:tracePt t="33331" x="5276850" y="2532063"/>
          <p14:tracePt t="33349" x="5243513" y="2551113"/>
          <p14:tracePt t="33365" x="5210175" y="2578100"/>
          <p14:tracePt t="33382" x="5191125" y="2578100"/>
          <p14:tracePt t="33397" x="5130800" y="2619375"/>
          <p14:tracePt t="33414" x="5095875" y="2638425"/>
          <p14:tracePt t="33430" x="5056188" y="2652713"/>
          <p14:tracePt t="33449" x="5049838" y="2659063"/>
          <p14:tracePt t="33464" x="5037138" y="2665413"/>
          <p14:tracePt t="33480" x="5029200" y="2665413"/>
          <p14:tracePt t="33507" x="5016500" y="2671763"/>
          <p14:tracePt t="33533" x="5010150" y="2679700"/>
          <p14:tracePt t="33549" x="5002213" y="2686050"/>
          <p14:tracePt t="33563" x="4995863" y="2686050"/>
          <p14:tracePt t="33571" x="4989513" y="2692400"/>
          <p14:tracePt t="33580" x="4983163" y="2698750"/>
          <p14:tracePt t="33596" x="4968875" y="2713038"/>
          <p14:tracePt t="33613" x="4956175" y="2725738"/>
          <p14:tracePt t="33632" x="4935538" y="2738438"/>
          <p14:tracePt t="33646" x="4929188" y="2746375"/>
          <p14:tracePt t="33663" x="4922838" y="2759075"/>
          <p14:tracePt t="33682" x="4922838" y="2765425"/>
          <p14:tracePt t="35643" x="4916488" y="2765425"/>
          <p14:tracePt t="35651" x="4908550" y="2779713"/>
          <p14:tracePt t="35664" x="4902200" y="2786063"/>
          <p14:tracePt t="35682" x="4895850" y="2786063"/>
          <p14:tracePt t="35682" x="4895850" y="2798763"/>
          <p14:tracePt t="35699" x="4881563" y="2813050"/>
          <p14:tracePt t="35715" x="4875213" y="2819400"/>
          <p14:tracePt t="35731" x="4875213" y="2825750"/>
          <p14:tracePt t="35746" x="4856163" y="2846388"/>
          <p14:tracePt t="35764" x="4856163" y="2852738"/>
          <p14:tracePt t="35782" x="4848225" y="2859088"/>
          <p14:tracePt t="35795" x="4848225" y="2867025"/>
          <p14:tracePt t="35812" x="4841875" y="2879725"/>
          <p14:tracePt t="35831" x="4835525" y="2886075"/>
          <p14:tracePt t="35845" x="4835525" y="2894013"/>
          <p14:tracePt t="35861" x="4829175" y="2906713"/>
          <p14:tracePt t="35878" x="4822825" y="2919413"/>
          <p14:tracePt t="35894" x="4814888" y="2927350"/>
          <p14:tracePt t="35911" x="4808538" y="2933700"/>
          <p14:tracePt t="35928" x="4795838" y="2946400"/>
          <p14:tracePt t="35947" x="4795838" y="2952750"/>
          <p14:tracePt t="35963" x="4787900" y="2952750"/>
          <p14:tracePt t="35980" x="4787900" y="2967038"/>
          <p14:tracePt t="35994" x="4775200" y="2973388"/>
          <p14:tracePt t="36019" x="4768850" y="2979738"/>
          <p14:tracePt t="36028" x="4768850" y="2987675"/>
          <p14:tracePt t="36050" x="4768850" y="2994025"/>
          <p14:tracePt t="36066" x="4762500" y="3000375"/>
          <p14:tracePt t="36082" x="4762500" y="3006725"/>
          <p14:tracePt t="36094" x="4754563" y="3013075"/>
          <p14:tracePt t="36113" x="4754563" y="3021013"/>
          <p14:tracePt t="36131" x="4754563" y="3027363"/>
          <p14:tracePt t="36171" x="4754563" y="3033713"/>
          <p14:tracePt t="36304" x="4748213" y="3040063"/>
          <p14:tracePt t="36315" x="4741863" y="3040063"/>
          <p14:tracePt t="36331" x="4735513" y="3040063"/>
          <p14:tracePt t="36339" x="4721225" y="3040063"/>
          <p14:tracePt t="36347" x="4708525" y="3040063"/>
          <p14:tracePt t="36362" x="4694238" y="3040063"/>
          <p14:tracePt t="36363" x="4675188" y="3040063"/>
          <p14:tracePt t="36378" x="4608513" y="3027363"/>
          <p14:tracePt t="36395" x="4548188" y="3027363"/>
          <p14:tracePt t="36412" x="4487863" y="3027363"/>
          <p14:tracePt t="36429" x="4446588" y="3027363"/>
          <p14:tracePt t="36444" x="4433888" y="3027363"/>
          <p14:tracePt t="36461" x="4419600" y="3027363"/>
          <p14:tracePt t="36478" x="4413250" y="3033713"/>
          <p14:tracePt t="36494" x="4406900" y="3033713"/>
          <p14:tracePt t="36512" x="4400550" y="3040063"/>
          <p14:tracePt t="36528" x="4394200" y="3067050"/>
          <p14:tracePt t="36544" x="4394200" y="3094038"/>
          <p14:tracePt t="36547" x="4394200" y="3114675"/>
          <p14:tracePt t="36563" x="4386263" y="3141663"/>
          <p14:tracePt t="36579" x="4386263" y="3160713"/>
          <p14:tracePt t="36595" x="4373563" y="3181350"/>
          <p14:tracePt t="36611" x="4373563" y="3194050"/>
          <p14:tracePt t="36629" x="4373563" y="3208338"/>
          <p14:tracePt t="36644" x="4373563" y="3227388"/>
          <p14:tracePt t="36662" x="4373563" y="3241675"/>
          <p14:tracePt t="36678" x="4373563" y="3254375"/>
          <p14:tracePt t="36694" x="4373563" y="3268663"/>
          <p14:tracePt t="36712" x="4373563" y="3275013"/>
          <p14:tracePt t="36730" x="4367213" y="3314700"/>
          <p14:tracePt t="36744" x="4367213" y="3322638"/>
          <p14:tracePt t="36761" x="4367213" y="3341688"/>
          <p14:tracePt t="36762" x="4367213" y="3362325"/>
          <p14:tracePt t="36778" x="4367213" y="3381375"/>
          <p14:tracePt t="36795" x="4367213" y="3402013"/>
          <p14:tracePt t="36813" x="4367213" y="3408363"/>
          <p14:tracePt t="36827" x="4367213" y="3429000"/>
          <p14:tracePt t="36844" x="4367213" y="3441700"/>
          <p14:tracePt t="36862" x="4367213" y="3449638"/>
          <p14:tracePt t="36877" x="4367213" y="3455988"/>
          <p14:tracePt t="36894" x="4367213" y="3462338"/>
          <p14:tracePt t="36910" x="4367213" y="3468688"/>
          <p14:tracePt t="36927" x="4367213" y="3476625"/>
          <p14:tracePt t="36954" x="4367213" y="3482975"/>
          <p14:tracePt t="36963" x="4373563" y="3489325"/>
          <p14:tracePt t="37307" x="4379913" y="3489325"/>
          <p14:tracePt t="37315" x="4394200" y="3489325"/>
          <p14:tracePt t="37327" x="4413250" y="3489325"/>
          <p14:tracePt t="37344" x="4440238" y="3489325"/>
          <p14:tracePt t="37360" x="4460875" y="3489325"/>
          <p14:tracePt t="37364" x="4500563" y="3495675"/>
          <p14:tracePt t="37378" x="4513263" y="3495675"/>
          <p14:tracePt t="37380" x="4527550" y="3495675"/>
          <p14:tracePt t="37395" x="4560888" y="3502025"/>
          <p14:tracePt t="37414" x="4573588" y="3509963"/>
          <p14:tracePt t="37427" x="4587875" y="3509963"/>
          <p14:tracePt t="37444" x="4594225" y="3509963"/>
          <p14:tracePt t="37603" x="4600575" y="3509963"/>
          <p14:tracePt t="37651" x="4608513" y="3516313"/>
          <p14:tracePt t="40883" x="4587875" y="3509963"/>
          <p14:tracePt t="40899" x="4467225" y="3476625"/>
          <p14:tracePt t="40910" x="4433888" y="3476625"/>
          <p14:tracePt t="40916" x="4373563" y="3468688"/>
          <p14:tracePt t="40924" x="4340225" y="3468688"/>
          <p14:tracePt t="40941" x="4238625" y="3468688"/>
          <p14:tracePt t="40958" x="4119563" y="3468688"/>
          <p14:tracePt t="40974" x="3957638" y="3468688"/>
          <p14:tracePt t="40994" x="3649663" y="3468688"/>
          <p14:tracePt t="41008" x="3549650" y="3468688"/>
          <p14:tracePt t="41024" x="3462338" y="3468688"/>
          <p14:tracePt t="41044" x="3108325" y="3482975"/>
          <p14:tracePt t="41061" x="2946400" y="3509963"/>
          <p14:tracePt t="41075" x="2819400" y="3549650"/>
          <p14:tracePt t="41092" x="2705100" y="3595688"/>
          <p14:tracePt t="41107" x="2619375" y="3649663"/>
          <p14:tracePt t="41124" x="2551113" y="3703638"/>
          <p14:tracePt t="41142" x="2484438" y="3784600"/>
          <p14:tracePt t="41157" x="2424113" y="3863975"/>
          <p14:tracePt t="41174" x="2336800" y="3924300"/>
          <p14:tracePt t="41192" x="2230438" y="4005263"/>
          <p14:tracePt t="41207" x="2122488" y="4071938"/>
          <p14:tracePt t="41211" x="2089150" y="4105275"/>
          <p14:tracePt t="41224" x="2043113" y="4152900"/>
          <p14:tracePt t="41240" x="1962150" y="4232275"/>
          <p14:tracePt t="41242" x="1928813" y="4265613"/>
          <p14:tracePt t="41258" x="1847850" y="4346575"/>
          <p14:tracePt t="41274" x="1814513" y="4379913"/>
          <p14:tracePt t="41294" x="1735138" y="4467225"/>
          <p14:tracePt t="41307" x="1720850" y="4494213"/>
          <p14:tracePt t="41323" x="1708150" y="4506913"/>
          <p14:tracePt t="41499" x="1708150" y="4500563"/>
          <p14:tracePt t="41515" x="1727200" y="4473575"/>
          <p14:tracePt t="41523" x="1741488" y="4460875"/>
          <p14:tracePt t="41531" x="1747838" y="4446588"/>
          <p14:tracePt t="41540" x="1768475" y="4419600"/>
          <p14:tracePt t="41558" x="1781175" y="4406900"/>
          <p14:tracePt t="41574" x="1808163" y="4373563"/>
          <p14:tracePt t="41593" x="1822450" y="4352925"/>
          <p14:tracePt t="41595" x="1828800" y="4346575"/>
          <p14:tracePt t="41607" x="1847850" y="4333875"/>
          <p14:tracePt t="41624" x="1862138" y="4325938"/>
          <p14:tracePt t="41627" x="1868488" y="4325938"/>
          <p14:tracePt t="41640" x="1874838" y="4325938"/>
          <p14:tracePt t="41657" x="1895475" y="4306888"/>
          <p14:tracePt t="41675" x="1922463" y="4298950"/>
          <p14:tracePt t="41693" x="1935163" y="4292600"/>
          <p14:tracePt t="41731" x="1941513" y="4286250"/>
          <p14:tracePt t="41835" x="1949450" y="4286250"/>
          <p14:tracePt t="41883" x="1949450" y="4279900"/>
          <p14:tracePt t="41899" x="1955800" y="4273550"/>
          <p14:tracePt t="42891" x="1962150" y="4273550"/>
          <p14:tracePt t="42908" x="1976438" y="4273550"/>
          <p14:tracePt t="42924" x="1982788" y="4273550"/>
          <p14:tracePt t="42931" x="1995488" y="4273550"/>
          <p14:tracePt t="42943" x="2016125" y="4273550"/>
          <p14:tracePt t="42956" x="2076450" y="4292600"/>
          <p14:tracePt t="42973" x="2149475" y="4306888"/>
          <p14:tracePt t="42989" x="2263775" y="4340225"/>
          <p14:tracePt t="43010" x="2411413" y="4373563"/>
          <p14:tracePt t="43024" x="2457450" y="4379913"/>
          <p14:tracePt t="43043" x="2551113" y="4394200"/>
          <p14:tracePt t="43056" x="2578100" y="4400550"/>
          <p14:tracePt t="43072" x="2611438" y="4400550"/>
          <p14:tracePt t="43074" x="2625725" y="4400550"/>
          <p14:tracePt t="43092" x="2644775" y="4400550"/>
          <p14:tracePt t="43106" x="2652713" y="4400550"/>
          <p14:tracePt t="43251" x="2652713" y="4386263"/>
          <p14:tracePt t="43264" x="2652713" y="4379913"/>
          <p14:tracePt t="43276" x="2652713" y="4352925"/>
          <p14:tracePt t="43294" x="2652713" y="4306888"/>
          <p14:tracePt t="43309" x="2652713" y="4279900"/>
          <p14:tracePt t="43323" x="2652713" y="4259263"/>
          <p14:tracePt t="43344" x="2652713" y="4246563"/>
          <p14:tracePt t="43355" x="2652713" y="4238625"/>
          <p14:tracePt t="43379" x="2652713" y="4232275"/>
          <p14:tracePt t="43402" x="2652713" y="4225925"/>
          <p14:tracePt t="43434" x="2652713" y="4213225"/>
          <p14:tracePt t="43466" x="2652713" y="4205288"/>
          <p14:tracePt t="43483" x="2652713" y="4198938"/>
          <p14:tracePt t="43506" x="2644775" y="4192588"/>
          <p14:tracePt t="43514" x="2644775" y="4186238"/>
          <p14:tracePt t="43538" x="2644775" y="4179888"/>
          <p14:tracePt t="43562" x="2644775" y="4171950"/>
          <p14:tracePt t="43635" x="2644775" y="4165600"/>
          <p14:tracePt t="43707" x="2644775" y="4159250"/>
          <p14:tracePt t="43764" x="2644775" y="4152900"/>
          <p14:tracePt t="43779" x="2644775" y="4144963"/>
          <p14:tracePt t="43828" x="2644775" y="4138613"/>
          <p14:tracePt t="44371" x="2652713" y="4132263"/>
          <p14:tracePt t="44379" x="2671763" y="4119563"/>
          <p14:tracePt t="44391" x="2686050" y="4119563"/>
          <p14:tracePt t="44405" x="2779713" y="4119563"/>
          <p14:tracePt t="44421" x="2927350" y="4111625"/>
          <p14:tracePt t="44438" x="3067050" y="4098925"/>
          <p14:tracePt t="44455" x="3181350" y="4084638"/>
          <p14:tracePt t="44475" x="3254375" y="4071938"/>
          <p14:tracePt t="44491" x="3262313" y="4071938"/>
          <p14:tracePt t="45403" x="3241675" y="4078288"/>
          <p14:tracePt t="45415" x="3221038" y="4084638"/>
          <p14:tracePt t="45426" x="3148013" y="4119563"/>
          <p14:tracePt t="45438" x="3100388" y="4138613"/>
          <p14:tracePt t="45454" x="3021013" y="4171950"/>
          <p14:tracePt t="45473" x="2952750" y="4192588"/>
          <p14:tracePt t="45487" x="2894013" y="4213225"/>
          <p14:tracePt t="45504" x="2879725" y="4219575"/>
          <p14:tracePt t="45579" x="2867025" y="4219575"/>
          <p14:tracePt t="45595" x="2859088" y="4219575"/>
          <p14:tracePt t="45603" x="2852738" y="4219575"/>
          <p14:tracePt t="45611" x="2840038" y="4225925"/>
          <p14:tracePt t="45623" x="2819400" y="4232275"/>
          <p14:tracePt t="45638" x="2786063" y="4238625"/>
          <p14:tracePt t="45654" x="2719388" y="4265613"/>
          <p14:tracePt t="45673" x="2619375" y="4292600"/>
          <p14:tracePt t="45675" x="2592388" y="4298950"/>
          <p14:tracePt t="45691" x="2524125" y="4313238"/>
          <p14:tracePt t="45704" x="2498725" y="4325938"/>
          <p14:tracePt t="45720" x="2478088" y="4325938"/>
          <p14:tracePt t="45723" x="2471738" y="4333875"/>
          <p14:tracePt t="46115" x="2484438" y="4333875"/>
          <p14:tracePt t="46123" x="2505075" y="4333875"/>
          <p14:tracePt t="46131" x="2544763" y="4333875"/>
          <p14:tracePt t="46140" x="2584450" y="4333875"/>
          <p14:tracePt t="46154" x="2692400" y="4333875"/>
          <p14:tracePt t="46171" x="2773363" y="4333875"/>
          <p14:tracePt t="46187" x="2852738" y="4333875"/>
          <p14:tracePt t="46205" x="2946400" y="4333875"/>
          <p14:tracePt t="46223" x="3013075" y="4333875"/>
          <p14:tracePt t="46237" x="3033713" y="4333875"/>
          <p14:tracePt t="46253" x="3060700" y="4333875"/>
          <p14:tracePt t="46270" x="3081338" y="4333875"/>
          <p14:tracePt t="46287" x="3114675" y="4333875"/>
          <p14:tracePt t="46291" x="3121025" y="4333875"/>
          <p14:tracePt t="46303" x="3127375" y="4333875"/>
          <p14:tracePt t="46320" x="3141663" y="4333875"/>
          <p14:tracePt t="46337" x="3148013" y="4333875"/>
          <p14:tracePt t="46354" x="3160713" y="4333875"/>
          <p14:tracePt t="46515" x="3167063" y="4340225"/>
          <p14:tracePt t="47187" x="3167063" y="4346575"/>
          <p14:tracePt t="47195" x="3187700" y="4352925"/>
          <p14:tracePt t="47205" x="3201988" y="4352925"/>
          <p14:tracePt t="47222" x="3208338" y="4352925"/>
          <p14:tracePt t="47237" x="3235325" y="4346575"/>
          <p14:tracePt t="47252" x="3314700" y="4319588"/>
          <p14:tracePt t="47271" x="3389313" y="4298950"/>
          <p14:tracePt t="47286" x="3429000" y="4286250"/>
          <p14:tracePt t="47302" x="3556000" y="4252913"/>
          <p14:tracePt t="47320" x="3609975" y="4238625"/>
          <p14:tracePt t="47322" x="3630613" y="4238625"/>
          <p14:tracePt t="47339" x="3643313" y="4225925"/>
          <p14:tracePt t="47531" x="3649663" y="4219575"/>
          <p14:tracePt t="47563" x="3676650" y="4219575"/>
          <p14:tracePt t="47573" x="3703638" y="4219575"/>
          <p14:tracePt t="47579" x="3730625" y="4219575"/>
          <p14:tracePt t="47590" x="3776663" y="4219575"/>
          <p14:tracePt t="47603" x="3810000" y="4219575"/>
          <p14:tracePt t="47619" x="3978275" y="4219575"/>
          <p14:tracePt t="47636" x="4105275" y="4219575"/>
          <p14:tracePt t="47655" x="4198938" y="4219575"/>
          <p14:tracePt t="47671" x="4265613" y="4219575"/>
          <p14:tracePt t="47686" x="4319588" y="4219575"/>
          <p14:tracePt t="47703" x="4340225" y="4219575"/>
          <p14:tracePt t="47719" x="4346575" y="4219575"/>
          <p14:tracePt t="47755" x="4352925" y="4219575"/>
          <p14:tracePt t="47843" x="4359275" y="4219575"/>
          <p14:tracePt t="47859" x="4379913" y="4219575"/>
          <p14:tracePt t="47867" x="4394200" y="4219575"/>
          <p14:tracePt t="47875" x="4406900" y="4219575"/>
          <p14:tracePt t="47886" x="4419600" y="4219575"/>
          <p14:tracePt t="47903" x="4440238" y="4219575"/>
          <p14:tracePt t="47919" x="4452938" y="4219575"/>
          <p14:tracePt t="49267" x="4419600" y="4219575"/>
          <p14:tracePt t="49275" x="4359275" y="4219575"/>
          <p14:tracePt t="49284" x="4292600" y="4219575"/>
          <p14:tracePt t="49301" x="4105275" y="4232275"/>
          <p14:tracePt t="49318" x="3870325" y="4273550"/>
          <p14:tracePt t="49334" x="3797300" y="4279900"/>
          <p14:tracePt t="49351" x="3703638" y="4279900"/>
          <p14:tracePt t="49355" x="3649663" y="4279900"/>
          <p14:tracePt t="49368" x="3609975" y="4279900"/>
          <p14:tracePt t="49384" x="3529013" y="4279900"/>
          <p14:tracePt t="49387" x="3495675" y="4279900"/>
          <p14:tracePt t="49405" x="3435350" y="4265613"/>
          <p14:tracePt t="49422" x="3389313" y="4252913"/>
          <p14:tracePt t="49434" x="3375025" y="4246563"/>
          <p14:tracePt t="49451" x="3335338" y="4225925"/>
          <p14:tracePt t="49468" x="3322638" y="4225925"/>
          <p14:tracePt t="49484" x="3308350" y="4219575"/>
          <p14:tracePt t="49503" x="3302000" y="4213225"/>
          <p14:tracePt t="49519" x="3287713" y="4213225"/>
          <p14:tracePt t="49534" x="3268663" y="4198938"/>
          <p14:tracePt t="49552" x="3227388" y="4186238"/>
          <p14:tracePt t="49570" x="3154363" y="4159250"/>
          <p14:tracePt t="49587" x="3067050" y="4138613"/>
          <p14:tracePt t="49601" x="3027363" y="4125913"/>
          <p14:tracePt t="49618" x="2894013" y="4084638"/>
          <p14:tracePt t="49634" x="2840038" y="4071938"/>
          <p14:tracePt t="49650" x="2806700" y="4059238"/>
          <p14:tracePt t="49668" x="2798763" y="4051300"/>
          <p14:tracePt t="49684" x="2779713" y="4038600"/>
          <p14:tracePt t="49702" x="2773363" y="4038600"/>
          <p14:tracePt t="49719" x="2773363" y="4032250"/>
          <p14:tracePt t="49734" x="2765425" y="4032250"/>
          <p14:tracePt t="49750" x="2759075" y="4024313"/>
          <p14:tracePt t="49771" x="2752725" y="4017963"/>
          <p14:tracePt t="49784" x="2746375" y="4011613"/>
          <p14:tracePt t="49801" x="2746375" y="4005263"/>
          <p14:tracePt t="49817" x="2738438" y="3998913"/>
          <p14:tracePt t="49834" x="2732088" y="3998913"/>
          <p14:tracePt t="49852" x="2725738" y="3984625"/>
          <p14:tracePt t="50587" x="2732088" y="3998913"/>
          <p14:tracePt t="50595" x="2732088" y="4005263"/>
          <p14:tracePt t="50604" x="2746375" y="4011613"/>
          <p14:tracePt t="50621" x="2765425" y="4038600"/>
          <p14:tracePt t="50635" x="2792413" y="4065588"/>
          <p14:tracePt t="50651" x="2813050" y="4084638"/>
          <p14:tracePt t="50668" x="2833688" y="4105275"/>
          <p14:tracePt t="50685" x="2840038" y="4111625"/>
          <p14:tracePt t="50703" x="2852738" y="4111625"/>
          <p14:tracePt t="50717" x="2852738" y="4119563"/>
          <p14:tracePt t="50733" x="2873375" y="4132263"/>
          <p14:tracePt t="50750" x="2879725" y="4132263"/>
          <p14:tracePt t="50769" x="2894013" y="4132263"/>
          <p14:tracePt t="50783" x="2919413" y="4159250"/>
          <p14:tracePt t="50786" x="2927350" y="4159250"/>
          <p14:tracePt t="50800" x="2933700" y="4165600"/>
          <p14:tracePt t="50816" x="2960688" y="4179888"/>
          <p14:tracePt t="50834" x="2987675" y="4186238"/>
          <p14:tracePt t="50852" x="3021013" y="4205288"/>
          <p14:tracePt t="50867" x="3054350" y="4225925"/>
          <p14:tracePt t="50883" x="3060700" y="4225925"/>
          <p14:tracePt t="50899" x="3081338" y="4232275"/>
          <p14:tracePt t="50916" x="3087688" y="4238625"/>
          <p14:tracePt t="50933" x="3094038" y="4238625"/>
          <p14:tracePt t="50950" x="3094038" y="4246563"/>
          <p14:tracePt t="50966" x="3100388" y="4246563"/>
          <p14:tracePt t="50987" x="3108325" y="4246563"/>
          <p14:tracePt t="51003" x="3114675" y="4252913"/>
          <p14:tracePt t="51016" x="3121025" y="4259263"/>
          <p14:tracePt t="51033" x="3133725" y="4265613"/>
          <p14:tracePt t="51050" x="3154363" y="4273550"/>
          <p14:tracePt t="51067" x="3167063" y="4279900"/>
          <p14:tracePt t="52075" x="3181350" y="4279900"/>
          <p14:tracePt t="52084" x="3194050" y="4279900"/>
          <p14:tracePt t="52091" x="3221038" y="4279900"/>
          <p14:tracePt t="52100" x="3248025" y="4279900"/>
          <p14:tracePt t="52116" x="3322638" y="4279900"/>
          <p14:tracePt t="52136" x="3429000" y="4273550"/>
          <p14:tracePt t="52152" x="3536950" y="4259263"/>
          <p14:tracePt t="52166" x="3643313" y="4259263"/>
          <p14:tracePt t="52182" x="3743325" y="4259263"/>
          <p14:tracePt t="52199" x="3784600" y="4259263"/>
          <p14:tracePt t="52215" x="3917950" y="4259263"/>
          <p14:tracePt t="52219" x="3944938" y="4259263"/>
          <p14:tracePt t="52232" x="3984625" y="4259263"/>
          <p14:tracePt t="52249" x="4078288" y="4259263"/>
          <p14:tracePt t="52252" x="4111625" y="4259263"/>
          <p14:tracePt t="52266" x="4205288" y="4252913"/>
          <p14:tracePt t="52285" x="4273550" y="4232275"/>
          <p14:tracePt t="52302" x="4325938" y="4225925"/>
          <p14:tracePt t="52316" x="4413250" y="4219575"/>
          <p14:tracePt t="52332" x="4533900" y="4213225"/>
          <p14:tracePt t="52349" x="4600575" y="4198938"/>
          <p14:tracePt t="52365" x="4687888" y="4186238"/>
          <p14:tracePt t="52382" x="4735513" y="4186238"/>
          <p14:tracePt t="52398" x="4775200" y="4179888"/>
          <p14:tracePt t="52415" x="4814888" y="4179888"/>
          <p14:tracePt t="52432" x="4841875" y="4179888"/>
          <p14:tracePt t="52451" x="4848225" y="4179888"/>
          <p14:tracePt t="52467" x="4862513" y="4179888"/>
          <p14:tracePt t="52498" x="4868863" y="4179888"/>
          <p14:tracePt t="52506" x="4868863" y="4186238"/>
          <p14:tracePt t="52522" x="4868863" y="4192588"/>
          <p14:tracePt t="52539" x="4875213" y="4205288"/>
          <p14:tracePt t="52549" x="4875213" y="4213225"/>
          <p14:tracePt t="52565" x="4889500" y="4238625"/>
          <p14:tracePt t="52581" x="4889500" y="4246563"/>
          <p14:tracePt t="52601" x="4889500" y="4259263"/>
          <p14:tracePt t="52615" x="4889500" y="4279900"/>
          <p14:tracePt t="52632" x="4889500" y="4292600"/>
          <p14:tracePt t="52649" x="4895850" y="4306888"/>
          <p14:tracePt t="52650" x="4895850" y="4313238"/>
          <p14:tracePt t="52667" x="4895850" y="4319588"/>
          <p14:tracePt t="52683" x="4895850" y="4333875"/>
          <p14:tracePt t="52699" x="4895850" y="4340225"/>
          <p14:tracePt t="52717" x="4895850" y="4352925"/>
          <p14:tracePt t="52738" x="4895850" y="4359275"/>
          <p14:tracePt t="52754" x="4895850" y="4373563"/>
          <p14:tracePt t="52770" x="4889500" y="4394200"/>
          <p14:tracePt t="52782" x="4889500" y="4400550"/>
          <p14:tracePt t="52798" x="4889500" y="4406900"/>
          <p14:tracePt t="52815" x="4881563" y="4419600"/>
          <p14:tracePt t="52832" x="4881563" y="4433888"/>
          <p14:tracePt t="52848" x="4875213" y="4440238"/>
          <p14:tracePt t="52865" x="4875213" y="4446588"/>
          <p14:tracePt t="52882" x="4868863" y="4460875"/>
          <p14:tracePt t="52915" x="4868863" y="4467225"/>
          <p14:tracePt t="52922" x="4868863" y="4473575"/>
          <p14:tracePt t="52939" x="4868863" y="4487863"/>
          <p14:tracePt t="52970" x="4868863" y="4494213"/>
          <p14:tracePt t="52979" x="4868863" y="4500563"/>
          <p14:tracePt t="52986" x="4868863" y="4506913"/>
          <p14:tracePt t="53002" x="4868863" y="4513263"/>
          <p14:tracePt t="53015" x="4862513" y="4521200"/>
          <p14:tracePt t="53891" x="4856163" y="4521200"/>
          <p14:tracePt t="53902" x="4829175" y="4521200"/>
          <p14:tracePt t="53907" x="4802188" y="4513263"/>
          <p14:tracePt t="53917" x="4754563" y="4487863"/>
          <p14:tracePt t="53931" x="4567238" y="4427538"/>
          <p14:tracePt t="53948" x="4406900" y="4386263"/>
          <p14:tracePt t="53965" x="4232275" y="4359275"/>
          <p14:tracePt t="53981" x="4078288" y="4333875"/>
          <p14:tracePt t="53998" x="3971925" y="4325938"/>
          <p14:tracePt t="54014" x="3836988" y="4298950"/>
          <p14:tracePt t="54020" x="3790950" y="4298950"/>
          <p14:tracePt t="54035" x="3670300" y="4273550"/>
          <p14:tracePt t="54050" x="3622675" y="4273550"/>
          <p14:tracePt t="54064" x="3543300" y="4246563"/>
          <p14:tracePt t="54081" x="3509963" y="4225925"/>
          <p14:tracePt t="54083" x="3495675" y="4219575"/>
          <p14:tracePt t="54099" x="3476625" y="4198938"/>
          <p14:tracePt t="54115" x="3429000" y="4186238"/>
          <p14:tracePt t="54131" x="3395663" y="4165600"/>
          <p14:tracePt t="54147" x="3335338" y="4132263"/>
          <p14:tracePt t="54164" x="3275013" y="4111625"/>
          <p14:tracePt t="54182" x="3248025" y="4105275"/>
          <p14:tracePt t="54199" x="3214688" y="4084638"/>
          <p14:tracePt t="54214" x="3208338" y="4084638"/>
          <p14:tracePt t="54230" x="3201988" y="4078288"/>
          <p14:tracePt t="54247" x="3187700" y="4065588"/>
          <p14:tracePt t="54264" x="3181350" y="4059238"/>
          <p14:tracePt t="54280" x="3175000" y="4051300"/>
          <p14:tracePt t="54282" x="3175000" y="4044950"/>
          <p14:tracePt t="54299" x="3175000" y="4032250"/>
          <p14:tracePt t="54332" x="3175000" y="4024313"/>
          <p14:tracePt t="55051" x="3167063" y="4024313"/>
          <p14:tracePt t="55059" x="3160713" y="4024313"/>
          <p14:tracePt t="55067" x="3141663" y="4024313"/>
          <p14:tracePt t="55080" x="3121025" y="4024313"/>
          <p14:tracePt t="55097" x="3054350" y="4065588"/>
          <p14:tracePt t="55100" x="3027363" y="4078288"/>
          <p14:tracePt t="55115" x="2967038" y="4105275"/>
          <p14:tracePt t="55132" x="2894013" y="4138613"/>
          <p14:tracePt t="55148" x="2852738" y="4159250"/>
          <p14:tracePt t="55165" x="2825750" y="4171950"/>
          <p14:tracePt t="55184" x="2806700" y="4179888"/>
          <p14:tracePt t="55196" x="2798763" y="4186238"/>
          <p14:tracePt t="55213" x="2798763" y="4192588"/>
          <p14:tracePt t="55230" x="2786063" y="4198938"/>
          <p14:tracePt t="55250" x="2779713" y="4205288"/>
          <p14:tracePt t="55263" x="2773363" y="4213225"/>
          <p14:tracePt t="55280" x="2765425" y="4219575"/>
          <p14:tracePt t="55299" x="2732088" y="4238625"/>
          <p14:tracePt t="55314" x="2705100" y="4252913"/>
          <p14:tracePt t="55332" x="2679700" y="4273550"/>
          <p14:tracePt t="55347" x="2659063" y="4279900"/>
          <p14:tracePt t="55363" x="2644775" y="4292600"/>
          <p14:tracePt t="55379" x="2638425" y="4292600"/>
          <p14:tracePt t="55436" x="2632075" y="4292600"/>
          <p14:tracePt t="56251" x="2659063" y="4298950"/>
          <p14:tracePt t="56259" x="2698750" y="4306888"/>
          <p14:tracePt t="56267" x="2773363" y="4319588"/>
          <p14:tracePt t="56279" x="2840038" y="4319588"/>
          <p14:tracePt t="56296" x="3013075" y="4346575"/>
          <p14:tracePt t="56299" x="3127375" y="4359275"/>
          <p14:tracePt t="56317" x="3536950" y="4427538"/>
          <p14:tracePt t="56333" x="3836988" y="4440238"/>
          <p14:tracePt t="56347" x="4105275" y="4452938"/>
          <p14:tracePt t="56363" x="4319588" y="4479925"/>
          <p14:tracePt t="56382" x="4487863" y="4494213"/>
          <p14:tracePt t="56396" x="4614863" y="4506913"/>
          <p14:tracePt t="56412" x="4681538" y="4506913"/>
          <p14:tracePt t="56429" x="4727575" y="4506913"/>
          <p14:tracePt t="56446" x="4762500" y="4506913"/>
          <p14:tracePt t="56465" x="4768850" y="4506913"/>
          <p14:tracePt t="56483" x="4787900" y="4506913"/>
          <p14:tracePt t="56495" x="4808538" y="4506913"/>
          <p14:tracePt t="56512" x="4822825" y="4506913"/>
          <p14:tracePt t="56533" x="4848225" y="4500563"/>
          <p14:tracePt t="56554" x="4922838" y="4500563"/>
          <p14:tracePt t="56565" x="4949825" y="4500563"/>
          <p14:tracePt t="56580" x="4968875" y="4500563"/>
          <p14:tracePt t="56596" x="4976813" y="4500563"/>
          <p14:tracePt t="56891" x="4983163" y="4500563"/>
          <p14:tracePt t="56916" x="4989513" y="4500563"/>
          <p14:tracePt t="56923" x="4995863" y="4500563"/>
          <p14:tracePt t="56971" x="5002213" y="4500563"/>
          <p14:tracePt t="56987" x="5010150" y="4500563"/>
          <p14:tracePt t="56995" x="5022850" y="4506913"/>
          <p14:tracePt t="57011" x="5037138" y="4513263"/>
          <p14:tracePt t="57019" x="5043488" y="4513263"/>
          <p14:tracePt t="57035" x="5049838" y="4521200"/>
          <p14:tracePt t="57051" x="5056188" y="4527550"/>
          <p14:tracePt t="57064" x="5062538" y="4527550"/>
          <p14:tracePt t="57081" x="5062538" y="4533900"/>
          <p14:tracePt t="57115" x="5076825" y="4540250"/>
          <p14:tracePt t="57139" x="5083175" y="4540250"/>
          <p14:tracePt t="57155" x="5089525" y="4540250"/>
          <p14:tracePt t="57171" x="5095875" y="4540250"/>
          <p14:tracePt t="57180" x="5103813" y="4540250"/>
          <p14:tracePt t="57195" x="5110163" y="4540250"/>
          <p14:tracePt t="57214" x="5122863" y="4540250"/>
          <p14:tracePt t="57235" x="5130800" y="4540250"/>
          <p14:tracePt t="57283" x="5137150" y="4540250"/>
          <p14:tracePt t="57339" x="5143500" y="4540250"/>
          <p14:tracePt t="57779" x="5143500" y="4548188"/>
          <p14:tracePt t="57797" x="5137150" y="4554538"/>
          <p14:tracePt t="57814" x="5122863" y="4554538"/>
          <p14:tracePt t="57819" x="5103813" y="4554538"/>
          <p14:tracePt t="57831" x="5089525" y="4554538"/>
          <p14:tracePt t="57844" x="5010150" y="4554538"/>
          <p14:tracePt t="57861" x="4935538" y="4554538"/>
          <p14:tracePt t="57878" x="4848225" y="4554538"/>
          <p14:tracePt t="57896" x="4802188" y="4554538"/>
          <p14:tracePt t="57912" x="4781550" y="4554538"/>
          <p14:tracePt t="57930" x="4775200" y="4554538"/>
          <p14:tracePt t="58483" x="4781550" y="4560888"/>
          <p14:tracePt t="58491" x="4802188" y="4567238"/>
          <p14:tracePt t="58499" x="4829175" y="4567238"/>
          <p14:tracePt t="58514" x="4856163" y="4573588"/>
          <p14:tracePt t="58515" x="4881563" y="4573588"/>
          <p14:tracePt t="58531" x="4941888" y="4581525"/>
          <p14:tracePt t="58544" x="4962525" y="4581525"/>
          <p14:tracePt t="58560" x="4995863" y="4581525"/>
          <p14:tracePt t="58563" x="5016500" y="4581525"/>
          <p14:tracePt t="58587" x="5022850" y="4581525"/>
          <p14:tracePt t="58899" x="5029200" y="4581525"/>
          <p14:tracePt t="58907" x="5037138" y="4581525"/>
          <p14:tracePt t="58923" x="5043488" y="4581525"/>
          <p14:tracePt t="58932" x="5049838" y="4573588"/>
          <p14:tracePt t="58947" x="5062538" y="4573588"/>
          <p14:tracePt t="58964" x="5083175" y="4567238"/>
          <p14:tracePt t="58980" x="5095875" y="4560888"/>
          <p14:tracePt t="58994" x="5103813" y="4560888"/>
          <p14:tracePt t="59019" x="5110163" y="4554538"/>
          <p14:tracePt t="59044" x="5122863" y="4548188"/>
          <p14:tracePt t="59051" x="5122863" y="4540250"/>
          <p14:tracePt t="59067" x="5122863" y="4533900"/>
          <p14:tracePt t="59083" x="5122863" y="4527550"/>
          <p14:tracePt t="59094" x="5122863" y="4521200"/>
          <p14:tracePt t="59112" x="5122863" y="4506913"/>
          <p14:tracePt t="59127" x="5122863" y="4487863"/>
          <p14:tracePt t="59131" x="5122863" y="4467225"/>
          <p14:tracePt t="59143" x="5122863" y="4452938"/>
          <p14:tracePt t="59160" x="5122863" y="4440238"/>
          <p14:tracePt t="59163" x="5122863" y="4433888"/>
          <p14:tracePt t="59267" x="5122863" y="4452938"/>
          <p14:tracePt t="59275" x="5122863" y="4473575"/>
          <p14:tracePt t="59283" x="5122863" y="4494213"/>
          <p14:tracePt t="59294" x="5122863" y="4513263"/>
          <p14:tracePt t="59310" x="5122863" y="4554538"/>
          <p14:tracePt t="59327" x="5130800" y="4573588"/>
          <p14:tracePt t="59343" x="5130800" y="4594225"/>
          <p14:tracePt t="59362" x="5130800" y="4600575"/>
          <p14:tracePt t="59386" x="5130800" y="4614863"/>
          <p14:tracePt t="59395" x="5130800" y="4627563"/>
          <p14:tracePt t="59412" x="5122863" y="4641850"/>
          <p14:tracePt t="59427" x="5110163" y="4660900"/>
          <p14:tracePt t="59443" x="5083175" y="4675188"/>
          <p14:tracePt t="59460" x="5070475" y="4687888"/>
          <p14:tracePt t="59476" x="5056188" y="4694238"/>
          <p14:tracePt t="59493" x="5022850" y="4714875"/>
          <p14:tracePt t="59512" x="5002213" y="4735513"/>
          <p14:tracePt t="59526" x="4995863" y="4741863"/>
          <p14:tracePt t="59543" x="4983163" y="4741863"/>
          <p14:tracePt t="59560" x="4976813" y="4754563"/>
          <p14:tracePt t="59576" x="4962525" y="4762500"/>
          <p14:tracePt t="59594" x="4935538" y="4775200"/>
          <p14:tracePt t="59610" x="4922838" y="4781550"/>
          <p14:tracePt t="59627" x="4908550" y="4787900"/>
          <p14:tracePt t="59643" x="4895850" y="4795838"/>
          <p14:tracePt t="59662" x="4875213" y="4802188"/>
          <p14:tracePt t="59676" x="4862513" y="4808538"/>
          <p14:tracePt t="59693" x="4848225" y="4814888"/>
          <p14:tracePt t="59710" x="4829175" y="4822825"/>
          <p14:tracePt t="59726" x="4814888" y="4829175"/>
          <p14:tracePt t="59743" x="4795838" y="4829175"/>
          <p14:tracePt t="59761" x="4762500" y="4829175"/>
          <p14:tracePt t="59763" x="4741863" y="4829175"/>
          <p14:tracePt t="59780" x="4702175" y="4829175"/>
          <p14:tracePt t="59794" x="4687888" y="4829175"/>
          <p14:tracePt t="59970" x="4694238" y="4841875"/>
          <p14:tracePt t="59979" x="4702175" y="4841875"/>
          <p14:tracePt t="60002" x="4708525" y="4841875"/>
          <p14:tracePt t="60011" x="4714875" y="4841875"/>
          <p14:tracePt t="60019" x="4721225" y="4841875"/>
          <p14:tracePt t="60034" x="4727575" y="4841875"/>
          <p14:tracePt t="60083" x="4735513" y="4835525"/>
          <p14:tracePt t="60106" x="4735513" y="4822825"/>
          <p14:tracePt t="60114" x="4741863" y="4814888"/>
          <p14:tracePt t="60126" x="4741863" y="4808538"/>
          <p14:tracePt t="60142" x="4741863" y="4781550"/>
          <p14:tracePt t="60159" x="4741863" y="4754563"/>
          <p14:tracePt t="60176" x="4748213" y="4721225"/>
          <p14:tracePt t="60192" x="4762500" y="4694238"/>
          <p14:tracePt t="60194" x="4775200" y="4694238"/>
          <p14:tracePt t="60209" x="4781550" y="4681538"/>
          <p14:tracePt t="60250" x="4787900" y="4681538"/>
          <p14:tracePt t="60274" x="4795838" y="4681538"/>
          <p14:tracePt t="60299" x="4808538" y="4681538"/>
          <p14:tracePt t="60306" x="4814888" y="4681538"/>
          <p14:tracePt t="60322" x="4829175" y="4681538"/>
          <p14:tracePt t="60330" x="4841875" y="4681538"/>
          <p14:tracePt t="60342" x="4848225" y="4675188"/>
          <p14:tracePt t="60359" x="4868863" y="4667250"/>
          <p14:tracePt t="60376" x="4881563" y="4654550"/>
          <p14:tracePt t="60402" x="4889500" y="4654550"/>
          <p14:tracePt t="60418" x="4895850" y="4654550"/>
          <p14:tracePt t="60427" x="4902200" y="4654550"/>
          <p14:tracePt t="60444" x="4916488" y="4660900"/>
          <p14:tracePt t="60459" x="4929188" y="4675188"/>
          <p14:tracePt t="60476" x="4941888" y="4702175"/>
          <p14:tracePt t="60492" x="4968875" y="4735513"/>
          <p14:tracePt t="60511" x="4976813" y="4754563"/>
          <p14:tracePt t="60525" x="4976813" y="4768850"/>
          <p14:tracePt t="60542" x="4989513" y="4795838"/>
          <p14:tracePt t="60562" x="5002213" y="4814888"/>
          <p14:tracePt t="60575" x="5002213" y="4822825"/>
          <p14:tracePt t="60592" x="5010150" y="4822825"/>
          <p14:tracePt t="60611" x="5016500" y="4829175"/>
          <p14:tracePt t="60626" x="5022850" y="4835525"/>
          <p14:tracePt t="60643" x="5037138" y="4835525"/>
          <p14:tracePt t="60662" x="5043488" y="4841875"/>
          <p14:tracePt t="60706" x="5049838" y="4841875"/>
          <p14:tracePt t="60819" x="5056188" y="4841875"/>
          <p14:tracePt t="60931" x="5070475" y="4841875"/>
          <p14:tracePt t="60955" x="5076825" y="4841875"/>
          <p14:tracePt t="60980" x="5083175" y="4841875"/>
          <p14:tracePt t="60987" x="5089525" y="4841875"/>
          <p14:tracePt t="61012" x="5095875" y="4841875"/>
          <p14:tracePt t="61028" x="5103813" y="4841875"/>
          <p14:tracePt t="61059" x="5110163" y="4841875"/>
          <p14:tracePt t="61115" x="5116513" y="4841875"/>
          <p14:tracePt t="61155" x="5116513" y="4835525"/>
          <p14:tracePt t="61163" x="5116513" y="4829175"/>
          <p14:tracePt t="61175" x="5116513" y="4822825"/>
          <p14:tracePt t="61192" x="5116513" y="4802188"/>
          <p14:tracePt t="61209" x="5116513" y="478155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914400" y="205977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lang="en-GB" sz="2200" b="0" i="0" u="none" strike="noStrike" cap="none" baseline="0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Determinan</a:t>
            </a:r>
            <a:r>
              <a:rPr lang="en-GB" sz="4000" b="0" i="0" u="none" strike="noStrike" cap="none" baseline="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/>
            </a:r>
            <a:br>
              <a:rPr lang="en-GB" sz="4000" b="0" i="0" u="none" strike="noStrike" cap="none" baseline="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-GB" sz="4000" b="0" i="0" u="none" strike="noStrike" cap="none" baseline="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 Cara </a:t>
            </a:r>
            <a:r>
              <a:rPr lang="en-GB" sz="4000" b="0" i="0" u="none" strike="noStrike" cap="none" baseline="0" dirty="0" err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Sarrus</a:t>
            </a:r>
            <a:endParaRPr lang="en-GB" sz="4000" b="0" i="0" u="none" strike="noStrike" cap="none" baseline="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5" name="Shape 9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137272" y="837282"/>
            <a:ext cx="5603377" cy="387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advTm="115085">
    <p:cut/>
  </p:transition>
  <p:timing>
    <p:tnLst>
      <p:par>
        <p:cTn id="1" dur="indefinite" restart="never" nodeType="tmRoot"/>
      </p:par>
    </p:tnLst>
  </p:timing>
  <p:extLst>
    <p:ext uri="{3A86A75C-4F4B-4683-9AE1-C65F6400EC91}">
      <p14:laserTraceLst xmlns:p14="http://schemas.microsoft.com/office/powerpoint/2010/main">
        <p14:tracePtLst>
          <p14:tracePt t="9553" x="703263" y="3757613"/>
          <p14:tracePt t="9771" x="709613" y="3757613"/>
          <p14:tracePt t="9834" x="715963" y="3757613"/>
          <p14:tracePt t="9845" x="723900" y="3757613"/>
          <p14:tracePt t="9850" x="742950" y="3757613"/>
          <p14:tracePt t="9859" x="784225" y="3736975"/>
          <p14:tracePt t="9876" x="923925" y="3656013"/>
          <p14:tracePt t="9892" x="1144588" y="3522663"/>
          <p14:tracePt t="9909" x="1412875" y="3322638"/>
          <p14:tracePt t="9926" x="1681163" y="3081338"/>
          <p14:tracePt t="9943" x="1935163" y="2806700"/>
          <p14:tracePt t="9962" x="2276475" y="2344738"/>
          <p14:tracePt t="9977" x="2405063" y="2182813"/>
          <p14:tracePt t="9996" x="2490788" y="2049463"/>
          <p14:tracePt t="10009" x="2559050" y="1941513"/>
          <p14:tracePt t="10026" x="2625725" y="1847850"/>
          <p14:tracePt t="10042" x="2652713" y="1787525"/>
          <p14:tracePt t="10059" x="2659063" y="1762125"/>
          <p14:tracePt t="10092" x="2659063" y="1754188"/>
          <p14:tracePt t="10110" x="2659063" y="1747838"/>
          <p14:tracePt t="10125" x="2665413" y="1735138"/>
          <p14:tracePt t="10145" x="2719388" y="1681163"/>
          <p14:tracePt t="10160" x="2779713" y="1647825"/>
          <p14:tracePt t="10176" x="2873375" y="1600200"/>
          <p14:tracePt t="10195" x="2973388" y="1539875"/>
          <p14:tracePt t="10209" x="3067050" y="1487488"/>
          <p14:tracePt t="10227" x="3108325" y="1452563"/>
          <p14:tracePt t="10242" x="3114675" y="1433513"/>
          <p14:tracePt t="10259" x="3121025" y="1412875"/>
          <p14:tracePt t="10275" x="3127375" y="1400175"/>
          <p14:tracePt t="10294" x="3133725" y="1385888"/>
          <p14:tracePt t="10818" x="3148013" y="1379538"/>
          <p14:tracePt t="10828" x="3187700" y="1379538"/>
          <p14:tracePt t="10835" x="3201988" y="1379538"/>
          <p14:tracePt t="10845" x="3208338" y="1379538"/>
          <p14:tracePt t="10858" x="3235325" y="1379538"/>
          <p14:tracePt t="10875" x="3295650" y="1379538"/>
          <p14:tracePt t="10894" x="3348038" y="1379538"/>
          <p14:tracePt t="10908" x="3395663" y="1379538"/>
          <p14:tracePt t="10925" x="3429000" y="1385888"/>
          <p14:tracePt t="10942" x="3449638" y="1385888"/>
          <p14:tracePt t="10958" x="3462338" y="1385888"/>
          <p14:tracePt t="11001" x="3468688" y="1385888"/>
          <p14:tracePt t="11042" x="3482975" y="1385888"/>
          <p14:tracePt t="11049" x="3489325" y="1385888"/>
          <p14:tracePt t="11065" x="3502025" y="1373188"/>
          <p14:tracePt t="11076" x="3522663" y="1358900"/>
          <p14:tracePt t="11092" x="3529013" y="1352550"/>
          <p14:tracePt t="11108" x="3543300" y="1346200"/>
          <p14:tracePt t="11125" x="3543300" y="1339850"/>
          <p14:tracePt t="11145" x="3543300" y="1325563"/>
          <p14:tracePt t="11175" x="3543300" y="1319213"/>
          <p14:tracePt t="11346" x="3549650" y="1319213"/>
          <p14:tracePt t="11354" x="3556000" y="1319213"/>
          <p14:tracePt t="11362" x="3562350" y="1319213"/>
          <p14:tracePt t="11375" x="3570288" y="1319213"/>
          <p14:tracePt t="11393" x="3603625" y="1319213"/>
          <p14:tracePt t="11409" x="3616325" y="1319213"/>
          <p14:tracePt t="11427" x="3622675" y="1319213"/>
          <p14:tracePt t="11444" x="3643313" y="1319213"/>
          <p14:tracePt t="11475" x="3656013" y="1319213"/>
          <p14:tracePt t="13898" x="3663950" y="1319213"/>
          <p14:tracePt t="13906" x="3663950" y="1325563"/>
          <p14:tracePt t="13914" x="3630613" y="1352550"/>
          <p14:tracePt t="13925" x="3576638" y="1393825"/>
          <p14:tracePt t="13942" x="3355975" y="1539875"/>
          <p14:tracePt t="13956" x="3067050" y="1701800"/>
          <p14:tracePt t="13973" x="2779713" y="1847850"/>
          <p14:tracePt t="13989" x="2524125" y="1949450"/>
          <p14:tracePt t="14008" x="2370138" y="2016125"/>
          <p14:tracePt t="14027" x="2230438" y="2103438"/>
          <p14:tracePt t="14043" x="2190750" y="2143125"/>
          <p14:tracePt t="14154" x="2197100" y="2163763"/>
          <p14:tracePt t="14170" x="2203450" y="2182813"/>
          <p14:tracePt t="14179" x="2224088" y="2203450"/>
          <p14:tracePt t="14189" x="2224088" y="2216150"/>
          <p14:tracePt t="14206" x="2236788" y="2251075"/>
          <p14:tracePt t="14223" x="2243138" y="2270125"/>
          <p14:tracePt t="14242" x="2257425" y="2297113"/>
          <p14:tracePt t="14257" x="2263775" y="2297113"/>
          <p14:tracePt t="14273" x="2270125" y="2297113"/>
          <p14:tracePt t="14289" x="2290763" y="2297113"/>
          <p14:tracePt t="14307" x="2303463" y="2297113"/>
          <p14:tracePt t="14332" x="2370138" y="2290763"/>
          <p14:tracePt t="14338" x="2390775" y="2276475"/>
          <p14:tracePt t="14346" x="2411413" y="2263775"/>
          <p14:tracePt t="14356" x="2438400" y="2251075"/>
          <p14:tracePt t="14372" x="2490788" y="2224088"/>
          <p14:tracePt t="14389" x="2511425" y="2216150"/>
          <p14:tracePt t="14406" x="2538413" y="2197100"/>
          <p14:tracePt t="14422" x="2571750" y="2182813"/>
          <p14:tracePt t="14440" x="2652713" y="2149475"/>
          <p14:tracePt t="14457" x="2692400" y="2143125"/>
          <p14:tracePt t="14475" x="2732088" y="2136775"/>
          <p14:tracePt t="14489" x="2759075" y="2122488"/>
          <p14:tracePt t="14506" x="2765425" y="2122488"/>
          <p14:tracePt t="16834" x="2773363" y="2122488"/>
          <p14:tracePt t="16842" x="2792413" y="2122488"/>
          <p14:tracePt t="16854" x="2819400" y="2122488"/>
          <p14:tracePt t="16873" x="2960688" y="2062163"/>
          <p14:tracePt t="16889" x="3108325" y="2001838"/>
          <p14:tracePt t="16908" x="3235325" y="1955800"/>
          <p14:tracePt t="16924" x="3341688" y="1895475"/>
          <p14:tracePt t="16937" x="3402013" y="1868488"/>
          <p14:tracePt t="16957" x="3416300" y="1855788"/>
          <p14:tracePt t="17057" x="3416300" y="1847850"/>
          <p14:tracePt t="17074" x="3416300" y="1841500"/>
          <p14:tracePt t="17081" x="3416300" y="1828800"/>
          <p14:tracePt t="17090" x="3416300" y="1822450"/>
          <p14:tracePt t="17104" x="3416300" y="1814513"/>
          <p14:tracePt t="17123" x="3416300" y="1774825"/>
          <p14:tracePt t="17137" x="3416300" y="1754188"/>
          <p14:tracePt t="17153" x="3416300" y="1741488"/>
          <p14:tracePt t="17170" x="3416300" y="1735138"/>
          <p14:tracePt t="17187" x="3416300" y="1727200"/>
          <p14:tracePt t="17220" x="3408363" y="1727200"/>
          <p14:tracePt t="17237" x="3389313" y="1714500"/>
          <p14:tracePt t="17254" x="3381375" y="1714500"/>
          <p14:tracePt t="17270" x="3375025" y="1714500"/>
          <p14:tracePt t="17287" x="3362325" y="1714500"/>
          <p14:tracePt t="17303" x="3348038" y="1714500"/>
          <p14:tracePt t="17320" x="3341688" y="1714500"/>
          <p14:tracePt t="17345" x="3335338" y="1714500"/>
          <p14:tracePt t="17369" x="3328988" y="1714500"/>
          <p14:tracePt t="17611" x="3341688" y="1720850"/>
          <p14:tracePt t="17618" x="3355975" y="1720850"/>
          <p14:tracePt t="17626" x="3395663" y="1735138"/>
          <p14:tracePt t="17638" x="3408363" y="1735138"/>
          <p14:tracePt t="17655" x="3462338" y="1735138"/>
          <p14:tracePt t="17670" x="3489325" y="1735138"/>
          <p14:tracePt t="17686" x="3556000" y="1741488"/>
          <p14:tracePt t="17704" x="3576638" y="1741488"/>
          <p14:tracePt t="18074" x="3589338" y="1741488"/>
          <p14:tracePt t="18082" x="3595688" y="1741488"/>
          <p14:tracePt t="18092" x="3616325" y="1741488"/>
          <p14:tracePt t="18107" x="3663950" y="1741488"/>
          <p14:tracePt t="18122" x="3697288" y="1741488"/>
          <p14:tracePt t="18137" x="3736975" y="1741488"/>
          <p14:tracePt t="18153" x="3770313" y="1735138"/>
          <p14:tracePt t="18169" x="3803650" y="1727200"/>
          <p14:tracePt t="18186" x="3844925" y="1720850"/>
          <p14:tracePt t="18205" x="3863975" y="1720850"/>
          <p14:tracePt t="18219" x="3870325" y="1720850"/>
          <p14:tracePt t="18650" x="3863975" y="1735138"/>
          <p14:tracePt t="18658" x="3844925" y="1741488"/>
          <p14:tracePt t="18669" x="3817938" y="1754188"/>
          <p14:tracePt t="18686" x="3790950" y="1768475"/>
          <p14:tracePt t="18703" x="3690938" y="1828800"/>
          <p14:tracePt t="18721" x="3630613" y="1855788"/>
          <p14:tracePt t="18737" x="3603625" y="1874838"/>
          <p14:tracePt t="18753" x="3582988" y="1881188"/>
          <p14:tracePt t="18769" x="3570288" y="1889125"/>
          <p14:tracePt t="18787" x="3562350" y="1889125"/>
          <p14:tracePt t="18805" x="3556000" y="1889125"/>
          <p14:tracePt t="18819" x="3549650" y="1889125"/>
          <p14:tracePt t="18842" x="3543300" y="1889125"/>
          <p14:tracePt t="18853" x="3536950" y="1889125"/>
          <p14:tracePt t="18870" x="3502025" y="1895475"/>
          <p14:tracePt t="18886" x="3468688" y="1901825"/>
          <p14:tracePt t="18902" x="3416300" y="1916113"/>
          <p14:tracePt t="18920" x="3302000" y="1935163"/>
          <p14:tracePt t="18938" x="3235325" y="1935163"/>
          <p14:tracePt t="18955" x="3208338" y="1935163"/>
          <p14:tracePt t="18969" x="3148013" y="1941513"/>
          <p14:tracePt t="18987" x="3141663" y="1941513"/>
          <p14:tracePt t="19162" x="3160713" y="1941513"/>
          <p14:tracePt t="19172" x="3175000" y="1941513"/>
          <p14:tracePt t="19178" x="3201988" y="1941513"/>
          <p14:tracePt t="19188" x="3227388" y="1941513"/>
          <p14:tracePt t="19202" x="3281363" y="1941513"/>
          <p14:tracePt t="19219" x="3341688" y="1941513"/>
          <p14:tracePt t="19235" x="3408363" y="1941513"/>
          <p14:tracePt t="19254" x="3422650" y="1941513"/>
          <p14:tracePt t="19268" x="3482975" y="1955800"/>
          <p14:tracePt t="19285" x="3516313" y="1962150"/>
          <p14:tracePt t="19302" x="3522663" y="1962150"/>
          <p14:tracePt t="19318" x="3529013" y="1962150"/>
          <p14:tracePt t="19586" x="3543300" y="1962150"/>
          <p14:tracePt t="19594" x="3562350" y="1968500"/>
          <p14:tracePt t="19603" x="3589338" y="1968500"/>
          <p14:tracePt t="19619" x="3649663" y="1982788"/>
          <p14:tracePt t="19637" x="3724275" y="1995488"/>
          <p14:tracePt t="19655" x="3770313" y="1995488"/>
          <p14:tracePt t="19671" x="3905250" y="1995488"/>
          <p14:tracePt t="19688" x="3978275" y="1995488"/>
          <p14:tracePt t="19705" x="4017963" y="1995488"/>
          <p14:tracePt t="19718" x="4024313" y="1995488"/>
          <p14:tracePt t="20106" x="4024313" y="2001838"/>
          <p14:tracePt t="20122" x="4011613" y="2009775"/>
          <p14:tracePt t="20130" x="4011613" y="2016125"/>
          <p14:tracePt t="20139" x="4005263" y="2022475"/>
          <p14:tracePt t="20155" x="3984625" y="2043113"/>
          <p14:tracePt t="20169" x="3957638" y="2062163"/>
          <p14:tracePt t="20186" x="3917950" y="2089150"/>
          <p14:tracePt t="20202" x="3844925" y="2122488"/>
          <p14:tracePt t="20222" x="3790950" y="2149475"/>
          <p14:tracePt t="20240" x="3709988" y="2176463"/>
          <p14:tracePt t="20254" x="3683000" y="2182813"/>
          <p14:tracePt t="20268" x="3622675" y="2197100"/>
          <p14:tracePt t="20284" x="3576638" y="2203450"/>
          <p14:tracePt t="20301" x="3556000" y="2203450"/>
          <p14:tracePt t="20318" x="3543300" y="2203450"/>
          <p14:tracePt t="20334" x="3529013" y="2209800"/>
          <p14:tracePt t="20351" x="3522663" y="2209800"/>
          <p14:tracePt t="20368" x="3509963" y="2209800"/>
          <p14:tracePt t="20385" x="3489325" y="2209800"/>
          <p14:tracePt t="20403" x="3468688" y="2209800"/>
          <p14:tracePt t="20418" x="3422650" y="2209800"/>
          <p14:tracePt t="20434" x="3381375" y="2216150"/>
          <p14:tracePt t="20451" x="3328988" y="2224088"/>
          <p14:tracePt t="20468" x="3302000" y="2230438"/>
          <p14:tracePt t="20486" x="3275013" y="2236788"/>
          <p14:tracePt t="20518" x="3268663" y="2236788"/>
          <p14:tracePt t="20754" x="3281363" y="2236788"/>
          <p14:tracePt t="20762" x="3302000" y="2236788"/>
          <p14:tracePt t="20772" x="3322638" y="2236788"/>
          <p14:tracePt t="20785" x="3362325" y="2251075"/>
          <p14:tracePt t="20802" x="3395663" y="2257425"/>
          <p14:tracePt t="20817" x="3429000" y="2263775"/>
          <p14:tracePt t="20837" x="3449638" y="2263775"/>
          <p14:tracePt t="20841" x="3455988" y="2263775"/>
          <p14:tracePt t="20857" x="3462338" y="2263775"/>
          <p14:tracePt t="20874" x="3468688" y="2270125"/>
          <p14:tracePt t="21028" x="3468688" y="2276475"/>
          <p14:tracePt t="21035" x="3476625" y="2276475"/>
          <p14:tracePt t="21086" x="3622675" y="2276475"/>
          <p14:tracePt t="21101" x="3670300" y="2276475"/>
          <p14:tracePt t="21117" x="3790950" y="2276475"/>
          <p14:tracePt t="21136" x="3844925" y="2276475"/>
          <p14:tracePt t="21153" x="3857625" y="2276475"/>
          <p14:tracePt t="21168" x="3870325" y="2276475"/>
          <p14:tracePt t="21184" x="3878263" y="2276475"/>
          <p14:tracePt t="21201" x="3884613" y="2284413"/>
          <p14:tracePt t="21241" x="3890963" y="2284413"/>
          <p14:tracePt t="21305" x="3897313" y="2284413"/>
          <p14:tracePt t="21394" x="3905250" y="2284413"/>
          <p14:tracePt t="21410" x="3905250" y="2290763"/>
          <p14:tracePt t="22850" x="3905250" y="2284413"/>
          <p14:tracePt t="22883" x="3905250" y="2276475"/>
          <p14:tracePt t="22890" x="3911600" y="2270125"/>
          <p14:tracePt t="22899" x="3930650" y="2251075"/>
          <p14:tracePt t="22916" x="3951288" y="2236788"/>
          <p14:tracePt t="22933" x="3978275" y="2216150"/>
          <p14:tracePt t="22952" x="4005263" y="2190750"/>
          <p14:tracePt t="22988" x="4011613" y="2109788"/>
          <p14:tracePt t="23001" x="4011613" y="2043113"/>
          <p14:tracePt t="23017" x="4011613" y="1941513"/>
          <p14:tracePt t="23037" x="4011613" y="1847850"/>
          <p14:tracePt t="23050" x="4005263" y="1768475"/>
          <p14:tracePt t="23068" x="3957638" y="1687513"/>
          <p14:tracePt t="23082" x="3917950" y="1620838"/>
          <p14:tracePt t="23099" x="3857625" y="1539875"/>
          <p14:tracePt t="23116" x="3797300" y="1487488"/>
          <p14:tracePt t="23135" x="3751263" y="1452563"/>
          <p14:tracePt t="23149" x="3697288" y="1427163"/>
          <p14:tracePt t="23166" x="3663950" y="1419225"/>
          <p14:tracePt t="23184" x="3616325" y="1412875"/>
          <p14:tracePt t="23199" x="3595688" y="1412875"/>
          <p14:tracePt t="23215" x="3549650" y="1412875"/>
          <p14:tracePt t="23233" x="3462338" y="1412875"/>
          <p14:tracePt t="23249" x="3402013" y="1427163"/>
          <p14:tracePt t="23265" x="3341688" y="1433513"/>
          <p14:tracePt t="23284" x="3287713" y="1460500"/>
          <p14:tracePt t="23299" x="3248025" y="1479550"/>
          <p14:tracePt t="23316" x="3208338" y="1500188"/>
          <p14:tracePt t="23332" x="3160713" y="1527175"/>
          <p14:tracePt t="23336" x="3141663" y="1547813"/>
          <p14:tracePt t="23353" x="3073400" y="1587500"/>
          <p14:tracePt t="23365" x="3060700" y="1614488"/>
          <p14:tracePt t="23382" x="3027363" y="1660525"/>
          <p14:tracePt t="23399" x="3000375" y="1701800"/>
          <p14:tracePt t="23416" x="2973388" y="1768475"/>
          <p14:tracePt t="23435" x="2952750" y="1822450"/>
          <p14:tracePt t="23449" x="2952750" y="1868488"/>
          <p14:tracePt t="23466" x="2933700" y="1916113"/>
          <p14:tracePt t="23482" x="2933700" y="1935163"/>
          <p14:tracePt t="23499" x="2933700" y="1949450"/>
          <p14:tracePt t="23515" x="2933700" y="1968500"/>
          <p14:tracePt t="23532" x="2933700" y="1995488"/>
          <p14:tracePt t="23552" x="2933700" y="2049463"/>
          <p14:tracePt t="23565" x="2933700" y="2070100"/>
          <p14:tracePt t="23585" x="2933700" y="2116138"/>
          <p14:tracePt t="23598" x="2933700" y="2136775"/>
          <p14:tracePt t="23616" x="2952750" y="2182813"/>
          <p14:tracePt t="23633" x="2967038" y="2224088"/>
          <p14:tracePt t="23649" x="2979738" y="2236788"/>
          <p14:tracePt t="23665" x="2987675" y="2263775"/>
          <p14:tracePt t="23682" x="3000375" y="2284413"/>
          <p14:tracePt t="23698" x="3013075" y="2297113"/>
          <p14:tracePt t="23715" x="3040063" y="2336800"/>
          <p14:tracePt t="23734" x="3054350" y="2351088"/>
          <p14:tracePt t="23748" x="3094038" y="2390775"/>
          <p14:tracePt t="23765" x="3108325" y="2411413"/>
          <p14:tracePt t="23782" x="3121025" y="2411413"/>
          <p14:tracePt t="23798" x="3127375" y="2417763"/>
          <p14:tracePt t="23816" x="3160713" y="2430463"/>
          <p14:tracePt t="23833" x="3175000" y="2430463"/>
          <p14:tracePt t="23849" x="3208338" y="2451100"/>
          <p14:tracePt t="23865" x="3235325" y="2451100"/>
          <p14:tracePt t="23884" x="3281363" y="2457450"/>
          <p14:tracePt t="23898" x="3328988" y="2457450"/>
          <p14:tracePt t="23915" x="3395663" y="2457450"/>
          <p14:tracePt t="23931" x="3468688" y="2457450"/>
          <p14:tracePt t="23949" x="3549650" y="2457450"/>
          <p14:tracePt t="23965" x="3622675" y="2457450"/>
          <p14:tracePt t="23981" x="3697288" y="2457450"/>
          <p14:tracePt t="23998" x="3730625" y="2457450"/>
          <p14:tracePt t="24016" x="3763963" y="2457450"/>
          <p14:tracePt t="24048" x="3770313" y="2457450"/>
          <p14:tracePt t="24065" x="3784600" y="2457450"/>
          <p14:tracePt t="24082" x="3790950" y="2457450"/>
          <p14:tracePt t="24098" x="3810000" y="2451100"/>
          <p14:tracePt t="24115" x="3817938" y="2451100"/>
          <p14:tracePt t="24134" x="3824288" y="2444750"/>
          <p14:tracePt t="24148" x="3830638" y="2444750"/>
          <p14:tracePt t="24165" x="3844925" y="2438400"/>
          <p14:tracePt t="24185" x="3870325" y="2424113"/>
          <p14:tracePt t="24198" x="3884613" y="2417763"/>
          <p14:tracePt t="24215" x="3890963" y="2405063"/>
          <p14:tracePt t="24231" x="3897313" y="2390775"/>
          <p14:tracePt t="24249" x="3905250" y="2384425"/>
          <p14:tracePt t="24265" x="3905250" y="2370138"/>
          <p14:tracePt t="24283" x="3911600" y="2370138"/>
          <p14:tracePt t="30066" x="3905250" y="2378075"/>
          <p14:tracePt t="30073" x="3884613" y="2378075"/>
          <p14:tracePt t="30083" x="3870325" y="2378075"/>
          <p14:tracePt t="30096" x="3824288" y="2378075"/>
          <p14:tracePt t="30110" x="3790950" y="2378075"/>
          <p14:tracePt t="30128" x="3636963" y="2363788"/>
          <p14:tracePt t="30144" x="3522663" y="2357438"/>
          <p14:tracePt t="30161" x="3441700" y="2357438"/>
          <p14:tracePt t="30177" x="3375025" y="2351088"/>
          <p14:tracePt t="30195" x="3335338" y="2351088"/>
          <p14:tracePt t="30210" x="3308350" y="2351088"/>
          <p14:tracePt t="30227" x="3295650" y="2351088"/>
          <p14:tracePt t="30602" x="3287713" y="2351088"/>
          <p14:tracePt t="30665" x="3281363" y="2351088"/>
          <p14:tracePt t="33050" x="3275013" y="2351088"/>
          <p14:tracePt t="33058" x="3268663" y="2351088"/>
          <p14:tracePt t="33066" x="3262313" y="2351088"/>
          <p14:tracePt t="33078" x="3254375" y="2351088"/>
          <p14:tracePt t="33842" x="3248025" y="2351088"/>
          <p14:tracePt t="33850" x="3248025" y="2363788"/>
          <p14:tracePt t="33866" x="3248025" y="2417763"/>
          <p14:tracePt t="33874" x="3248025" y="2438400"/>
          <p14:tracePt t="33893" x="3248025" y="2471738"/>
          <p14:tracePt t="33907" x="3248025" y="2490788"/>
          <p14:tracePt t="33912" x="3248025" y="2511425"/>
          <p14:tracePt t="33926" x="3254375" y="2524125"/>
          <p14:tracePt t="33941" x="3254375" y="2532063"/>
          <p14:tracePt t="33957" x="3254375" y="2544763"/>
          <p14:tracePt t="34073" x="3248025" y="2538413"/>
          <p14:tracePt t="34081" x="3248025" y="2532063"/>
          <p14:tracePt t="34097" x="3241675" y="2484438"/>
          <p14:tracePt t="34107" x="3241675" y="2471738"/>
          <p14:tracePt t="34125" x="3235325" y="2438400"/>
          <p14:tracePt t="34142" x="3235325" y="2405063"/>
          <p14:tracePt t="34157" x="3235325" y="2363788"/>
          <p14:tracePt t="34174" x="3235325" y="2330450"/>
          <p14:tracePt t="34192" x="3227388" y="2276475"/>
          <p14:tracePt t="34208" x="3221038" y="2230438"/>
          <p14:tracePt t="34225" x="3221038" y="2197100"/>
          <p14:tracePt t="34242" x="3221038" y="2176463"/>
          <p14:tracePt t="34257" x="3221038" y="2149475"/>
          <p14:tracePt t="34275" x="3221038" y="2136775"/>
          <p14:tracePt t="34290" x="3221038" y="2109788"/>
          <p14:tracePt t="34307" x="3221038" y="2095500"/>
          <p14:tracePt t="34324" x="3221038" y="2070100"/>
          <p14:tracePt t="34340" x="3221038" y="2049463"/>
          <p14:tracePt t="34357" x="3221038" y="2022475"/>
          <p14:tracePt t="34376" x="3221038" y="2001838"/>
          <p14:tracePt t="34390" x="3221038" y="1976438"/>
          <p14:tracePt t="34408" x="3221038" y="1941513"/>
          <p14:tracePt t="34426" x="3221038" y="1922463"/>
          <p14:tracePt t="34442" x="3221038" y="1901825"/>
          <p14:tracePt t="34457" x="3221038" y="1874838"/>
          <p14:tracePt t="34474" x="3221038" y="1868488"/>
          <p14:tracePt t="34490" x="3221038" y="1841500"/>
          <p14:tracePt t="34507" x="3221038" y="1828800"/>
          <p14:tracePt t="34525" x="3221038" y="1822450"/>
          <p14:tracePt t="34540" x="3221038" y="1808163"/>
          <p14:tracePt t="34557" x="3221038" y="1801813"/>
          <p14:tracePt t="34575" x="3221038" y="1787525"/>
          <p14:tracePt t="34616" x="3221038" y="1781175"/>
          <p14:tracePt t="34642" x="3221038" y="1774825"/>
          <p14:tracePt t="34665" x="3221038" y="1768475"/>
          <p14:tracePt t="34676" x="3221038" y="1762125"/>
          <p14:tracePt t="34689" x="3221038" y="1754188"/>
          <p14:tracePt t="34705" x="3221038" y="1747838"/>
          <p14:tracePt t="34737" x="3221038" y="1741488"/>
          <p14:tracePt t="34752" x="3221038" y="1735138"/>
          <p14:tracePt t="34769" x="3221038" y="1727200"/>
          <p14:tracePt t="34794" x="3221038" y="1720850"/>
          <p14:tracePt t="34810" x="3221038" y="1714500"/>
          <p14:tracePt t="34832" x="3221038" y="1708150"/>
          <p14:tracePt t="34849" x="3221038" y="1701800"/>
          <p14:tracePt t="34874" x="3221038" y="1693863"/>
          <p14:tracePt t="34921" x="3221038" y="1687513"/>
          <p14:tracePt t="34937" x="3221038" y="1681163"/>
          <p14:tracePt t="34945" x="3221038" y="1674813"/>
          <p14:tracePt t="34985" x="3221038" y="1666875"/>
          <p14:tracePt t="35017" x="3221038" y="1660525"/>
          <p14:tracePt t="35033" x="3221038" y="1654175"/>
          <p14:tracePt t="35121" x="3227388" y="1647825"/>
          <p14:tracePt t="35762" x="3227388" y="1654175"/>
          <p14:tracePt t="35770" x="3227388" y="1660525"/>
          <p14:tracePt t="35778" x="3227388" y="1666875"/>
          <p14:tracePt t="35790" x="3227388" y="1674813"/>
          <p14:tracePt t="35811" x="3227388" y="1681163"/>
          <p14:tracePt t="35826" x="3227388" y="1687513"/>
          <p14:tracePt t="35845" x="3227388" y="1693863"/>
          <p14:tracePt t="35858" x="3227388" y="1708150"/>
          <p14:tracePt t="35889" x="3227388" y="1720850"/>
          <p14:tracePt t="35906" x="3227388" y="1727200"/>
          <p14:tracePt t="35922" x="3227388" y="1747838"/>
          <p14:tracePt t="35939" x="3227388" y="1762125"/>
          <p14:tracePt t="35944" x="3227388" y="1768475"/>
          <p14:tracePt t="35977" x="3227388" y="1795463"/>
          <p14:tracePt t="35989" x="3227388" y="1801813"/>
          <p14:tracePt t="36011" x="3227388" y="1822450"/>
          <p14:tracePt t="36026" x="3227388" y="1835150"/>
          <p14:tracePt t="36040" x="3227388" y="1855788"/>
          <p14:tracePt t="36057" x="3227388" y="1862138"/>
          <p14:tracePt t="36073" x="3227388" y="1874838"/>
          <p14:tracePt t="36107" x="3227388" y="1895475"/>
          <p14:tracePt t="36124" x="3227388" y="1901825"/>
          <p14:tracePt t="36139" x="3227388" y="1916113"/>
          <p14:tracePt t="36175" x="3227388" y="1922463"/>
          <p14:tracePt t="36189" x="3227388" y="1928813"/>
          <p14:tracePt t="36314" x="3227388" y="1922463"/>
          <p14:tracePt t="36325" x="3227388" y="1916113"/>
          <p14:tracePt t="36330" x="3227388" y="1908175"/>
          <p14:tracePt t="36340" x="3227388" y="1889125"/>
          <p14:tracePt t="36356" x="3227388" y="1862138"/>
          <p14:tracePt t="36372" x="3227388" y="1808163"/>
          <p14:tracePt t="36389" x="3227388" y="1774825"/>
          <p14:tracePt t="36407" x="3227388" y="1754188"/>
          <p14:tracePt t="36426" x="3227388" y="1720850"/>
          <p14:tracePt t="36440" x="3227388" y="1714500"/>
          <p14:tracePt t="36477" x="3227388" y="1701800"/>
          <p14:tracePt t="36690" x="3227388" y="1720850"/>
          <p14:tracePt t="36709" x="3227388" y="1795463"/>
          <p14:tracePt t="36714" x="3227388" y="1814513"/>
          <p14:tracePt t="36726" x="3227388" y="1841500"/>
          <p14:tracePt t="36739" x="3235325" y="1889125"/>
          <p14:tracePt t="36755" x="3241675" y="1916113"/>
          <p14:tracePt t="36772" x="3248025" y="1955800"/>
          <p14:tracePt t="36788" x="3254375" y="1989138"/>
          <p14:tracePt t="36805" x="3254375" y="2001838"/>
          <p14:tracePt t="36822" x="3254375" y="2016125"/>
          <p14:tracePt t="36838" x="3254375" y="2028825"/>
          <p14:tracePt t="36857" x="3262313" y="2036763"/>
          <p14:tracePt t="36946" x="3262313" y="2043113"/>
          <p14:tracePt t="36954" x="3262313" y="2055813"/>
          <p14:tracePt t="36962" x="3262313" y="2070100"/>
          <p14:tracePt t="36972" x="3254375" y="2089150"/>
          <p14:tracePt t="36988" x="3254375" y="2130425"/>
          <p14:tracePt t="37007" x="3248025" y="2190750"/>
          <p14:tracePt t="37031" x="3241675" y="2270125"/>
          <p14:tracePt t="37038" x="3241675" y="2290763"/>
          <p14:tracePt t="37056" x="3241675" y="2336800"/>
          <p14:tracePt t="37073" x="3241675" y="2357438"/>
          <p14:tracePt t="37089" x="3241675" y="2370138"/>
          <p14:tracePt t="37337" x="3241675" y="2378075"/>
          <p14:tracePt t="37353" x="3248025" y="2378075"/>
          <p14:tracePt t="37361" x="3262313" y="2351088"/>
          <p14:tracePt t="37371" x="3268663" y="2330450"/>
          <p14:tracePt t="37388" x="3308350" y="2243138"/>
          <p14:tracePt t="37405" x="3348038" y="2149475"/>
          <p14:tracePt t="37421" x="3381375" y="2089150"/>
          <p14:tracePt t="37438" x="3429000" y="1955800"/>
          <p14:tracePt t="37455" x="3462338" y="1895475"/>
          <p14:tracePt t="37459" x="3476625" y="1868488"/>
          <p14:tracePt t="37475" x="3489325" y="1822450"/>
          <p14:tracePt t="37488" x="3489325" y="1795463"/>
          <p14:tracePt t="37504" x="3489325" y="1787525"/>
          <p14:tracePt t="37521" x="3489325" y="1781175"/>
          <p14:tracePt t="37538" x="3489325" y="1774825"/>
          <p14:tracePt t="37554" x="3489325" y="1768475"/>
          <p14:tracePt t="37574" x="3489325" y="1747838"/>
          <p14:tracePt t="37588" x="3489325" y="1735138"/>
          <p14:tracePt t="37604" x="3489325" y="1714500"/>
          <p14:tracePt t="37625" x="3489325" y="1693863"/>
          <p14:tracePt t="37638" x="3489325" y="1687513"/>
          <p14:tracePt t="37654" x="3502025" y="1674813"/>
          <p14:tracePt t="37672" x="3502025" y="1654175"/>
          <p14:tracePt t="37689" x="3502025" y="1641475"/>
          <p14:tracePt t="37978" x="3502025" y="1647825"/>
          <p14:tracePt t="37985" x="3509963" y="1654175"/>
          <p14:tracePt t="37993" x="3509963" y="1666875"/>
          <p14:tracePt t="38008" x="3516313" y="1687513"/>
          <p14:tracePt t="38024" x="3529013" y="1754188"/>
          <p14:tracePt t="38041" x="3529013" y="1808163"/>
          <p14:tracePt t="38054" x="3536950" y="1835150"/>
          <p14:tracePt t="38074" x="3536950" y="1916113"/>
          <p14:tracePt t="38089" x="3536950" y="1955800"/>
          <p14:tracePt t="38105" x="3536950" y="1976438"/>
          <p14:tracePt t="38121" x="3536950" y="1989138"/>
          <p14:tracePt t="38137" x="3536950" y="1995488"/>
          <p14:tracePt t="38362" x="3536950" y="2009775"/>
          <p14:tracePt t="38369" x="3536950" y="2028825"/>
          <p14:tracePt t="38378" x="3536950" y="2043113"/>
          <p14:tracePt t="38387" x="3536950" y="2070100"/>
          <p14:tracePt t="38404" x="3536950" y="2116138"/>
          <p14:tracePt t="38421" x="3536950" y="2176463"/>
          <p14:tracePt t="38437" x="3536950" y="2243138"/>
          <p14:tracePt t="38457" x="3536950" y="2297113"/>
          <p14:tracePt t="38475" x="3536950" y="2317750"/>
          <p14:tracePt t="38489" x="3536950" y="2324100"/>
          <p14:tracePt t="38504" x="3536950" y="2330450"/>
          <p14:tracePt t="38625" x="3536950" y="2336800"/>
          <p14:tracePt t="38674" x="3536950" y="2344738"/>
          <p14:tracePt t="38706" x="3536950" y="2351088"/>
          <p14:tracePt t="38938" x="3522663" y="2344738"/>
          <p14:tracePt t="38946" x="3502025" y="2317750"/>
          <p14:tracePt t="38962" x="3435350" y="2251075"/>
          <p14:tracePt t="38973" x="3422650" y="2243138"/>
          <p14:tracePt t="38987" x="3408363" y="2230438"/>
          <p14:tracePt t="39005" x="3395663" y="2224088"/>
          <p14:tracePt t="39020" x="3389313" y="2216150"/>
          <p14:tracePt t="39037" x="3375025" y="2209800"/>
          <p14:tracePt t="39074" x="3368675" y="2209800"/>
          <p14:tracePt t="39116" x="3362325" y="2209800"/>
          <p14:tracePt t="39129" x="3355975" y="2209800"/>
          <p14:tracePt t="39145" x="3348038" y="2209800"/>
          <p14:tracePt t="39258" x="3341688" y="2209800"/>
          <p14:tracePt t="39282" x="3335338" y="2209800"/>
          <p14:tracePt t="39290" x="3328988" y="2216150"/>
          <p14:tracePt t="39308" x="3328988" y="2230438"/>
          <p14:tracePt t="39323" x="3328988" y="2263775"/>
          <p14:tracePt t="39337" x="3328988" y="2290763"/>
          <p14:tracePt t="39356" x="3328988" y="2309813"/>
          <p14:tracePt t="39360" x="3328988" y="2324100"/>
          <p14:tracePt t="39386" x="3328988" y="2336800"/>
          <p14:tracePt t="39401" x="3328988" y="2344738"/>
          <p14:tracePt t="39409" x="3328988" y="2351088"/>
          <p14:tracePt t="39834" x="3322638" y="2351088"/>
          <p14:tracePt t="39842" x="3314700" y="2351088"/>
          <p14:tracePt t="39865" x="3308350" y="2351088"/>
          <p14:tracePt t="40146" x="3314700" y="2351088"/>
          <p14:tracePt t="40155" x="3335338" y="2351088"/>
          <p14:tracePt t="40162" x="3381375" y="2363788"/>
          <p14:tracePt t="40172" x="3422650" y="2363788"/>
          <p14:tracePt t="40187" x="3516313" y="2370138"/>
          <p14:tracePt t="40206" x="3570288" y="2370138"/>
          <p14:tracePt t="40219" x="3736975" y="2370138"/>
          <p14:tracePt t="40236" x="3830638" y="2370138"/>
          <p14:tracePt t="40253" x="3897313" y="2370138"/>
          <p14:tracePt t="40269" x="3957638" y="2370138"/>
          <p14:tracePt t="40287" x="3984625" y="2363788"/>
          <p14:tracePt t="40303" x="3998913" y="2363788"/>
          <p14:tracePt t="40324" x="4005263" y="2363788"/>
          <p14:tracePt t="40358" x="4011613" y="2363788"/>
          <p14:tracePt t="40371" x="4017963" y="2363788"/>
          <p14:tracePt t="40393" x="4032250" y="2363788"/>
          <p14:tracePt t="40402" x="4038600" y="2363788"/>
          <p14:tracePt t="40419" x="4071938" y="2357438"/>
          <p14:tracePt t="40438" x="4111625" y="2357438"/>
          <p14:tracePt t="40457" x="4165600" y="2344738"/>
          <p14:tracePt t="40469" x="4186238" y="2344738"/>
          <p14:tracePt t="40488" x="4205288" y="2344738"/>
          <p14:tracePt t="40603" x="4213225" y="2344738"/>
          <p14:tracePt t="40722" x="4219575" y="2336800"/>
          <p14:tracePt t="40746" x="4213225" y="2330450"/>
          <p14:tracePt t="40757" x="4198938" y="2330450"/>
          <p14:tracePt t="40762" x="4179888" y="2317750"/>
          <p14:tracePt t="40771" x="4165600" y="2317750"/>
          <p14:tracePt t="40785" x="4132263" y="2309813"/>
          <p14:tracePt t="40805" x="4119563" y="2309813"/>
          <p14:tracePt t="40819" x="4105275" y="2297113"/>
          <p14:tracePt t="40836" x="4092575" y="2290763"/>
          <p14:tracePt t="40970" x="4111625" y="2290763"/>
          <p14:tracePt t="40977" x="4132263" y="2290763"/>
          <p14:tracePt t="40993" x="4165600" y="2290763"/>
          <p14:tracePt t="41002" x="4171950" y="2290763"/>
          <p14:tracePt t="41019" x="4198938" y="2297113"/>
          <p14:tracePt t="41039" x="4205288" y="2297113"/>
          <p14:tracePt t="41218" x="4198938" y="2297113"/>
          <p14:tracePt t="41338" x="4198938" y="2303463"/>
          <p14:tracePt t="41345" x="4205288" y="2303463"/>
          <p14:tracePt t="41356" x="4213225" y="2303463"/>
          <p14:tracePt t="41369" x="4225925" y="2303463"/>
          <p14:tracePt t="41385" x="4232275" y="2303463"/>
          <p14:tracePt t="41498" x="4238625" y="2303463"/>
          <p14:tracePt t="41602" x="4246563" y="2303463"/>
          <p14:tracePt t="41611" x="4259263" y="2317750"/>
          <p14:tracePt t="41625" x="4273550" y="2317750"/>
          <p14:tracePt t="41637" x="4286250" y="2317750"/>
          <p14:tracePt t="41658" x="4292600" y="2317750"/>
          <p14:tracePt t="41674" x="4298950" y="2317750"/>
          <p14:tracePt t="41706" x="4306888" y="2317750"/>
          <p14:tracePt t="41713" x="4313238" y="2317750"/>
          <p14:tracePt t="42986" x="4319588" y="2317750"/>
          <p14:tracePt t="42993" x="4325938" y="2344738"/>
          <p14:tracePt t="43003" x="4400550" y="2438400"/>
          <p14:tracePt t="43019" x="4721225" y="2759075"/>
          <p14:tracePt t="43034" x="5143500" y="3060700"/>
          <p14:tracePt t="43052" x="5632450" y="3395663"/>
          <p14:tracePt t="43067" x="6188075" y="3724275"/>
          <p14:tracePt t="43085" x="6677025" y="4017963"/>
          <p14:tracePt t="43100" x="7024688" y="4198938"/>
          <p14:tracePt t="43117" x="7213600" y="4273550"/>
          <p14:tracePt t="43134" x="7299325" y="4292600"/>
          <p14:tracePt t="43150" x="7319963" y="4306888"/>
          <p14:tracePt t="43234" x="7334250" y="4306888"/>
          <p14:tracePt t="43298" x="7340600" y="4306888"/>
          <p14:tracePt t="43313" x="7353300" y="4319588"/>
          <p14:tracePt t="43323" x="7367588" y="4325938"/>
          <p14:tracePt t="43337" x="7386638" y="4333875"/>
          <p14:tracePt t="43350" x="7400925" y="4333875"/>
          <p14:tracePt t="43409" x="7400925" y="4325938"/>
          <p14:tracePt t="43419" x="7400925" y="4306888"/>
          <p14:tracePt t="43428" x="7400925" y="4286250"/>
          <p14:tracePt t="43450" x="7353300" y="4179888"/>
          <p14:tracePt t="43458" x="7326313" y="4144963"/>
          <p14:tracePt t="43469" x="7292975" y="4105275"/>
          <p14:tracePt t="43486" x="7265988" y="4059238"/>
          <p14:tracePt t="43500" x="7232650" y="4017963"/>
          <p14:tracePt t="43518" x="7213600" y="4005263"/>
          <p14:tracePt t="43536" x="7192963" y="3990975"/>
          <p14:tracePt t="43550" x="7180263" y="3984625"/>
          <p14:tracePt t="43566" x="7159625" y="3965575"/>
          <p14:tracePt t="43583" x="7145338" y="3965575"/>
          <p14:tracePt t="43600" x="7126288" y="3951288"/>
          <p14:tracePt t="43617" x="7105650" y="3944938"/>
          <p14:tracePt t="43635" x="7099300" y="3944938"/>
          <p14:tracePt t="43713" x="7092950" y="3944938"/>
          <p14:tracePt t="43729" x="7085013" y="3944938"/>
          <p14:tracePt t="43769" x="7078663" y="3944938"/>
          <p14:tracePt t="43905" x="7078663" y="3951288"/>
          <p14:tracePt t="43922" x="7059613" y="3957638"/>
          <p14:tracePt t="43929" x="7045325" y="3965575"/>
          <p14:tracePt t="43937" x="7032625" y="3971925"/>
          <p14:tracePt t="43954" x="6991350" y="3984625"/>
          <p14:tracePt t="43966" x="6978650" y="3990975"/>
          <p14:tracePt t="43984" x="6931025" y="3998913"/>
          <p14:tracePt t="44001" x="6891338" y="3998913"/>
          <p14:tracePt t="44016" x="6870700" y="3998913"/>
          <p14:tracePt t="44033" x="6858000" y="3998913"/>
          <p14:tracePt t="44050" x="6845300" y="3990975"/>
          <p14:tracePt t="44066" x="6831013" y="3984625"/>
          <p14:tracePt t="44085" x="6818313" y="3978275"/>
          <p14:tracePt t="44100" x="6818313" y="3971925"/>
          <p14:tracePt t="44116" x="6810375" y="3971925"/>
          <p14:tracePt t="44154" x="6810375" y="3957638"/>
          <p14:tracePt t="44185" x="6810375" y="3951288"/>
          <p14:tracePt t="44193" x="6804025" y="3944938"/>
          <p14:tracePt t="44210" x="6797675" y="3930650"/>
          <p14:tracePt t="44329" x="6791325" y="3924300"/>
          <p14:tracePt t="44626" x="6791325" y="3917950"/>
          <p14:tracePt t="44636" x="6810375" y="3917950"/>
          <p14:tracePt t="44642" x="6831013" y="3917950"/>
          <p14:tracePt t="44659" x="6884988" y="3917950"/>
          <p14:tracePt t="44668" x="6911975" y="3917950"/>
          <p14:tracePt t="44685" x="6978650" y="3917950"/>
          <p14:tracePt t="44699" x="7024688" y="3917950"/>
          <p14:tracePt t="44716" x="7059613" y="3917950"/>
          <p14:tracePt t="44732" x="7085013" y="3917950"/>
          <p14:tracePt t="44749" x="7105650" y="3917950"/>
          <p14:tracePt t="44767" x="7119938" y="3917950"/>
          <p14:tracePt t="45146" x="7126288" y="3917950"/>
          <p14:tracePt t="45162" x="7119938" y="3938588"/>
          <p14:tracePt t="45171" x="7112000" y="3951288"/>
          <p14:tracePt t="45182" x="7099300" y="3965575"/>
          <p14:tracePt t="45200" x="7065963" y="4011613"/>
          <p14:tracePt t="45218" x="7059613" y="4032250"/>
          <p14:tracePt t="45236" x="7045325" y="4044950"/>
          <p14:tracePt t="45249" x="7038975" y="4059238"/>
          <p14:tracePt t="45265" x="7018338" y="4071938"/>
          <p14:tracePt t="45290" x="7011988" y="4084638"/>
          <p14:tracePt t="45304" x="7005638" y="4092575"/>
          <p14:tracePt t="45315" x="7005638" y="4098925"/>
          <p14:tracePt t="45349" x="6991350" y="4098925"/>
          <p14:tracePt t="45365" x="6985000" y="4105275"/>
          <p14:tracePt t="45385" x="6965950" y="4105275"/>
          <p14:tracePt t="45416" x="6951663" y="4105275"/>
          <p14:tracePt t="45434" x="6945313" y="4105275"/>
          <p14:tracePt t="45448" x="6938963" y="4105275"/>
          <p14:tracePt t="45465" x="6931025" y="4105275"/>
          <p14:tracePt t="45482" x="6918325" y="4111625"/>
          <p14:tracePt t="45674" x="6938963" y="4111625"/>
          <p14:tracePt t="45685" x="6951663" y="4111625"/>
          <p14:tracePt t="45690" x="6978650" y="4111625"/>
          <p14:tracePt t="45702" x="7005638" y="4111625"/>
          <p14:tracePt t="45717" x="7051675" y="4111625"/>
          <p14:tracePt t="45731" x="7092950" y="4111625"/>
          <p14:tracePt t="45748" x="7119938" y="4111625"/>
          <p14:tracePt t="45765" x="7126288" y="4119563"/>
          <p14:tracePt t="45781" x="7138988" y="4125913"/>
          <p14:tracePt t="45994" x="7126288" y="4132263"/>
          <p14:tracePt t="46002" x="7112000" y="4144963"/>
          <p14:tracePt t="46016" x="7085013" y="4171950"/>
          <p14:tracePt t="46033" x="7038975" y="4219575"/>
          <p14:tracePt t="46049" x="7005638" y="4252913"/>
          <p14:tracePt t="46067" x="6978650" y="4279900"/>
          <p14:tracePt t="46082" x="6951663" y="4298950"/>
          <p14:tracePt t="46098" x="6945313" y="4306888"/>
          <p14:tracePt t="46115" x="6924675" y="4333875"/>
          <p14:tracePt t="46134" x="6911975" y="4346575"/>
          <p14:tracePt t="46148" x="6891338" y="4373563"/>
          <p14:tracePt t="46165" x="6878638" y="4386263"/>
          <p14:tracePt t="46181" x="6870700" y="4400550"/>
          <p14:tracePt t="46198" x="6864350" y="4406900"/>
          <p14:tracePt t="46215" x="6851650" y="4413250"/>
          <p14:tracePt t="46266" x="6845300" y="4419600"/>
          <p14:tracePt t="46284" x="6837363" y="4419600"/>
          <p14:tracePt t="46289" x="6831013" y="4419600"/>
          <p14:tracePt t="46300" x="6824663" y="4427538"/>
          <p14:tracePt t="46314" x="6818313" y="4427538"/>
          <p14:tracePt t="46332" x="6810375" y="4427538"/>
          <p14:tracePt t="46481" x="6831013" y="4427538"/>
          <p14:tracePt t="46489" x="6858000" y="4427538"/>
          <p14:tracePt t="46499" x="6897688" y="4427538"/>
          <p14:tracePt t="46515" x="6978650" y="4427538"/>
          <p14:tracePt t="46533" x="7032625" y="4427538"/>
          <p14:tracePt t="46548" x="7092950" y="4440238"/>
          <p14:tracePt t="46564" x="7138988" y="4446588"/>
          <p14:tracePt t="46584" x="7172325" y="4452938"/>
          <p14:tracePt t="47018" x="7165975" y="4452938"/>
          <p14:tracePt t="47035" x="7159625" y="4452938"/>
          <p14:tracePt t="47043" x="7153275" y="4452938"/>
          <p14:tracePt t="47051" x="7138988" y="4452938"/>
          <p14:tracePt t="47066" x="7092950" y="4452938"/>
          <p14:tracePt t="47082" x="7024688" y="4452938"/>
          <p14:tracePt t="47097" x="6958013" y="4452938"/>
          <p14:tracePt t="47116" x="6637338" y="4386263"/>
          <p14:tracePt t="47132" x="6456363" y="4333875"/>
          <p14:tracePt t="47147" x="6296025" y="4265613"/>
          <p14:tracePt t="47164" x="6227763" y="4225925"/>
          <p14:tracePt t="47181" x="6181725" y="4186238"/>
          <p14:tracePt t="47197" x="6167438" y="4165600"/>
          <p14:tracePt t="47214" x="6167438" y="4138613"/>
          <p14:tracePt t="47231" x="6167438" y="4132263"/>
          <p14:tracePt t="47248" x="6167438" y="4105275"/>
          <p14:tracePt t="47265" x="6167438" y="4092575"/>
          <p14:tracePt t="47282" x="6167438" y="4071938"/>
          <p14:tracePt t="47297" x="6154738" y="4051300"/>
          <p14:tracePt t="47315" x="6142038" y="4024313"/>
          <p14:tracePt t="47330" x="6121400" y="3990975"/>
          <p14:tracePt t="47347" x="6108700" y="3965575"/>
          <p14:tracePt t="47364" x="6073775" y="3938588"/>
          <p14:tracePt t="47380" x="6061075" y="3924300"/>
          <p14:tracePt t="47397" x="6048375" y="3911600"/>
          <p14:tracePt t="47415" x="6027738" y="3897313"/>
          <p14:tracePt t="47430" x="6013450" y="3890963"/>
          <p14:tracePt t="47447" x="5994400" y="3878263"/>
          <p14:tracePt t="47465" x="5967413" y="3863975"/>
          <p14:tracePt t="47481" x="5961063" y="3863975"/>
          <p14:tracePt t="47497" x="5946775" y="3851275"/>
          <p14:tracePt t="47514" x="5940425" y="3851275"/>
          <p14:tracePt t="47530" x="5927725" y="3851275"/>
          <p14:tracePt t="47547" x="5913438" y="3844925"/>
          <p14:tracePt t="47565" x="5900738" y="3830638"/>
          <p14:tracePt t="47580" x="5886450" y="3824288"/>
          <p14:tracePt t="47597" x="5873750" y="3824288"/>
          <p14:tracePt t="47613" x="5867400" y="3817938"/>
          <p14:tracePt t="47630" x="5867400" y="3810000"/>
          <p14:tracePt t="47647" x="5859463" y="3803650"/>
          <p14:tracePt t="47689" x="5853113" y="3803650"/>
          <p14:tracePt t="47777" x="5846763" y="3803650"/>
          <p14:tracePt t="47785" x="5846763" y="3810000"/>
          <p14:tracePt t="47796" x="5846763" y="3830638"/>
          <p14:tracePt t="47816" x="5846763" y="3878263"/>
          <p14:tracePt t="47830" x="5846763" y="3890963"/>
          <p14:tracePt t="47847" x="5846763" y="3924300"/>
          <p14:tracePt t="47865" x="5846763" y="3978275"/>
          <p14:tracePt t="47882" x="5846763" y="4017963"/>
          <p14:tracePt t="47896" x="5846763" y="4059238"/>
          <p14:tracePt t="47913" x="5846763" y="4084638"/>
          <p14:tracePt t="47932" x="5846763" y="4105275"/>
          <p14:tracePt t="47949" x="5846763" y="4125913"/>
          <p14:tracePt t="47965" x="5846763" y="4138613"/>
          <p14:tracePt t="47980" x="5846763" y="4152900"/>
          <p14:tracePt t="47996" x="5846763" y="4165600"/>
          <p14:tracePt t="48016" x="5846763" y="4192588"/>
          <p14:tracePt t="48030" x="5846763" y="4198938"/>
          <p14:tracePt t="48047" x="5846763" y="4219575"/>
          <p14:tracePt t="48065" x="5846763" y="4246563"/>
          <p14:tracePt t="48081" x="5846763" y="4265613"/>
          <p14:tracePt t="48097" x="5846763" y="4286250"/>
          <p14:tracePt t="48115" x="5846763" y="4313238"/>
          <p14:tracePt t="48130" x="5846763" y="4325938"/>
          <p14:tracePt t="48147" x="5846763" y="4359275"/>
          <p14:tracePt t="48165" x="5846763" y="4394200"/>
          <p14:tracePt t="48180" x="5846763" y="4406900"/>
          <p14:tracePt t="48196" x="5846763" y="4440238"/>
          <p14:tracePt t="48213" x="5846763" y="4452938"/>
          <p14:tracePt t="48230" x="5846763" y="4467225"/>
          <p14:tracePt t="48265" x="5853113" y="4479925"/>
          <p14:tracePt t="48377" x="5853113" y="4467225"/>
          <p14:tracePt t="48393" x="5886450" y="4373563"/>
          <p14:tracePt t="48401" x="5913438" y="4306888"/>
          <p14:tracePt t="48415" x="5927725" y="4252913"/>
          <p14:tracePt t="48429" x="5967413" y="4119563"/>
          <p14:tracePt t="48446" x="5994400" y="4038600"/>
          <p14:tracePt t="48463" x="6007100" y="3978275"/>
          <p14:tracePt t="48480" x="6013450" y="3930650"/>
          <p14:tracePt t="48496" x="6013450" y="3911600"/>
          <p14:tracePt t="48513" x="6013450" y="3905250"/>
          <p14:tracePt t="48529" x="6013450" y="3863975"/>
          <p14:tracePt t="48546" x="6013450" y="3851275"/>
          <p14:tracePt t="48579" x="6013450" y="3844925"/>
          <p14:tracePt t="48596" x="6021388" y="3830638"/>
          <p14:tracePt t="48613" x="6021388" y="3817938"/>
          <p14:tracePt t="48629" x="6027738" y="3797300"/>
          <p14:tracePt t="48646" x="6040438" y="3776663"/>
          <p14:tracePt t="48663" x="6048375" y="3757613"/>
          <p14:tracePt t="48680" x="6067425" y="3724275"/>
          <p14:tracePt t="48696" x="6073775" y="3703638"/>
          <p14:tracePt t="48729" x="6073775" y="3697288"/>
          <p14:tracePt t="48858" x="6081713" y="3697288"/>
          <p14:tracePt t="48889" x="6088063" y="3697288"/>
          <p14:tracePt t="48899" x="6094413" y="3697288"/>
          <p14:tracePt t="48915" x="6108700" y="3703638"/>
          <p14:tracePt t="48922" x="6108700" y="3716338"/>
          <p14:tracePt t="48933" x="6115050" y="3724275"/>
          <p14:tracePt t="48946" x="6121400" y="3743325"/>
          <p14:tracePt t="48963" x="6127750" y="3770313"/>
          <p14:tracePt t="48980" x="6134100" y="3790950"/>
          <p14:tracePt t="48998" x="6134100" y="3810000"/>
          <p14:tracePt t="49002" x="6134100" y="3817938"/>
          <p14:tracePt t="49018" x="6134100" y="3830638"/>
          <p14:tracePt t="49029" x="6134100" y="3844925"/>
          <p14:tracePt t="49049" x="6134100" y="3878263"/>
          <p14:tracePt t="49062" x="6134100" y="3884613"/>
          <p14:tracePt t="49079" x="6134100" y="3897313"/>
          <p14:tracePt t="49096" x="6134100" y="3924300"/>
          <p14:tracePt t="49113" x="6134100" y="3944938"/>
          <p14:tracePt t="49129" x="6134100" y="3965575"/>
          <p14:tracePt t="49146" x="6134100" y="3984625"/>
          <p14:tracePt t="49164" x="6134100" y="4005263"/>
          <p14:tracePt t="49179" x="6134100" y="4032250"/>
          <p14:tracePt t="49195" x="6134100" y="4059238"/>
          <p14:tracePt t="49212" x="6134100" y="4065588"/>
          <p14:tracePt t="49229" x="6134100" y="4132263"/>
          <p14:tracePt t="49246" x="6134100" y="4171950"/>
          <p14:tracePt t="49262" x="6134100" y="4232275"/>
          <p14:tracePt t="49280" x="6134100" y="4273550"/>
          <p14:tracePt t="49298" x="6134100" y="4319588"/>
          <p14:tracePt t="49315" x="6142038" y="4340225"/>
          <p14:tracePt t="49335" x="6142038" y="4367213"/>
          <p14:tracePt t="49362" x="6154738" y="4379913"/>
          <p14:tracePt t="49489" x="6167438" y="4379913"/>
          <p14:tracePt t="49497" x="6181725" y="4379913"/>
          <p14:tracePt t="49507" x="6208713" y="4379913"/>
          <p14:tracePt t="49514" x="6242050" y="4379913"/>
          <p14:tracePt t="49529" x="6356350" y="4313238"/>
          <p14:tracePt t="49545" x="6477000" y="4238625"/>
          <p14:tracePt t="49564" x="6604000" y="4165600"/>
          <p14:tracePt t="49579" x="6691313" y="4105275"/>
          <p14:tracePt t="49595" x="6724650" y="4059238"/>
          <p14:tracePt t="49614" x="6743700" y="4011613"/>
          <p14:tracePt t="49629" x="6751638" y="3984625"/>
          <p14:tracePt t="49645" x="6757988" y="3951288"/>
          <p14:tracePt t="49662" x="6764338" y="3924300"/>
          <p14:tracePt t="49678" x="6764338" y="3905250"/>
          <p14:tracePt t="49696" x="6784975" y="3878263"/>
          <p14:tracePt t="49715" x="6797675" y="3857625"/>
          <p14:tracePt t="49729" x="6824663" y="3836988"/>
          <p14:tracePt t="49745" x="6858000" y="3810000"/>
          <p14:tracePt t="49764" x="6884988" y="3790950"/>
          <p14:tracePt t="49778" x="6891338" y="3784600"/>
          <p14:tracePt t="49914" x="6891338" y="3797300"/>
          <p14:tracePt t="49931" x="6884988" y="3803650"/>
          <p14:tracePt t="49937" x="6884988" y="3810000"/>
          <p14:tracePt t="49970" x="6878638" y="3817938"/>
          <p14:tracePt t="50025" x="6878638" y="3824288"/>
          <p14:tracePt t="50034" x="6870700" y="3830638"/>
          <p14:tracePt t="50066" x="6864350" y="3836988"/>
          <p14:tracePt t="50138" x="6858000" y="3851275"/>
          <p14:tracePt t="50150" x="6858000" y="3857625"/>
          <p14:tracePt t="50155" x="6858000" y="3878263"/>
          <p14:tracePt t="50165" x="6858000" y="3905250"/>
          <p14:tracePt t="50178" x="6870700" y="3990975"/>
          <p14:tracePt t="50195" x="6884988" y="4092575"/>
          <p14:tracePt t="50212" x="6918325" y="4198938"/>
          <p14:tracePt t="50228" x="6938963" y="4333875"/>
          <p14:tracePt t="50245" x="6958013" y="4386263"/>
          <p14:tracePt t="50261" x="6972300" y="4419600"/>
          <p14:tracePt t="50330" x="6978650" y="4413250"/>
          <p14:tracePt t="50365" x="7011988" y="4198938"/>
          <p14:tracePt t="50378" x="7038975" y="4119563"/>
          <p14:tracePt t="50395" x="7051675" y="4084638"/>
          <p14:tracePt t="50413" x="7078663" y="3990975"/>
          <p14:tracePt t="50428" x="7085013" y="3944938"/>
          <p14:tracePt t="50445" x="7085013" y="3911600"/>
          <p14:tracePt t="50464" x="7085013" y="3884613"/>
          <p14:tracePt t="50609" x="7092950" y="3905250"/>
          <p14:tracePt t="50617" x="7092950" y="3917950"/>
          <p14:tracePt t="50628" x="7099300" y="3951288"/>
          <p14:tracePt t="50644" x="7112000" y="4044950"/>
          <p14:tracePt t="50661" x="7132638" y="4171950"/>
          <p14:tracePt t="50678" x="7132638" y="4259263"/>
          <p14:tracePt t="50694" x="7138988" y="4325938"/>
          <p14:tracePt t="50712" x="7138988" y="4394200"/>
          <p14:tracePt t="50728" x="7138988" y="4406900"/>
          <p14:tracePt t="50745" x="7138988" y="4413250"/>
          <p14:tracePt t="51488" x="7132638" y="4413250"/>
          <p14:tracePt t="55954" x="7126288" y="4413250"/>
          <p14:tracePt t="55962" x="7119938" y="4413250"/>
          <p14:tracePt t="55978" x="7092950" y="4413250"/>
          <p14:tracePt t="55990" x="7059613" y="4413250"/>
          <p14:tracePt t="56009" x="6911975" y="4413250"/>
          <p14:tracePt t="56025" x="6797675" y="4406900"/>
          <p14:tracePt t="56042" x="6683375" y="4386263"/>
          <p14:tracePt t="56058" x="6537325" y="4352925"/>
          <p14:tracePt t="56076" x="6416675" y="4319588"/>
          <p14:tracePt t="56092" x="6323013" y="4298950"/>
          <p14:tracePt t="56107" x="6242050" y="4279900"/>
          <p14:tracePt t="56123" x="6194425" y="4273550"/>
          <p14:tracePt t="56140" x="6167438" y="4265613"/>
          <p14:tracePt t="56157" x="6148388" y="4259263"/>
          <p14:tracePt t="56174" x="6127750" y="4246563"/>
          <p14:tracePt t="56190" x="6094413" y="4232275"/>
          <p14:tracePt t="56207" x="6054725" y="4219575"/>
          <p14:tracePt t="56225" x="6013450" y="4205288"/>
          <p14:tracePt t="56242" x="5940425" y="4171950"/>
          <p14:tracePt t="56257" x="5907088" y="4152900"/>
          <p14:tracePt t="56273" x="5867400" y="4138613"/>
          <p14:tracePt t="56290" x="5819775" y="4098925"/>
          <p14:tracePt t="56308" x="5792788" y="4071938"/>
          <p14:tracePt t="56323" x="5759450" y="4044950"/>
          <p14:tracePt t="56340" x="5732463" y="4011613"/>
          <p14:tracePt t="56357" x="5726113" y="4005263"/>
          <p14:tracePt t="56376" x="5659438" y="3917950"/>
          <p14:tracePt t="56390" x="5638800" y="3890963"/>
          <p14:tracePt t="56407" x="5611813" y="3863975"/>
          <p14:tracePt t="56424" x="5559425" y="3810000"/>
          <p14:tracePt t="56441" x="5538788" y="3784600"/>
          <p14:tracePt t="56456" x="5511800" y="3763963"/>
          <p14:tracePt t="56473" x="5499100" y="3751263"/>
          <p14:tracePt t="56490" x="5478463" y="3730625"/>
          <p14:tracePt t="56507" x="5465763" y="3716338"/>
          <p14:tracePt t="56525" x="5457825" y="3703638"/>
          <p14:tracePt t="56540" x="5451475" y="3697288"/>
          <p14:tracePt t="56557" x="5445125" y="3683000"/>
          <p14:tracePt t="56573" x="5438775" y="3683000"/>
          <p14:tracePt t="56590" x="5430838" y="3676650"/>
          <p14:tracePt t="56607" x="5430838" y="3663950"/>
          <p14:tracePt t="56627" x="5418138" y="3649663"/>
          <p14:tracePt t="56641" x="5418138" y="3643313"/>
          <p14:tracePt t="56656" x="5411788" y="3630613"/>
          <p14:tracePt t="56675" x="5405438" y="3616325"/>
          <p14:tracePt t="56689" x="5397500" y="3609975"/>
          <p14:tracePt t="56706" x="5391150" y="3603625"/>
          <p14:tracePt t="56723" x="5391150" y="3595688"/>
          <p14:tracePt t="56769" x="5391150" y="3589338"/>
          <p14:tracePt t="56809" x="5391150" y="3582988"/>
          <p14:tracePt t="56826" x="5384800" y="3576638"/>
          <p14:tracePt t="56849" x="5384800" y="3570288"/>
          <p14:tracePt t="56906" x="5384800" y="3562350"/>
          <p14:tracePt t="56929" x="5384800" y="3556000"/>
          <p14:tracePt t="57810" x="5384800" y="3562350"/>
          <p14:tracePt t="57828" x="5384800" y="3570288"/>
          <p14:tracePt t="57840" x="5397500" y="3582988"/>
          <p14:tracePt t="57857" x="5418138" y="3595688"/>
          <p14:tracePt t="57873" x="5430838" y="3616325"/>
          <p14:tracePt t="57889" x="5438775" y="3622675"/>
          <p14:tracePt t="57906" x="5445125" y="3636963"/>
          <p14:tracePt t="57922" x="5457825" y="3649663"/>
          <p14:tracePt t="57939" x="5478463" y="3663950"/>
          <p14:tracePt t="57958" x="5478463" y="3676650"/>
          <p14:tracePt t="57975" x="5484813" y="3683000"/>
          <p14:tracePt t="58006" x="5491163" y="3683000"/>
          <p14:tracePt t="58022" x="5499100" y="3690938"/>
          <p14:tracePt t="58039" x="5505450" y="3697288"/>
          <p14:tracePt t="58060" x="5505450" y="3709988"/>
          <p14:tracePt t="58082" x="5511800" y="3709988"/>
          <p14:tracePt t="58109" x="5518150" y="3716338"/>
          <p14:tracePt t="58114" x="5524500" y="3724275"/>
          <p14:tracePt t="58130" x="5524500" y="3730625"/>
          <p14:tracePt t="58162" x="5532438" y="3730625"/>
          <p14:tracePt t="58177" x="5538788" y="3730625"/>
          <p14:tracePt t="58194" x="5545138" y="3736975"/>
          <p14:tracePt t="58210" x="5572125" y="3757613"/>
          <p14:tracePt t="58218" x="5578475" y="3763963"/>
          <p14:tracePt t="58226" x="5599113" y="3776663"/>
          <p14:tracePt t="58239" x="5619750" y="3790950"/>
          <p14:tracePt t="58258" x="5659438" y="3824288"/>
          <p14:tracePt t="58275" x="5672138" y="3836988"/>
          <p14:tracePt t="58289" x="5692775" y="3857625"/>
          <p14:tracePt t="58305" x="5699125" y="3857625"/>
          <p14:tracePt t="58922" x="5699125" y="3851275"/>
          <p14:tracePt t="58930" x="5699125" y="3844925"/>
          <p14:tracePt t="58938" x="5699125" y="3836988"/>
          <p14:tracePt t="58958" x="5699125" y="3830638"/>
          <p14:tracePt t="58974" x="5699125" y="3810000"/>
          <p14:tracePt t="58988" x="5699125" y="3790950"/>
          <p14:tracePt t="59098" x="5699125" y="3784600"/>
          <p14:tracePt t="59138" x="5699125" y="3776663"/>
          <p14:tracePt t="59145" x="5692775" y="3770313"/>
          <p14:tracePt t="59155" x="5686425" y="3763963"/>
          <p14:tracePt t="59173" x="5672138" y="3743325"/>
          <p14:tracePt t="59188" x="5665788" y="3736975"/>
          <p14:tracePt t="59205" x="5653088" y="3724275"/>
          <p14:tracePt t="59222" x="5638800" y="3716338"/>
          <p14:tracePt t="59238" x="5632450" y="3709988"/>
          <p14:tracePt t="59259" x="5619750" y="3703638"/>
          <p14:tracePt t="59275" x="5611813" y="3697288"/>
          <p14:tracePt t="59289" x="5599113" y="3690938"/>
          <p14:tracePt t="59306" x="5592763" y="3683000"/>
          <p14:tracePt t="59402" x="5592763" y="3697288"/>
          <p14:tracePt t="59410" x="5592763" y="3703638"/>
          <p14:tracePt t="59425" x="5599113" y="3716338"/>
          <p14:tracePt t="59438" x="5605463" y="3730625"/>
          <p14:tracePt t="59455" x="5632450" y="3736975"/>
          <p14:tracePt t="59473" x="5653088" y="3743325"/>
          <p14:tracePt t="59488" x="5659438" y="3751263"/>
          <p14:tracePt t="59505" x="5672138" y="3757613"/>
          <p14:tracePt t="59538" x="5686425" y="3763963"/>
          <p14:tracePt t="59578" x="5692775" y="3770313"/>
          <p14:tracePt t="59593" x="5692775" y="3776663"/>
          <p14:tracePt t="59610" x="5699125" y="3776663"/>
          <p14:tracePt t="59617" x="5705475" y="3790950"/>
          <p14:tracePt t="59633" x="5713413" y="3790950"/>
          <p14:tracePt t="59644" x="5719763" y="3797300"/>
          <p14:tracePt t="59674" x="5726113" y="3803650"/>
          <p14:tracePt t="59682" x="5732463" y="3810000"/>
          <p14:tracePt t="59713" x="5738813" y="3810000"/>
          <p14:tracePt t="59754" x="5753100" y="3817938"/>
          <p14:tracePt t="59794" x="5759450" y="3817938"/>
          <p14:tracePt t="59890" x="5773738" y="3830638"/>
          <p14:tracePt t="59908" x="5780088" y="3830638"/>
          <p14:tracePt t="59946" x="5786438" y="3836988"/>
          <p14:tracePt t="59958" x="5792788" y="3836988"/>
          <p14:tracePt t="60274" x="5807075" y="3851275"/>
          <p14:tracePt t="60282" x="5819775" y="3857625"/>
          <p14:tracePt t="60291" x="5834063" y="3878263"/>
          <p14:tracePt t="60305" x="5873750" y="3911600"/>
          <p14:tracePt t="60323" x="5927725" y="3944938"/>
          <p14:tracePt t="60337" x="5953125" y="3971925"/>
          <p14:tracePt t="60354" x="6048375" y="4038600"/>
          <p14:tracePt t="60370" x="6073775" y="4059238"/>
          <p14:tracePt t="60387" x="6088063" y="4071938"/>
          <p14:tracePt t="60408" x="6100763" y="4078288"/>
          <p14:tracePt t="60674" x="6108700" y="4084638"/>
          <p14:tracePt t="60690" x="6115050" y="4098925"/>
          <p14:tracePt t="60698" x="6134100" y="4119563"/>
          <p14:tracePt t="60709" x="6142038" y="4125913"/>
          <p14:tracePt t="60723" x="6175375" y="4165600"/>
          <p14:tracePt t="60737" x="6227763" y="4232275"/>
          <p14:tracePt t="60754" x="6248400" y="4259263"/>
          <p14:tracePt t="60770" x="6281738" y="4279900"/>
          <p14:tracePt t="60789" x="6302375" y="4292600"/>
          <p14:tracePt t="60803" x="6315075" y="4306888"/>
          <p14:tracePt t="60820" x="6329363" y="4319588"/>
          <p14:tracePt t="60837" x="6342063" y="4333875"/>
          <p14:tracePt t="60856" x="6369050" y="4352925"/>
          <p14:tracePt t="60870" x="6389688" y="4379913"/>
          <p14:tracePt t="60887" x="6396038" y="4386263"/>
          <p14:tracePt t="60905" x="6408738" y="4394200"/>
          <p14:tracePt t="60922" x="6423025" y="4400550"/>
          <p14:tracePt t="60937" x="6429375" y="4406900"/>
          <p14:tracePt t="60953" x="6442075" y="4419600"/>
          <p14:tracePt t="60970" x="6450013" y="4427538"/>
          <p14:tracePt t="60987" x="6456363" y="4440238"/>
          <p14:tracePt t="61006" x="6462713" y="4440238"/>
          <p14:tracePt t="61039" x="6462713" y="4446588"/>
          <p14:tracePt t="64491" x="6462713" y="4427538"/>
          <p14:tracePt t="64497" x="6442075" y="4373563"/>
          <p14:tracePt t="64506" x="6408738" y="4306888"/>
          <p14:tracePt t="64517" x="6375400" y="4232275"/>
          <p14:tracePt t="64534" x="6308725" y="4098925"/>
          <p14:tracePt t="64551" x="6262688" y="4011613"/>
          <p14:tracePt t="64568" x="6235700" y="3971925"/>
          <p14:tracePt t="64586" x="6221413" y="3957638"/>
          <p14:tracePt t="64730" x="6221413" y="3944938"/>
          <p14:tracePt t="64738" x="6215063" y="3944938"/>
          <p14:tracePt t="64755" x="6202363" y="3911600"/>
          <p14:tracePt t="64769" x="6181725" y="3870325"/>
          <p14:tracePt t="64785" x="6161088" y="3836988"/>
          <p14:tracePt t="64804" x="6154738" y="3817938"/>
          <p14:tracePt t="64817" x="6148388" y="3810000"/>
          <p14:tracePt t="65082" x="6142038" y="3810000"/>
          <p14:tracePt t="65090" x="6148388" y="3817938"/>
          <p14:tracePt t="65100" x="6167438" y="3836988"/>
          <p14:tracePt t="65117" x="6221413" y="3878263"/>
          <p14:tracePt t="65133" x="6254750" y="3897313"/>
          <p14:tracePt t="65150" x="6348413" y="3965575"/>
          <p14:tracePt t="65168" x="6408738" y="4011613"/>
          <p14:tracePt t="65187" x="6450013" y="4044950"/>
          <p14:tracePt t="65202" x="6462713" y="4059238"/>
          <p14:tracePt t="65217" x="6483350" y="4071938"/>
          <p14:tracePt t="65233" x="6489700" y="4078288"/>
          <p14:tracePt t="65250" x="6496050" y="4092575"/>
          <p14:tracePt t="65267" x="6502400" y="4098925"/>
          <p14:tracePt t="65283" x="6516688" y="4111625"/>
          <p14:tracePt t="65300" x="6523038" y="4119563"/>
          <p14:tracePt t="65587" x="6529388" y="4132263"/>
          <p14:tracePt t="65593" x="6537325" y="4144963"/>
          <p14:tracePt t="65603" x="6562725" y="4165600"/>
          <p14:tracePt t="65617" x="6610350" y="4198938"/>
          <p14:tracePt t="65637" x="6656388" y="4232275"/>
          <p14:tracePt t="65650" x="6704013" y="4279900"/>
          <p14:tracePt t="65666" x="6716713" y="4286250"/>
          <p14:tracePt t="65683" x="6777038" y="4333875"/>
          <p14:tracePt t="65700" x="6784975" y="4340225"/>
          <p14:tracePt t="65716" x="6791325" y="4340225"/>
          <p14:tracePt t="65753" x="6797675" y="4352925"/>
          <p14:tracePt t="65817" x="6804025" y="4352925"/>
          <p14:tracePt t="65825" x="6810375" y="4352925"/>
          <p14:tracePt t="65841" x="6824663" y="4359275"/>
          <p14:tracePt t="65857" x="6837363" y="4373563"/>
          <p14:tracePt t="65866" x="6851650" y="4386263"/>
          <p14:tracePt t="65885" x="6870700" y="4406900"/>
          <p14:tracePt t="65899" x="6891338" y="4427538"/>
          <p14:tracePt t="65916" x="6891338" y="4440238"/>
          <p14:tracePt t="65935" x="6897688" y="4446588"/>
          <p14:tracePt t="65985" x="6897688" y="4452938"/>
          <p14:tracePt t="65993" x="6897688" y="4460875"/>
          <p14:tracePt t="67410" x="6897688" y="4467225"/>
          <p14:tracePt t="67562" x="6891338" y="4467225"/>
          <p14:tracePt t="67570" x="6884988" y="4467225"/>
          <p14:tracePt t="67582" x="6878638" y="4467225"/>
          <p14:tracePt t="67598" x="6845300" y="4452938"/>
          <p14:tracePt t="67617" x="6764338" y="4406900"/>
          <p14:tracePt t="67636" x="6656388" y="4313238"/>
          <p14:tracePt t="67649" x="6616700" y="4286250"/>
          <p14:tracePt t="67665" x="6589713" y="4265613"/>
          <p14:tracePt t="67685" x="6570663" y="4252913"/>
          <p14:tracePt t="67698" x="6537325" y="4225925"/>
          <p14:tracePt t="67715" x="6516688" y="4198938"/>
          <p14:tracePt t="67734" x="6496050" y="4165600"/>
          <p14:tracePt t="67748" x="6483350" y="4159250"/>
          <p14:tracePt t="67765" x="6442075" y="4119563"/>
          <p14:tracePt t="67784" x="6416675" y="4092575"/>
          <p14:tracePt t="67798" x="6408738" y="4078288"/>
          <p14:tracePt t="67815" x="6389688" y="4065588"/>
          <p14:tracePt t="67834" x="6375400" y="4051300"/>
          <p14:tracePt t="67881" x="6375400" y="4044950"/>
          <p14:tracePt t="67889" x="6369050" y="4038600"/>
          <p14:tracePt t="67898" x="6369050" y="4032250"/>
          <p14:tracePt t="67915" x="6369050" y="4024313"/>
          <p14:tracePt t="67933" x="6348413" y="3998913"/>
          <p14:tracePt t="67953" x="6342063" y="3990975"/>
          <p14:tracePt t="67964" x="6342063" y="3978275"/>
          <p14:tracePt t="67981" x="6335713" y="3971925"/>
          <p14:tracePt t="67998" x="6329363" y="3957638"/>
          <p14:tracePt t="68014" x="6329363" y="3951288"/>
          <p14:tracePt t="68032" x="6329363" y="3944938"/>
          <p14:tracePt t="68050" x="6329363" y="3938588"/>
          <p14:tracePt t="68068" x="6329363" y="3924300"/>
          <p14:tracePt t="68083" x="6329363" y="3917950"/>
          <p14:tracePt t="68098" x="6329363" y="3905250"/>
          <p14:tracePt t="68114" x="6329363" y="3897313"/>
          <p14:tracePt t="68131" x="6329363" y="3890963"/>
          <p14:tracePt t="68164" x="6329363" y="3884613"/>
          <p14:tracePt t="68249" x="6329363" y="3878263"/>
          <p14:tracePt t="68305" x="6329363" y="3863975"/>
          <p14:tracePt t="68466" x="6329363" y="3857625"/>
          <p14:tracePt t="68554" x="6329363" y="3851275"/>
          <p14:tracePt t="68722" x="6329363" y="3844925"/>
          <p14:tracePt t="68730" x="6335713" y="3844925"/>
          <p14:tracePt t="68745" x="6348413" y="3844925"/>
          <p14:tracePt t="68762" x="6356350" y="3844925"/>
          <p14:tracePt t="68770" x="6362700" y="3844925"/>
          <p14:tracePt t="68781" x="6369050" y="3844925"/>
          <p14:tracePt t="68802" x="6375400" y="3844925"/>
          <p14:tracePt t="68889" x="6381750" y="3844925"/>
          <p14:tracePt t="68993" x="6389688" y="3836988"/>
          <p14:tracePt t="69081" x="6396038" y="3836988"/>
          <p14:tracePt t="69097" x="6402388" y="3836988"/>
          <p14:tracePt t="69105" x="6408738" y="3836988"/>
          <p14:tracePt t="69136" x="6416675" y="3836988"/>
          <p14:tracePt t="69153" x="6429375" y="3844925"/>
          <p14:tracePt t="69442" x="6435725" y="3851275"/>
          <p14:tracePt t="69450" x="6435725" y="3857625"/>
          <p14:tracePt t="69465" x="6450013" y="3884613"/>
          <p14:tracePt t="69481" x="6489700" y="3930650"/>
          <p14:tracePt t="69497" x="6516688" y="3971925"/>
          <p14:tracePt t="69516" x="6562725" y="4038600"/>
          <p14:tracePt t="69530" x="6616700" y="4084638"/>
          <p14:tracePt t="69547" x="6630988" y="4098925"/>
          <p14:tracePt t="69563" x="6697663" y="4138613"/>
          <p14:tracePt t="69569" x="6716713" y="4159250"/>
          <p14:tracePt t="69580" x="6737350" y="4165600"/>
          <p14:tracePt t="69597" x="6751638" y="4179888"/>
          <p14:tracePt t="69613" x="6764338" y="4186238"/>
          <p14:tracePt t="69874" x="6764338" y="4192588"/>
          <p14:tracePt t="69883" x="6770688" y="4198938"/>
          <p14:tracePt t="69890" x="6791325" y="4205288"/>
          <p14:tracePt t="69899" x="6797675" y="4213225"/>
          <p14:tracePt t="69913" x="6831013" y="4238625"/>
          <p14:tracePt t="69930" x="6864350" y="4273550"/>
          <p14:tracePt t="69946" x="6918325" y="4325938"/>
          <p14:tracePt t="69965" x="6951663" y="4352925"/>
          <p14:tracePt t="69980" x="6978650" y="4379913"/>
          <p14:tracePt t="69996" x="6985000" y="4386263"/>
          <p14:tracePt t="70013" x="6999288" y="4394200"/>
          <p14:tracePt t="70066" x="7005638" y="4394200"/>
          <p14:tracePt t="70088" x="7011988" y="4394200"/>
          <p14:tracePt t="70099" x="7018338" y="4400550"/>
          <p14:tracePt t="70105" x="7032625" y="4406900"/>
          <p14:tracePt t="70121" x="7045325" y="4419600"/>
          <p14:tracePt t="70129" x="7051675" y="4427538"/>
          <p14:tracePt t="70146" x="7065963" y="4440238"/>
          <p14:tracePt t="70163" x="7092950" y="4452938"/>
          <p14:tracePt t="70179" x="7105650" y="4467225"/>
          <p14:tracePt t="70196" x="7119938" y="4473575"/>
          <p14:tracePt t="70215" x="7119938" y="4479925"/>
          <p14:tracePt t="71082" x="7112000" y="4479925"/>
          <p14:tracePt t="71090" x="7092950" y="4479925"/>
          <p14:tracePt t="71099" x="7085013" y="4473575"/>
          <p14:tracePt t="71118" x="7018338" y="4406900"/>
          <p14:tracePt t="71139" x="6837363" y="4259263"/>
          <p14:tracePt t="71145" x="6777038" y="4219575"/>
          <p14:tracePt t="71162" x="6670675" y="4138613"/>
          <p14:tracePt t="71179" x="6589713" y="4071938"/>
          <p14:tracePt t="71195" x="6529388" y="4024313"/>
          <p14:tracePt t="71212" x="6489700" y="3971925"/>
          <p14:tracePt t="71229" x="6462713" y="3944938"/>
          <p14:tracePt t="71245" x="6423025" y="3897313"/>
          <p14:tracePt t="71265" x="6375400" y="3844925"/>
          <p14:tracePt t="71278" x="6369050" y="3836988"/>
          <p14:tracePt t="71296" x="6348413" y="3817938"/>
          <p14:tracePt t="71312" x="6323013" y="3797300"/>
          <p14:tracePt t="71328" x="6302375" y="3784600"/>
          <p14:tracePt t="71345" x="6281738" y="3757613"/>
          <p14:tracePt t="71362" x="6269038" y="3751263"/>
          <p14:tracePt t="71379" x="6235700" y="3724275"/>
          <p14:tracePt t="71395" x="6208713" y="3697288"/>
          <p14:tracePt t="71414" x="6202363" y="3690938"/>
          <p14:tracePt t="71428" x="6188075" y="3683000"/>
          <p14:tracePt t="71445" x="6181725" y="3670300"/>
          <p14:tracePt t="71462" x="6167438" y="3656013"/>
          <p14:tracePt t="71478" x="6167438" y="3643313"/>
          <p14:tracePt t="71496" x="6161088" y="3643313"/>
          <p14:tracePt t="71713" x="6181725" y="3663950"/>
          <p14:tracePt t="71721" x="6188075" y="3663950"/>
          <p14:tracePt t="71731" x="6202363" y="3676650"/>
          <p14:tracePt t="71744" x="6227763" y="3703638"/>
          <p14:tracePt t="71761" x="6248400" y="3724275"/>
          <p14:tracePt t="71778" x="6281738" y="3751263"/>
          <p14:tracePt t="71795" x="6302375" y="3770313"/>
          <p14:tracePt t="71814" x="6323013" y="3790950"/>
          <p14:tracePt t="71829" x="6335713" y="3797300"/>
          <p14:tracePt t="71845" x="6375400" y="3830638"/>
          <p14:tracePt t="71865" x="6402388" y="3857625"/>
          <p14:tracePt t="71878" x="6408738" y="3863975"/>
          <p14:tracePt t="71895" x="6435725" y="3884613"/>
          <p14:tracePt t="71912" x="6462713" y="3911600"/>
          <p14:tracePt t="71929" x="6477000" y="3917950"/>
          <p14:tracePt t="71945" x="6489700" y="3930650"/>
          <p14:tracePt t="71964" x="6502400" y="3944938"/>
          <p14:tracePt t="71978" x="6523038" y="3965575"/>
          <p14:tracePt t="71995" x="6550025" y="3978275"/>
          <p14:tracePt t="72014" x="6577013" y="4005263"/>
          <p14:tracePt t="72028" x="6596063" y="4024313"/>
          <p14:tracePt t="72045" x="6623050" y="4044950"/>
          <p14:tracePt t="72062" x="6643688" y="4065588"/>
          <p14:tracePt t="72078" x="6664325" y="4078288"/>
          <p14:tracePt t="72098" x="6697663" y="4098925"/>
          <p14:tracePt t="72114" x="6710363" y="4105275"/>
          <p14:tracePt t="72134" x="6731000" y="4125913"/>
          <p14:tracePt t="72145" x="6751638" y="4132263"/>
          <p14:tracePt t="72163" x="6770688" y="4152900"/>
          <p14:tracePt t="72178" x="6791325" y="4165600"/>
          <p14:tracePt t="72194" x="6804025" y="4179888"/>
          <p14:tracePt t="72211" x="6831013" y="4192588"/>
          <p14:tracePt t="72228" x="6851650" y="4205288"/>
          <p14:tracePt t="72245" x="6878638" y="4225925"/>
          <p14:tracePt t="72265" x="6897688" y="4238625"/>
          <p14:tracePt t="72278" x="6911975" y="4252913"/>
          <p14:tracePt t="72294" x="6951663" y="4273550"/>
          <p14:tracePt t="72314" x="6999288" y="4313238"/>
          <p14:tracePt t="72329" x="7018338" y="4325938"/>
          <p14:tracePt t="72346" x="7032625" y="4340225"/>
          <p14:tracePt t="72361" x="7059613" y="4367213"/>
          <p14:tracePt t="72378" x="7072313" y="4373563"/>
          <p14:tracePt t="72395" x="7092950" y="4386263"/>
          <p14:tracePt t="72413" x="7099300" y="4394200"/>
          <p14:tracePt t="72428" x="7112000" y="4394200"/>
          <p14:tracePt t="72444" x="7126288" y="4406900"/>
          <p14:tracePt t="72461" x="7138988" y="4419600"/>
          <p14:tracePt t="72478" x="7145338" y="4419600"/>
          <p14:tracePt t="72494" x="7159625" y="4440238"/>
          <p14:tracePt t="72511" x="7180263" y="4452938"/>
          <p14:tracePt t="72528" x="7186613" y="4452938"/>
          <p14:tracePt t="72545" x="7186613" y="4460875"/>
          <p14:tracePt t="72563" x="7192963" y="4467225"/>
          <p14:tracePt t="72601" x="7192963" y="4473575"/>
          <p14:tracePt t="72633" x="7199313" y="4473575"/>
          <p14:tracePt t="75866" x="7199313" y="4467225"/>
          <p14:tracePt t="76370" x="7192963" y="4460875"/>
          <p14:tracePt t="76586" x="7186613" y="4452938"/>
          <p14:tracePt t="76602" x="7180263" y="4440238"/>
          <p14:tracePt t="76612" x="7172325" y="4440238"/>
          <p14:tracePt t="76626" x="7132638" y="4394200"/>
          <p14:tracePt t="76644" x="7045325" y="4325938"/>
          <p14:tracePt t="76649" x="6999288" y="4279900"/>
          <p14:tracePt t="76658" x="6958013" y="4238625"/>
          <p14:tracePt t="76674" x="6870700" y="4152900"/>
          <p14:tracePt t="76692" x="6818313" y="4084638"/>
          <p14:tracePt t="76708" x="6770688" y="4032250"/>
          <p14:tracePt t="76728" x="6716713" y="3971925"/>
          <p14:tracePt t="76746" x="6697663" y="3930650"/>
          <p14:tracePt t="76758" x="6697663" y="3911600"/>
          <p14:tracePt t="76774" x="6683375" y="3863975"/>
          <p14:tracePt t="76794" x="6664325" y="3803650"/>
          <p14:tracePt t="76809" x="6664325" y="3757613"/>
          <p14:tracePt t="76825" x="6664325" y="3724275"/>
          <p14:tracePt t="76841" x="6656388" y="3690938"/>
          <p14:tracePt t="76858" x="6643688" y="3636963"/>
          <p14:tracePt t="76875" x="6637338" y="3582988"/>
          <p14:tracePt t="76893" x="6637338" y="3522663"/>
          <p14:tracePt t="76908" x="6637338" y="3482975"/>
          <p14:tracePt t="76924" x="6637338" y="3455988"/>
          <p14:tracePt t="76941" x="6637338" y="3449638"/>
          <p14:tracePt t="76958" x="6637338" y="3441700"/>
          <p14:tracePt t="77017" x="6637338" y="3435350"/>
          <p14:tracePt t="77043" x="6656388" y="3435350"/>
          <p14:tracePt t="77058" x="6670675" y="3441700"/>
          <p14:tracePt t="77065" x="6683375" y="3455988"/>
          <p14:tracePt t="77085" x="6697663" y="3462338"/>
          <p14:tracePt t="77091" x="6704013" y="3462338"/>
          <p14:tracePt t="77107" x="6710363" y="3462338"/>
          <p14:tracePt t="77141" x="6716713" y="3476625"/>
          <p14:tracePt t="77157" x="6724650" y="3476625"/>
          <p14:tracePt t="77185" x="6731000" y="3476625"/>
          <p14:tracePt t="77201" x="6743700" y="3476625"/>
          <p14:tracePt t="77217" x="6757988" y="3476625"/>
          <p14:tracePt t="77226" x="6770688" y="3476625"/>
          <p14:tracePt t="77241" x="6797675" y="3468688"/>
          <p14:tracePt t="77257" x="6905625" y="3441700"/>
          <p14:tracePt t="77274" x="6978650" y="3435350"/>
          <p14:tracePt t="77291" x="7018338" y="3422650"/>
          <p14:tracePt t="77329" x="7024688" y="3422650"/>
          <p14:tracePt t="77649" x="7032625" y="3422650"/>
          <p14:tracePt t="77746" x="7018338" y="3429000"/>
          <p14:tracePt t="77753" x="7005638" y="3435350"/>
          <p14:tracePt t="77770" x="6991350" y="3441700"/>
          <p14:tracePt t="77778" x="6991350" y="3449638"/>
          <p14:tracePt t="77796" x="6965950" y="3462338"/>
          <p14:tracePt t="77809" x="6945313" y="3468688"/>
          <p14:tracePt t="77825" x="6924675" y="3489325"/>
          <p14:tracePt t="77840" x="6891338" y="3495675"/>
          <p14:tracePt t="77857" x="6864350" y="3509963"/>
          <p14:tracePt t="77875" x="6845300" y="3522663"/>
          <p14:tracePt t="77890" x="6818313" y="3529013"/>
          <p14:tracePt t="77907" x="6804025" y="3536950"/>
          <p14:tracePt t="77925" x="6770688" y="3556000"/>
          <p14:tracePt t="77940" x="6751638" y="3570288"/>
          <p14:tracePt t="77957" x="6716713" y="3589338"/>
          <p14:tracePt t="77973" x="6683375" y="3595688"/>
          <p14:tracePt t="77990" x="6650038" y="3616325"/>
          <p14:tracePt t="78007" x="6637338" y="3630613"/>
          <p14:tracePt t="78025" x="6589713" y="3656013"/>
          <p14:tracePt t="78042" x="6583363" y="3663950"/>
          <p14:tracePt t="78057" x="6543675" y="3697288"/>
          <p14:tracePt t="78076" x="6523038" y="3716338"/>
          <p14:tracePt t="78090" x="6496050" y="3736975"/>
          <p14:tracePt t="78107" x="6477000" y="3757613"/>
          <p14:tracePt t="78123" x="6462713" y="3770313"/>
          <p14:tracePt t="78140" x="6442075" y="3790950"/>
          <p14:tracePt t="78157" x="6416675" y="3817938"/>
          <p14:tracePt t="78160" x="6408738" y="3830638"/>
          <p14:tracePt t="78190" x="6369050" y="3890963"/>
          <p14:tracePt t="78208" x="6335713" y="3938588"/>
          <p14:tracePt t="78224" x="6315075" y="3978275"/>
          <p14:tracePt t="78242" x="6288088" y="4011613"/>
          <p14:tracePt t="78258" x="6269038" y="4032250"/>
          <p14:tracePt t="78273" x="6248400" y="4044950"/>
          <p14:tracePt t="78290" x="6227763" y="4065588"/>
          <p14:tracePt t="78306" x="6215063" y="4084638"/>
          <p14:tracePt t="78325" x="6194425" y="4098925"/>
          <p14:tracePt t="78340" x="6175375" y="4125913"/>
          <p14:tracePt t="78356" x="6134100" y="4159250"/>
          <p14:tracePt t="78373" x="6094413" y="4192588"/>
          <p14:tracePt t="78390" x="6061075" y="4213225"/>
          <p14:tracePt t="78406" x="6034088" y="4238625"/>
          <p14:tracePt t="78423" x="6000750" y="4265613"/>
          <p14:tracePt t="78441" x="5946775" y="4306888"/>
          <p14:tracePt t="78457" x="5913438" y="4325938"/>
          <p14:tracePt t="78475" x="5900738" y="4340225"/>
          <p14:tracePt t="78490" x="5867400" y="4352925"/>
          <p14:tracePt t="78506" x="5846763" y="4367213"/>
          <p14:tracePt t="78523" x="5834063" y="4379913"/>
          <p14:tracePt t="78540" x="5819775" y="4394200"/>
          <p14:tracePt t="78556" x="5813425" y="4394200"/>
          <p14:tracePt t="78573" x="5799138" y="4406900"/>
          <p14:tracePt t="78590" x="5792788" y="4413250"/>
          <p14:tracePt t="78606" x="5792788" y="4419600"/>
          <p14:tracePt t="78625" x="5786438" y="4427538"/>
          <p14:tracePt t="78641" x="5773738" y="4433888"/>
          <p14:tracePt t="78656" x="5773738" y="4440238"/>
          <p14:tracePt t="78674" x="5765800" y="4446588"/>
          <p14:tracePt t="78729" x="5759450" y="4446588"/>
          <p14:tracePt t="78737" x="5759450" y="4452938"/>
          <p14:tracePt t="78761" x="5759450" y="4460875"/>
          <p14:tracePt t="78777" x="5753100" y="4460875"/>
          <p14:tracePt t="78785" x="5746750" y="4467225"/>
          <p14:tracePt t="78801" x="5746750" y="4473575"/>
          <p14:tracePt t="78826" x="5746750" y="4479925"/>
          <p14:tracePt t="78842" x="5738813" y="4487863"/>
          <p14:tracePt t="78865" x="5738813" y="4494213"/>
          <p14:tracePt t="78897" x="5732463" y="4494213"/>
          <p14:tracePt t="79290" x="5732463" y="4500563"/>
          <p14:tracePt t="79378" x="5738813" y="4500563"/>
          <p14:tracePt t="79402" x="5746750" y="4494213"/>
          <p14:tracePt t="79409" x="5753100" y="4494213"/>
          <p14:tracePt t="79426" x="5759450" y="4479925"/>
          <p14:tracePt t="79441" x="5773738" y="4452938"/>
          <p14:tracePt t="79459" x="5780088" y="4446588"/>
          <p14:tracePt t="79476" x="5792788" y="4433888"/>
          <p14:tracePt t="79489" x="5799138" y="4427538"/>
          <p14:tracePt t="79530" x="5799138" y="4419600"/>
          <p14:tracePt t="79658" x="5807075" y="4419600"/>
          <p14:tracePt t="79665" x="5807075" y="4413250"/>
          <p14:tracePt t="79678" x="5813425" y="4406900"/>
          <p14:tracePt t="79689" x="5834063" y="4379913"/>
          <p14:tracePt t="79705" x="5886450" y="4340225"/>
          <p14:tracePt t="79722" x="5946775" y="4292600"/>
          <p14:tracePt t="79739" x="6021388" y="4232275"/>
          <p14:tracePt t="79757" x="6100763" y="4179888"/>
          <p14:tracePt t="79776" x="6227763" y="4084638"/>
          <p14:tracePt t="79789" x="6248400" y="4071938"/>
          <p14:tracePt t="79806" x="6288088" y="4038600"/>
          <p14:tracePt t="79822" x="6308725" y="4017963"/>
          <p14:tracePt t="79840" x="6335713" y="3998913"/>
          <p14:tracePt t="79856" x="6342063" y="3984625"/>
          <p14:tracePt t="79873" x="6369050" y="3978275"/>
          <p14:tracePt t="79889" x="6381750" y="3965575"/>
          <p14:tracePt t="79905" x="6408738" y="3951288"/>
          <p14:tracePt t="79924" x="6423025" y="3938588"/>
          <p14:tracePt t="79939" x="6435725" y="3938588"/>
          <p14:tracePt t="79955" x="6442075" y="3930650"/>
          <p14:tracePt t="79972" x="6450013" y="3930650"/>
          <p14:tracePt t="79989" x="6469063" y="3911600"/>
          <p14:tracePt t="80005" x="6477000" y="3911600"/>
          <p14:tracePt t="80022" x="6483350" y="3905250"/>
          <p14:tracePt t="80039" x="6489700" y="3897313"/>
          <p14:tracePt t="80056" x="6489700" y="3890963"/>
          <p14:tracePt t="80075" x="6496050" y="3884613"/>
          <p14:tracePt t="80091" x="6496050" y="3878263"/>
          <p14:tracePt t="80137" x="6496050" y="3863975"/>
          <p14:tracePt t="80173" x="6496050" y="3857625"/>
          <p14:tracePt t="80178" x="6496050" y="3844925"/>
          <p14:tracePt t="80194" x="6496050" y="3836988"/>
          <p14:tracePt t="80218" x="6502400" y="3824288"/>
          <p14:tracePt t="80890" x="6502400" y="3817938"/>
          <p14:tracePt t="80929" x="6502400" y="3810000"/>
          <p14:tracePt t="80970" x="6502400" y="3803650"/>
          <p14:tracePt t="80986" x="6510338" y="3803650"/>
          <p14:tracePt t="81113" x="6510338" y="3797300"/>
          <p14:tracePt t="81545" x="6510338" y="3803650"/>
          <p14:tracePt t="81562" x="6502400" y="3810000"/>
          <p14:tracePt t="81578" x="6502400" y="3817938"/>
          <p14:tracePt t="81802" x="6496050" y="3817938"/>
          <p14:tracePt t="81810" x="6496050" y="3824288"/>
          <p14:tracePt t="81823" x="6489700" y="3830638"/>
          <p14:tracePt t="81837" x="6469063" y="3863975"/>
          <p14:tracePt t="81854" x="6450013" y="3897313"/>
          <p14:tracePt t="81872" x="6408738" y="3951288"/>
          <p14:tracePt t="81888" x="6389688" y="3984625"/>
          <p14:tracePt t="81906" x="6362700" y="4005263"/>
          <p14:tracePt t="81921" x="6348413" y="4011613"/>
          <p14:tracePt t="81937" x="6342063" y="4024313"/>
          <p14:tracePt t="81955" x="6329363" y="4038600"/>
          <p14:tracePt t="81970" x="6323013" y="4051300"/>
          <p14:tracePt t="81987" x="6308725" y="4065588"/>
          <p14:tracePt t="82004" x="6302375" y="4078288"/>
          <p14:tracePt t="82020" x="6288088" y="4092575"/>
          <p14:tracePt t="82038" x="6281738" y="4098925"/>
          <p14:tracePt t="82056" x="6281738" y="4105275"/>
          <p14:tracePt t="82070" x="6275388" y="4105275"/>
          <p14:tracePt t="82177" x="6269038" y="4105275"/>
          <p14:tracePt t="82190" x="6262688" y="4111625"/>
          <p14:tracePt t="82214" x="6248400" y="4132263"/>
          <p14:tracePt t="82222" x="6242050" y="4132263"/>
          <p14:tracePt t="82241" x="6181725" y="4179888"/>
          <p14:tracePt t="82258" x="6127750" y="4205288"/>
          <p14:tracePt t="82270" x="6088063" y="4232275"/>
          <p14:tracePt t="82287" x="6034088" y="4265613"/>
          <p14:tracePt t="82305" x="5967413" y="4319588"/>
          <p14:tracePt t="82320" x="5946775" y="4333875"/>
          <p14:tracePt t="82337" x="5940425" y="4346575"/>
          <p14:tracePt t="82355" x="5927725" y="4346575"/>
          <p14:tracePt t="82370" x="5919788" y="4352925"/>
          <p14:tracePt t="82405" x="5919788" y="4367213"/>
          <p14:tracePt t="82420" x="5913438" y="4373563"/>
          <p14:tracePt t="82437" x="5907088" y="4379913"/>
          <p14:tracePt t="82453" x="5900738" y="4386263"/>
          <p14:tracePt t="82470" x="5886450" y="4400550"/>
          <p14:tracePt t="82487" x="5873750" y="4413250"/>
          <p14:tracePt t="82505" x="5853113" y="4427538"/>
          <p14:tracePt t="82522" x="5846763" y="4433888"/>
          <p14:tracePt t="82536" x="5846763" y="4440238"/>
          <p14:tracePt t="82555" x="5840413" y="4452938"/>
          <p14:tracePt t="82570" x="5834063" y="4452938"/>
          <p14:tracePt t="82587" x="5826125" y="4460875"/>
          <p14:tracePt t="82713" x="5826125" y="4467225"/>
          <p14:tracePt t="82787" x="5819775" y="4467225"/>
          <p14:tracePt t="85042" x="5826125" y="4467225"/>
          <p14:tracePt t="85050" x="5846763" y="4446588"/>
          <p14:tracePt t="85057" x="5886450" y="4427538"/>
          <p14:tracePt t="85068" x="5927725" y="4413250"/>
          <p14:tracePt t="85085" x="6034088" y="4346575"/>
          <p14:tracePt t="85102" x="6121400" y="4298950"/>
          <p14:tracePt t="85118" x="6208713" y="4238625"/>
          <p14:tracePt t="85135" x="6302375" y="4186238"/>
          <p14:tracePt t="85154" x="6402388" y="4125913"/>
          <p14:tracePt t="85168" x="6423025" y="4119563"/>
          <p14:tracePt t="85185" x="6435725" y="4105275"/>
          <p14:tracePt t="85201" x="6450013" y="4105275"/>
          <p14:tracePt t="85218" x="6469063" y="4098925"/>
          <p14:tracePt t="85236" x="6496050" y="4092575"/>
          <p14:tracePt t="85253" x="6529388" y="4084638"/>
          <p14:tracePt t="85268" x="6589713" y="4078288"/>
          <p14:tracePt t="85285" x="6677025" y="4059238"/>
          <p14:tracePt t="85305" x="6764338" y="4044950"/>
          <p14:tracePt t="85318" x="6777038" y="4038600"/>
          <p14:tracePt t="85334" x="6804025" y="4032250"/>
          <p14:tracePt t="85352" x="6818313" y="4017963"/>
          <p14:tracePt t="85368" x="6831013" y="4005263"/>
          <p14:tracePt t="85385" x="6845300" y="3984625"/>
          <p14:tracePt t="85403" x="6858000" y="3965575"/>
          <p14:tracePt t="85418" x="6870700" y="3938588"/>
          <p14:tracePt t="85436" x="6891338" y="3911600"/>
          <p14:tracePt t="85453" x="6897688" y="3905250"/>
          <p14:tracePt t="85468" x="6905625" y="3897313"/>
          <p14:tracePt t="85484" x="6911975" y="3890963"/>
          <p14:tracePt t="85625" x="6911975" y="3884613"/>
          <p14:tracePt t="85641" x="6911975" y="3878263"/>
          <p14:tracePt t="85657" x="6911975" y="3870325"/>
          <p14:tracePt t="85665" x="6911975" y="3863975"/>
          <p14:tracePt t="85681" x="6897688" y="3857625"/>
          <p14:tracePt t="85705" x="6891338" y="3851275"/>
          <p14:tracePt t="85721" x="6884988" y="3844925"/>
          <p14:tracePt t="85995" x="6878638" y="3844925"/>
          <p14:tracePt t="86019" x="6870700" y="3844925"/>
          <p14:tracePt t="86025" x="6864350" y="3844925"/>
          <p14:tracePt t="86034" x="6858000" y="3857625"/>
          <p14:tracePt t="86051" x="6831013" y="3911600"/>
          <p14:tracePt t="86067" x="6791325" y="3971925"/>
          <p14:tracePt t="86084" x="6764338" y="4024313"/>
          <p14:tracePt t="86101" x="6724650" y="4065588"/>
          <p14:tracePt t="86117" x="6710363" y="4071938"/>
          <p14:tracePt t="86135" x="6656388" y="4111625"/>
          <p14:tracePt t="86153" x="6610350" y="4138613"/>
          <p14:tracePt t="86168" x="6596063" y="4138613"/>
          <p14:tracePt t="86184" x="6589713" y="4144963"/>
          <p14:tracePt t="86249" x="6583363" y="4144963"/>
          <p14:tracePt t="86281" x="6577013" y="4144963"/>
          <p14:tracePt t="86297" x="6570663" y="4144963"/>
          <p14:tracePt t="86474" x="6562725" y="4144963"/>
          <p14:tracePt t="86483" x="6550025" y="4144963"/>
          <p14:tracePt t="86491" x="6537325" y="4159250"/>
          <p14:tracePt t="86506" x="6502400" y="4186238"/>
          <p14:tracePt t="86519" x="6489700" y="4205288"/>
          <p14:tracePt t="86537" x="6381750" y="4279900"/>
          <p14:tracePt t="86555" x="6335713" y="4319588"/>
          <p14:tracePt t="86568" x="6302375" y="4346575"/>
          <p14:tracePt t="86587" x="6275388" y="4359275"/>
          <p14:tracePt t="86603" x="6269038" y="4367213"/>
          <p14:tracePt t="86617" x="6262688" y="4373563"/>
          <p14:tracePt t="86698" x="6262688" y="4379913"/>
          <p14:tracePt t="86730" x="6254750" y="4379913"/>
          <p14:tracePt t="86745" x="6248400" y="4394200"/>
          <p14:tracePt t="86762" x="6242050" y="4400550"/>
          <p14:tracePt t="86770" x="6235700" y="4406900"/>
          <p14:tracePt t="86785" x="6227763" y="4419600"/>
          <p14:tracePt t="86801" x="6221413" y="4433888"/>
          <p14:tracePt t="86816" x="6208713" y="4440238"/>
          <p14:tracePt t="86835" x="6202363" y="4452938"/>
          <p14:tracePt t="86850" x="6194425" y="4452938"/>
          <p14:tracePt t="86970" x="6194425" y="4460875"/>
          <p14:tracePt t="87010" x="6194425" y="4467225"/>
          <p14:tracePt t="88626" x="6202363" y="4452938"/>
          <p14:tracePt t="88636" x="6208713" y="4446588"/>
          <p14:tracePt t="88642" x="6215063" y="4433888"/>
          <p14:tracePt t="88651" x="6227763" y="4419600"/>
          <p14:tracePt t="88665" x="6288088" y="4379913"/>
          <p14:tracePt t="88686" x="6369050" y="4340225"/>
          <p14:tracePt t="88698" x="6442075" y="4286250"/>
          <p14:tracePt t="88715" x="6516688" y="4232275"/>
          <p14:tracePt t="88734" x="6583363" y="4186238"/>
          <p14:tracePt t="88748" x="6630988" y="4152900"/>
          <p14:tracePt t="88765" x="6664325" y="4125913"/>
          <p14:tracePt t="88769" x="6677025" y="4119563"/>
          <p14:tracePt t="88782" x="6683375" y="4105275"/>
          <p14:tracePt t="88798" x="6716713" y="4092575"/>
          <p14:tracePt t="88817" x="6764338" y="4059238"/>
          <p14:tracePt t="88833" x="6804025" y="4032250"/>
          <p14:tracePt t="88848" x="6824663" y="4017963"/>
          <p14:tracePt t="88865" x="6931025" y="3978275"/>
          <p14:tracePt t="88884" x="6991350" y="3951288"/>
          <p14:tracePt t="88898" x="7045325" y="3930650"/>
          <p14:tracePt t="88915" x="7078663" y="3911600"/>
          <p14:tracePt t="88932" x="7099300" y="3897313"/>
          <p14:tracePt t="88948" x="7099300" y="3890963"/>
          <p14:tracePt t="88965" x="7105650" y="3890963"/>
          <p14:tracePt t="88982" x="7105650" y="3884613"/>
          <p14:tracePt t="89025" x="7112000" y="3884613"/>
          <p14:tracePt t="89042" x="7119938" y="3870325"/>
          <p14:tracePt t="89050" x="7126288" y="3870325"/>
          <p14:tracePt t="89057" x="7126288" y="3863975"/>
          <p14:tracePt t="89068" x="7138988" y="3863975"/>
          <p14:tracePt t="89082" x="7138988" y="3851275"/>
          <p14:tracePt t="89098" x="7145338" y="3844925"/>
          <p14:tracePt t="89241" x="7145338" y="3830638"/>
          <p14:tracePt t="89282" x="7145338" y="3824288"/>
          <p14:tracePt t="89562" x="7145338" y="3817938"/>
          <p14:tracePt t="89610" x="7145338" y="3824288"/>
          <p14:tracePt t="89636" x="7145338" y="3830638"/>
          <p14:tracePt t="90130" x="7138988" y="3830638"/>
          <p14:tracePt t="90137" x="7132638" y="3836988"/>
          <p14:tracePt t="90147" x="7119938" y="3857625"/>
          <p14:tracePt t="90169" x="7105650" y="3890963"/>
          <p14:tracePt t="90185" x="7092950" y="3924300"/>
          <p14:tracePt t="90197" x="7085013" y="3944938"/>
          <p14:tracePt t="90214" x="7051675" y="3984625"/>
          <p14:tracePt t="90233" x="6985000" y="4038600"/>
          <p14:tracePt t="90248" x="6897688" y="4105275"/>
          <p14:tracePt t="90264" x="6858000" y="4132263"/>
          <p14:tracePt t="90281" x="6845300" y="4144963"/>
          <p14:tracePt t="90298" x="6831013" y="4152900"/>
          <p14:tracePt t="90315" x="6831013" y="4159250"/>
          <p14:tracePt t="90330" x="6824663" y="4159250"/>
          <p14:tracePt t="90410" x="6824663" y="4171950"/>
          <p14:tracePt t="90434" x="6818313" y="4179888"/>
          <p14:tracePt t="90451" x="6818313" y="4186238"/>
          <p14:tracePt t="90474" x="6818313" y="4192588"/>
          <p14:tracePt t="90530" x="6810375" y="4192588"/>
          <p14:tracePt t="90586" x="6810375" y="4198938"/>
          <p14:tracePt t="90603" x="6791325" y="4219575"/>
          <p14:tracePt t="90609" x="6784975" y="4225925"/>
          <p14:tracePt t="90618" x="6770688" y="4238625"/>
          <p14:tracePt t="90630" x="6751638" y="4252913"/>
          <p14:tracePt t="90648" x="6683375" y="4306888"/>
          <p14:tracePt t="90664" x="6637338" y="4340225"/>
          <p14:tracePt t="90682" x="6583363" y="4373563"/>
          <p14:tracePt t="90697" x="6550025" y="4394200"/>
          <p14:tracePt t="90714" x="6529388" y="4413250"/>
          <p14:tracePt t="90730" x="6516688" y="4427538"/>
          <p14:tracePt t="90747" x="6502400" y="4446588"/>
          <p14:tracePt t="90765" x="6496050" y="4452938"/>
          <p14:tracePt t="90801" x="6483350" y="4467225"/>
          <p14:tracePt t="90825" x="6483350" y="4473575"/>
          <p14:tracePt t="90833" x="6477000" y="4479925"/>
          <p14:tracePt t="90849" x="6477000" y="4487863"/>
          <p14:tracePt t="90864" x="6462713" y="4500563"/>
          <p14:tracePt t="90882" x="6456363" y="4513263"/>
          <p14:tracePt t="90897" x="6450013" y="4521200"/>
          <p14:tracePt t="90915" x="6435725" y="4533900"/>
          <p14:tracePt t="95786" x="6429375" y="4533900"/>
          <p14:tracePt t="95798" x="6402388" y="4513263"/>
          <p14:tracePt t="95803" x="6362700" y="4452938"/>
          <p14:tracePt t="95812" x="6315075" y="4406900"/>
          <p14:tracePt t="95828" x="6227763" y="4319588"/>
          <p14:tracePt t="95832" x="6194425" y="4279900"/>
          <p14:tracePt t="95846" x="6154738" y="4238625"/>
          <p14:tracePt t="95860" x="6073775" y="4165600"/>
          <p14:tracePt t="95877" x="5980113" y="4092575"/>
          <p14:tracePt t="95893" x="5940425" y="4065588"/>
          <p14:tracePt t="95910" x="5840413" y="4017963"/>
          <p14:tracePt t="95926" x="5792788" y="3990975"/>
          <p14:tracePt t="95952" x="5746750" y="3971925"/>
          <p14:tracePt t="95977" x="5732463" y="3965575"/>
          <p14:tracePt t="95996" x="5719763" y="3957638"/>
          <p14:tracePt t="96010" x="5699125" y="3938588"/>
          <p14:tracePt t="96026" x="5699125" y="3930650"/>
          <p14:tracePt t="96043" x="5653088" y="3884613"/>
          <p14:tracePt t="96060" x="5626100" y="3857625"/>
          <p14:tracePt t="96080" x="5592763" y="3803650"/>
          <p14:tracePt t="96097" x="5572125" y="3784600"/>
          <p14:tracePt t="96109" x="5572125" y="3776663"/>
          <p14:tracePt t="96126" x="5565775" y="3770313"/>
          <p14:tracePt t="96297" x="5578475" y="3776663"/>
          <p14:tracePt t="96305" x="5599113" y="3803650"/>
          <p14:tracePt t="96314" x="5619750" y="3817938"/>
          <p14:tracePt t="96326" x="5632450" y="3830638"/>
          <p14:tracePt t="96344" x="5753100" y="3938588"/>
          <p14:tracePt t="96360" x="5846763" y="4024313"/>
          <p14:tracePt t="96376" x="5953125" y="4119563"/>
          <p14:tracePt t="96395" x="6061075" y="4205288"/>
          <p14:tracePt t="96409" x="6167438" y="4292600"/>
          <p14:tracePt t="96426" x="6227763" y="4333875"/>
          <p14:tracePt t="96443" x="6296025" y="4379913"/>
          <p14:tracePt t="96459" x="6308725" y="4394200"/>
          <p14:tracePt t="96476" x="6348413" y="4427538"/>
          <p14:tracePt t="96492" x="6362700" y="4433888"/>
          <p14:tracePt t="96509" x="6369050" y="4433888"/>
          <p14:tracePt t="96526" x="6369050" y="4440238"/>
          <p14:tracePt t="96569" x="6375400" y="4440238"/>
          <p14:tracePt t="96722" x="6381750" y="4433888"/>
          <p14:tracePt t="96729" x="6381750" y="4406900"/>
          <p14:tracePt t="96742" x="6381750" y="4373563"/>
          <p14:tracePt t="96761" x="6381750" y="4246563"/>
          <p14:tracePt t="96777" x="6369050" y="4192588"/>
          <p14:tracePt t="96794" x="6302375" y="3998913"/>
          <p14:tracePt t="96809" x="6269038" y="3938588"/>
          <p14:tracePt t="96828" x="6254750" y="3905250"/>
          <p14:tracePt t="96832" x="6254750" y="3897313"/>
          <p14:tracePt t="96845" x="6248400" y="3878263"/>
          <p14:tracePt t="96859" x="6242050" y="3870325"/>
          <p14:tracePt t="96876" x="6235700" y="3851275"/>
          <p14:tracePt t="96892" x="6227763" y="3844925"/>
          <p14:tracePt t="96969" x="6235700" y="3844925"/>
          <p14:tracePt t="96978" x="6248400" y="3844925"/>
          <p14:tracePt t="97003" x="6356350" y="3917950"/>
          <p14:tracePt t="97011" x="6396038" y="3957638"/>
          <p14:tracePt t="97026" x="6469063" y="4017963"/>
          <p14:tracePt t="97042" x="6543675" y="4065588"/>
          <p14:tracePt t="97063" x="6583363" y="4092575"/>
          <p14:tracePt t="97078" x="6604000" y="4098925"/>
          <p14:tracePt t="97095" x="6610350" y="4098925"/>
          <p14:tracePt t="97153" x="6589713" y="4078288"/>
          <p14:tracePt t="97161" x="6577013" y="4065588"/>
          <p14:tracePt t="97169" x="6556375" y="4032250"/>
          <p14:tracePt t="97186" x="6469063" y="3917950"/>
          <p14:tracePt t="97194" x="6450013" y="3878263"/>
          <p14:tracePt t="97209" x="6362700" y="3784600"/>
          <p14:tracePt t="97225" x="6329363" y="3751263"/>
          <p14:tracePt t="97244" x="6323013" y="3743325"/>
          <p14:tracePt t="97338" x="6329363" y="3751263"/>
          <p14:tracePt t="97346" x="6362700" y="3784600"/>
          <p14:tracePt t="97359" x="6375400" y="3797300"/>
          <p14:tracePt t="97378" x="6469063" y="3878263"/>
          <p14:tracePt t="97395" x="6556375" y="3938588"/>
          <p14:tracePt t="97409" x="6596063" y="3965575"/>
          <p14:tracePt t="97425" x="6604000" y="3965575"/>
          <p14:tracePt t="97513" x="6604000" y="3957638"/>
          <p14:tracePt t="97521" x="6596063" y="3944938"/>
          <p14:tracePt t="97561" x="6589713" y="3938588"/>
          <p14:tracePt t="97650" x="6589713" y="3944938"/>
          <p14:tracePt t="97666" x="6589713" y="3951288"/>
          <p14:tracePt t="97674" x="6589713" y="3957638"/>
          <p14:tracePt t="97682" x="6589713" y="3965575"/>
          <p14:tracePt t="97697" x="6589713" y="3971925"/>
          <p14:tracePt t="97874" x="6589713" y="3957638"/>
          <p14:tracePt t="97882" x="6583363" y="3930650"/>
          <p14:tracePt t="97892" x="6570663" y="3897313"/>
          <p14:tracePt t="97909" x="6537325" y="3797300"/>
          <p14:tracePt t="97925" x="6496050" y="3676650"/>
          <p14:tracePt t="97942" x="6442075" y="3562350"/>
          <p14:tracePt t="97961" x="6356350" y="3449638"/>
          <p14:tracePt t="97978" x="6335713" y="3416300"/>
          <p14:tracePt t="97998" x="6323013" y="3402013"/>
          <p14:tracePt t="98010" x="6315075" y="3389313"/>
          <p14:tracePt t="98025" x="6308725" y="3375025"/>
          <p14:tracePt t="98042" x="6302375" y="3362325"/>
          <p14:tracePt t="98058" x="6296025" y="3348038"/>
          <p14:tracePt t="98075" x="6288088" y="3341688"/>
          <p14:tracePt t="98092" x="6281738" y="3328988"/>
          <p14:tracePt t="98108" x="6269038" y="3302000"/>
          <p14:tracePt t="98125" x="6254750" y="3287713"/>
          <p14:tracePt t="98144" x="6175375" y="3194050"/>
          <p14:tracePt t="98158" x="6154738" y="3175000"/>
          <p14:tracePt t="98174" x="6134100" y="3148013"/>
          <p14:tracePt t="98192" x="6121400" y="3133725"/>
          <p14:tracePt t="98209" x="6115050" y="3121025"/>
          <p14:tracePt t="98242" x="6100763" y="3114675"/>
          <p14:tracePt t="98404" x="6100763" y="3108325"/>
          <p14:tracePt t="98417" x="6108700" y="3108325"/>
          <p14:tracePt t="98433" x="6115050" y="3108325"/>
          <p14:tracePt t="98444" x="6127750" y="3108325"/>
          <p14:tracePt t="98458" x="6154738" y="3108325"/>
          <p14:tracePt t="98474" x="6194425" y="3108325"/>
          <p14:tracePt t="98491" x="6235700" y="3108325"/>
          <p14:tracePt t="98508" x="6281738" y="3108325"/>
          <p14:tracePt t="98524" x="6335713" y="3108325"/>
          <p14:tracePt t="98541" x="6369050" y="3108325"/>
          <p14:tracePt t="98558" x="6496050" y="3108325"/>
          <p14:tracePt t="98574" x="6596063" y="3108325"/>
          <p14:tracePt t="98594" x="6737350" y="3108325"/>
          <p14:tracePt t="98609" x="6831013" y="3114675"/>
          <p14:tracePt t="98625" x="6897688" y="3127375"/>
          <p14:tracePt t="98641" x="6918325" y="3127375"/>
          <p14:tracePt t="99122" x="6924675" y="3133725"/>
          <p14:tracePt t="99129" x="6918325" y="3141663"/>
          <p14:tracePt t="99146" x="6824663" y="3167063"/>
          <p14:tracePt t="99157" x="6764338" y="3175000"/>
          <p14:tracePt t="99174" x="6616700" y="3201988"/>
          <p14:tracePt t="99194" x="6269038" y="3248025"/>
          <p14:tracePt t="99209" x="5994400" y="3275013"/>
          <p14:tracePt t="99225" x="5746750" y="3295650"/>
          <p14:tracePt t="99243" x="5572125" y="3295650"/>
          <p14:tracePt t="99257" x="5445125" y="3295650"/>
          <p14:tracePt t="99276" x="5364163" y="3287713"/>
          <p14:tracePt t="99292" x="5318125" y="3275013"/>
          <p14:tracePt t="99307" x="5303838" y="3262313"/>
          <p14:tracePt t="99325" x="5284788" y="3248025"/>
          <p14:tracePt t="99331" x="5276850" y="3241675"/>
          <p14:tracePt t="99341" x="5270500" y="3235325"/>
          <p14:tracePt t="99357" x="5237163" y="3214688"/>
          <p14:tracePt t="99373" x="5183188" y="3208338"/>
          <p14:tracePt t="99390" x="5089525" y="3208338"/>
          <p14:tracePt t="99408" x="4962525" y="3208338"/>
          <p14:tracePt t="99426" x="4868863" y="3194050"/>
          <p14:tracePt t="99442" x="4808538" y="3187700"/>
          <p14:tracePt t="99457" x="4781550" y="3181350"/>
          <p14:tracePt t="99474" x="4775200" y="3175000"/>
          <p14:tracePt t="99490" x="4768850" y="3167063"/>
          <p14:tracePt t="99537" x="4768850" y="3154363"/>
          <p14:tracePt t="99650" x="4768850" y="3148013"/>
          <p14:tracePt t="99674" x="4775200" y="3141663"/>
          <p14:tracePt t="99730" x="4781550" y="3133725"/>
          <p14:tracePt t="99810" x="4787900" y="3133725"/>
          <p14:tracePt t="100025" x="4795838" y="3133725"/>
          <p14:tracePt t="100035" x="4802188" y="3133725"/>
          <p14:tracePt t="100050" x="4875213" y="3214688"/>
          <p14:tracePt t="100066" x="5022850" y="3362325"/>
          <p14:tracePt t="100073" x="5143500" y="3482975"/>
          <p14:tracePt t="100090" x="5424488" y="3690938"/>
          <p14:tracePt t="100106" x="5780088" y="3863975"/>
          <p14:tracePt t="100125" x="5907088" y="3917950"/>
          <p14:tracePt t="100142" x="5988050" y="3944938"/>
          <p14:tracePt t="100156" x="6000750" y="3944938"/>
          <p14:tracePt t="100266" x="6000750" y="3938588"/>
          <p14:tracePt t="100307" x="5994400" y="3938588"/>
          <p14:tracePt t="100325" x="5988050" y="3938588"/>
          <p14:tracePt t="100342" x="5980113" y="3930650"/>
          <p14:tracePt t="100348" x="5973763" y="3924300"/>
          <p14:tracePt t="100369" x="5961063" y="3911600"/>
          <p14:tracePt t="100377" x="5927725" y="3897313"/>
          <p14:tracePt t="100389" x="5927725" y="3890963"/>
          <p14:tracePt t="100406" x="5900738" y="3878263"/>
          <p14:tracePt t="100425" x="5886450" y="3863975"/>
          <p14:tracePt t="100440" x="5873750" y="3851275"/>
          <p14:tracePt t="100457" x="5867400" y="3844925"/>
          <p14:tracePt t="100475" x="5853113" y="3844925"/>
          <p14:tracePt t="100489" x="5834063" y="3830638"/>
          <p14:tracePt t="100506" x="5819775" y="3817938"/>
          <p14:tracePt t="100523" x="5799138" y="3810000"/>
          <p14:tracePt t="100539" x="5792788" y="3797300"/>
          <p14:tracePt t="100556" x="5780088" y="3784600"/>
          <p14:tracePt t="100576" x="5753100" y="3763963"/>
          <p14:tracePt t="100589" x="5738813" y="3757613"/>
          <p14:tracePt t="100606" x="5713413" y="3736975"/>
          <p14:tracePt t="100623" x="5699125" y="3730625"/>
          <p14:tracePt t="100640" x="5686425" y="3724275"/>
          <p14:tracePt t="100657" x="5686425" y="3716338"/>
          <p14:tracePt t="100673" x="5680075" y="3716338"/>
          <p14:tracePt t="100706" x="5672138" y="3709988"/>
          <p14:tracePt t="100737" x="5665788" y="3709988"/>
          <p14:tracePt t="100793" x="5665788" y="3703638"/>
          <p14:tracePt t="101170" x="5665788" y="3709988"/>
          <p14:tracePt t="101177" x="5665788" y="3716338"/>
          <p14:tracePt t="101194" x="5672138" y="3724275"/>
          <p14:tracePt t="101206" x="5672138" y="3730625"/>
          <p14:tracePt t="101226" x="5672138" y="3736975"/>
          <p14:tracePt t="101243" x="5680075" y="3743325"/>
          <p14:tracePt t="101266" x="5680075" y="3751263"/>
          <p14:tracePt t="101275" x="5686425" y="3757613"/>
          <p14:tracePt t="101289" x="5692775" y="3757613"/>
          <p14:tracePt t="101307" x="5692775" y="3763963"/>
          <p14:tracePt t="101326" x="5699125" y="3763963"/>
          <p14:tracePt t="101339" x="5699125" y="3776663"/>
          <p14:tracePt t="101356" x="5705475" y="3784600"/>
          <p14:tracePt t="101372" x="5719763" y="3797300"/>
          <p14:tracePt t="101393" x="5726113" y="3803650"/>
          <p14:tracePt t="101409" x="5738813" y="3817938"/>
          <p14:tracePt t="101433" x="5746750" y="3824288"/>
          <p14:tracePt t="101457" x="5759450" y="3836988"/>
          <p14:tracePt t="101514" x="5773738" y="3844925"/>
          <p14:tracePt t="101538" x="5773738" y="3857625"/>
          <p14:tracePt t="101562" x="5780088" y="3857625"/>
          <p14:tracePt t="101578" x="5780088" y="3863975"/>
          <p14:tracePt t="101594" x="5786438" y="3863975"/>
          <p14:tracePt t="101602" x="5792788" y="3863975"/>
          <p14:tracePt t="101618" x="5799138" y="3878263"/>
          <p14:tracePt t="101642" x="5813425" y="3884613"/>
          <p14:tracePt t="101665" x="5819775" y="3890963"/>
          <p14:tracePt t="101675" x="5819775" y="3897313"/>
          <p14:tracePt t="101682" x="5826125" y="3897313"/>
          <p14:tracePt t="101692" x="5826125" y="3905250"/>
          <p14:tracePt t="101707" x="5840413" y="3911600"/>
          <p14:tracePt t="101725" x="5853113" y="3924300"/>
          <p14:tracePt t="101739" x="5873750" y="3938588"/>
          <p14:tracePt t="101758" x="5880100" y="3944938"/>
          <p14:tracePt t="101774" x="5900738" y="3965575"/>
          <p14:tracePt t="101788" x="5913438" y="3971925"/>
          <p14:tracePt t="101805" x="5927725" y="3984625"/>
          <p14:tracePt t="101822" x="5953125" y="3998913"/>
          <p14:tracePt t="101838" x="5967413" y="4011613"/>
          <p14:tracePt t="101856" x="5988050" y="4032250"/>
          <p14:tracePt t="101875" x="6000750" y="4044950"/>
          <p14:tracePt t="101889" x="6021388" y="4065588"/>
          <p14:tracePt t="101905" x="6040438" y="4078288"/>
          <p14:tracePt t="101924" x="6073775" y="4105275"/>
          <p14:tracePt t="101938" x="6094413" y="4119563"/>
          <p14:tracePt t="101955" x="6121400" y="4138613"/>
          <p14:tracePt t="101972" x="6148388" y="4159250"/>
          <p14:tracePt t="101988" x="6181725" y="4186238"/>
          <p14:tracePt t="102005" x="6208713" y="4213225"/>
          <p14:tracePt t="102025" x="6248400" y="4246563"/>
          <p14:tracePt t="102039" x="6262688" y="4259263"/>
          <p14:tracePt t="102056" x="6302375" y="4298950"/>
          <p14:tracePt t="102075" x="6323013" y="4313238"/>
          <p14:tracePt t="102088" x="6348413" y="4340225"/>
          <p14:tracePt t="102105" x="6362700" y="4359275"/>
          <p14:tracePt t="102121" x="6389688" y="4373563"/>
          <p14:tracePt t="102138" x="6396038" y="4379913"/>
          <p14:tracePt t="102155" x="6402388" y="4386263"/>
          <p14:tracePt t="102174" x="6416675" y="4400550"/>
          <p14:tracePt t="102188" x="6450013" y="4419600"/>
          <p14:tracePt t="102205" x="6469063" y="4440238"/>
          <p14:tracePt t="102222" x="6483350" y="4452938"/>
          <p14:tracePt t="102238" x="6502400" y="4467225"/>
          <p14:tracePt t="102255" x="6510338" y="4473575"/>
          <p14:tracePt t="102272" x="6550025" y="4500563"/>
          <p14:tracePt t="102288" x="6562725" y="4513263"/>
          <p14:tracePt t="102305" x="6596063" y="4527550"/>
          <p14:tracePt t="102324" x="6616700" y="4540250"/>
          <p14:tracePt t="102338" x="6623050" y="4548188"/>
          <p14:tracePt t="102355" x="6630988" y="4554538"/>
          <p14:tracePt t="102385" x="6643688" y="4554538"/>
          <p14:tracePt t="105850" x="6643688" y="4548188"/>
          <p14:tracePt t="105857" x="6637338" y="4533900"/>
          <p14:tracePt t="105869" x="6616700" y="4500563"/>
          <p14:tracePt t="105889" x="6550025" y="4400550"/>
          <p14:tracePt t="105902" x="6523038" y="4346575"/>
          <p14:tracePt t="105919" x="6402388" y="4186238"/>
          <p14:tracePt t="105937" x="6296025" y="4059238"/>
          <p14:tracePt t="105956" x="6254750" y="4005263"/>
          <p14:tracePt t="105969" x="6221413" y="3971925"/>
          <p14:tracePt t="105985" x="6188075" y="3951288"/>
          <p14:tracePt t="106002" x="6148388" y="3911600"/>
          <p14:tracePt t="106019" x="6108700" y="3878263"/>
          <p14:tracePt t="106038" x="6081713" y="3851275"/>
          <p14:tracePt t="106058" x="5907088" y="3716338"/>
          <p14:tracePt t="106069" x="5867400" y="3697288"/>
          <p14:tracePt t="106088" x="5807075" y="3663950"/>
          <p14:tracePt t="106105" x="5705475" y="3609975"/>
          <p14:tracePt t="106118" x="5672138" y="3603625"/>
          <p14:tracePt t="106136" x="5626100" y="3576638"/>
          <p14:tracePt t="106154" x="5592763" y="3562350"/>
          <p14:tracePt t="106169" x="5565775" y="3549650"/>
          <p14:tracePt t="106185" x="5551488" y="3536950"/>
          <p14:tracePt t="106204" x="5532438" y="3529013"/>
          <p14:tracePt t="106237" x="5505450" y="3516313"/>
          <p14:tracePt t="106254" x="5478463" y="3495675"/>
          <p14:tracePt t="106268" x="5451475" y="3482975"/>
          <p14:tracePt t="106285" x="5424488" y="3468688"/>
          <p14:tracePt t="106302" x="5418138" y="3468688"/>
          <p14:tracePt t="106318" x="5405438" y="3462338"/>
          <p14:tracePt t="106338" x="5391150" y="3462338"/>
          <p14:tracePt t="106553" x="5384800" y="3462338"/>
          <p14:tracePt t="106593" x="5378450" y="3468688"/>
          <p14:tracePt t="106650" x="5378450" y="3476625"/>
          <p14:tracePt t="106658" x="5378450" y="3482975"/>
          <p14:tracePt t="106674" x="5378450" y="3489325"/>
          <p14:tracePt t="106706" x="5370513" y="3495675"/>
          <p14:tracePt t="106722" x="5370513" y="3502025"/>
          <p14:tracePt t="106739" x="5370513" y="3509963"/>
          <p14:tracePt t="106762" x="5370513" y="3529013"/>
          <p14:tracePt t="106771" x="5370513" y="3543300"/>
          <p14:tracePt t="106789" x="5370513" y="3556000"/>
          <p14:tracePt t="106794" x="5370513" y="3570288"/>
          <p14:tracePt t="106810" x="5370513" y="3576638"/>
          <p14:tracePt t="106818" x="5370513" y="3582988"/>
          <p14:tracePt t="106835" x="5370513" y="3595688"/>
          <p14:tracePt t="106852" x="5370513" y="3609975"/>
          <p14:tracePt t="106868" x="5370513" y="3616325"/>
          <p14:tracePt t="106884" x="5370513" y="3630613"/>
          <p14:tracePt t="106902" x="5384800" y="3636963"/>
          <p14:tracePt t="106918" x="5397500" y="3643313"/>
          <p14:tracePt t="106937" x="5424488" y="3643313"/>
          <p14:tracePt t="106969" x="5457825" y="3643313"/>
          <p14:tracePt t="106985" x="5472113" y="3643313"/>
          <p14:tracePt t="107002" x="5491163" y="3630613"/>
          <p14:tracePt t="107018" x="5511800" y="3609975"/>
          <p14:tracePt t="107034" x="5524500" y="3603625"/>
          <p14:tracePt t="107051" x="5538788" y="3589338"/>
          <p14:tracePt t="107068" x="5559425" y="3562350"/>
          <p14:tracePt t="107085" x="5565775" y="3536950"/>
          <p14:tracePt t="107104" x="5572125" y="3516313"/>
          <p14:tracePt t="107118" x="5572125" y="3509963"/>
          <p14:tracePt t="107134" x="5572125" y="3489325"/>
          <p14:tracePt t="107154" x="5572125" y="3449638"/>
          <p14:tracePt t="107169" x="5572125" y="3441700"/>
          <p14:tracePt t="107265" x="5578475" y="3435350"/>
          <p14:tracePt t="107297" x="5584825" y="3435350"/>
          <p14:tracePt t="107305" x="5599113" y="3435350"/>
          <p14:tracePt t="107313" x="5611813" y="3435350"/>
          <p14:tracePt t="107321" x="5619750" y="3435350"/>
          <p14:tracePt t="107335" x="5638800" y="3449638"/>
          <p14:tracePt t="107352" x="5686425" y="3455988"/>
          <p14:tracePt t="107368" x="5705475" y="3468688"/>
          <p14:tracePt t="107385" x="5719763" y="3476625"/>
          <p14:tracePt t="107403" x="5732463" y="3476625"/>
          <p14:tracePt t="107418" x="5738813" y="3476625"/>
          <p14:tracePt t="107457" x="5753100" y="3476625"/>
          <p14:tracePt t="107465" x="5759450" y="3476625"/>
          <p14:tracePt t="107473" x="5773738" y="3476625"/>
          <p14:tracePt t="107484" x="5786438" y="3476625"/>
          <p14:tracePt t="107501" x="5813425" y="3476625"/>
          <p14:tracePt t="107517" x="5846763" y="3476625"/>
          <p14:tracePt t="107536" x="5886450" y="3482975"/>
          <p14:tracePt t="107554" x="5961063" y="3489325"/>
          <p14:tracePt t="107568" x="6000750" y="3502025"/>
          <p14:tracePt t="107584" x="6048375" y="3502025"/>
          <p14:tracePt t="107601" x="6067425" y="3509963"/>
          <p14:tracePt t="107617" x="6073775" y="3509963"/>
          <p14:tracePt t="107682" x="6081713" y="3509963"/>
          <p14:tracePt t="107745" x="6088063" y="3509963"/>
          <p14:tracePt t="107770" x="6088063" y="3516313"/>
          <p14:tracePt t="107778" x="6094413" y="3522663"/>
          <p14:tracePt t="107794" x="6100763" y="3529013"/>
          <p14:tracePt t="107805" x="6108700" y="3529013"/>
          <p14:tracePt t="107817" x="6115050" y="3529013"/>
          <p14:tracePt t="107842" x="6121400" y="3529013"/>
          <p14:tracePt t="107866" x="6127750" y="3529013"/>
          <p14:tracePt t="107882" x="6134100" y="3536950"/>
          <p14:tracePt t="107913" x="6142038" y="3536950"/>
          <p14:tracePt t="109794" x="6154738" y="3543300"/>
          <p14:tracePt t="109803" x="6175375" y="3549650"/>
          <p14:tracePt t="109810" x="6221413" y="3562350"/>
          <p14:tracePt t="109820" x="6275388" y="3562350"/>
          <p14:tracePt t="109837" x="6408738" y="3582988"/>
          <p14:tracePt t="109849" x="6570663" y="3582988"/>
          <p14:tracePt t="109866" x="6737350" y="3582988"/>
          <p14:tracePt t="109882" x="6897688" y="3582988"/>
          <p14:tracePt t="109899" x="7018338" y="3582988"/>
          <p14:tracePt t="109916" x="7065963" y="3582988"/>
          <p14:tracePt t="110169" x="7065963" y="3576638"/>
          <p14:tracePt t="110179" x="7065963" y="3570288"/>
          <p14:tracePt t="110193" x="7065963" y="3556000"/>
          <p14:tracePt t="110203" x="7065963" y="3549650"/>
          <p14:tracePt t="110221" x="7065963" y="3543300"/>
          <p14:tracePt t="110233" x="7065963" y="3529013"/>
          <p14:tracePt t="110249" x="7065963" y="3522663"/>
          <p14:tracePt t="110268" x="7065963" y="3516313"/>
          <p14:tracePt t="110285" x="7065963" y="3509963"/>
          <p14:tracePt t="110299" x="7065963" y="3502025"/>
          <p14:tracePt t="110315" x="7065963" y="3495675"/>
          <p14:tracePt t="110332" x="7065963" y="3489325"/>
          <p14:tracePt t="110353" x="7065963" y="3482975"/>
          <p14:tracePt t="110489" x="7065963" y="3489325"/>
          <p14:tracePt t="110501" x="7065963" y="3502025"/>
          <p14:tracePt t="110521" x="7045325" y="3536950"/>
          <p14:tracePt t="110537" x="7038975" y="3549650"/>
          <p14:tracePt t="110550" x="7024688" y="3589338"/>
          <p14:tracePt t="110565" x="7005638" y="3616325"/>
          <p14:tracePt t="110585" x="6951663" y="3703638"/>
          <p14:tracePt t="110598" x="6938963" y="3730625"/>
          <p14:tracePt t="110618" x="6858000" y="3803650"/>
          <p14:tracePt t="110632" x="6810375" y="3851275"/>
          <p14:tracePt t="110649" x="6751638" y="3884613"/>
          <p14:tracePt t="110665" x="6716713" y="3905250"/>
          <p14:tracePt t="110684" x="6637338" y="3957638"/>
          <p14:tracePt t="110699" x="6589713" y="3978275"/>
          <p14:tracePt t="110715" x="6550025" y="4011613"/>
          <p14:tracePt t="110734" x="6516688" y="4032250"/>
          <p14:tracePt t="110748" x="6477000" y="4065588"/>
          <p14:tracePt t="110765" x="6435725" y="4105275"/>
          <p14:tracePt t="110781" x="6402388" y="4125913"/>
          <p14:tracePt t="110798" x="6389688" y="4144963"/>
          <p14:tracePt t="110815" x="6342063" y="4198938"/>
          <p14:tracePt t="110835" x="6302375" y="4238625"/>
          <p14:tracePt t="110849" x="6275388" y="4265613"/>
          <p14:tracePt t="110865" x="6248400" y="4286250"/>
          <p14:tracePt t="110884" x="6221413" y="4313238"/>
          <p14:tracePt t="110898" x="6188075" y="4340225"/>
          <p14:tracePt t="110915" x="6154738" y="4359275"/>
          <p14:tracePt t="110933" x="6100763" y="4394200"/>
          <p14:tracePt t="110948" x="6067425" y="4413250"/>
          <p14:tracePt t="110969" x="6007100" y="4446588"/>
          <p14:tracePt t="110986" x="5988050" y="4467225"/>
          <p14:tracePt t="110998" x="5980113" y="4473575"/>
          <p14:tracePt t="111015" x="5953125" y="4500563"/>
          <p14:tracePt t="111036" x="5927725" y="4540250"/>
          <p14:tracePt t="111048" x="5913438" y="4548188"/>
          <p14:tracePt t="111066" x="5880100" y="4587875"/>
          <p14:tracePt t="111082" x="5873750" y="4594225"/>
          <p14:tracePt t="111098" x="5859463" y="4608513"/>
          <p14:tracePt t="111117" x="5846763" y="4621213"/>
          <p14:tracePt t="111134" x="5834063" y="4633913"/>
          <p14:tracePt t="111148" x="5813425" y="4660900"/>
          <p14:tracePt t="111168" x="5786438" y="4708525"/>
          <p14:tracePt t="111198" x="5732463" y="4762500"/>
          <p14:tracePt t="111214" x="5705475" y="4787900"/>
          <p14:tracePt t="111232" x="5680075" y="4814888"/>
          <p14:tracePt t="111249" x="5665788" y="4822825"/>
          <p14:tracePt t="111264" x="5665788" y="4829175"/>
          <p14:tracePt t="111283" x="5659438" y="4829175"/>
          <p14:tracePt t="111386" x="5659438" y="4822825"/>
          <p14:tracePt t="111393" x="5659438" y="4808538"/>
          <p14:tracePt t="111402" x="5672138" y="4781550"/>
          <p14:tracePt t="111417" x="5692775" y="4735513"/>
          <p14:tracePt t="111435" x="5819775" y="4560888"/>
          <p14:tracePt t="111450" x="5907088" y="4460875"/>
          <p14:tracePt t="111465" x="6013450" y="4359275"/>
          <p14:tracePt t="111481" x="6121400" y="4246563"/>
          <p14:tracePt t="111498" x="6221413" y="4119563"/>
          <p14:tracePt t="111514" x="6296025" y="4005263"/>
          <p14:tracePt t="111531" x="6348413" y="3924300"/>
          <p14:tracePt t="111548" x="6369050" y="3890963"/>
          <p14:tracePt t="111567" x="6408738" y="3830638"/>
          <p14:tracePt t="111584" x="6429375" y="3810000"/>
          <p14:tracePt t="111598" x="6435725" y="3797300"/>
          <p14:tracePt t="111614" x="6469063" y="3770313"/>
          <p14:tracePt t="111632" x="6516688" y="3724275"/>
          <p14:tracePt t="111649" x="6529388" y="3703638"/>
          <p14:tracePt t="111664" x="6543675" y="3697288"/>
          <p14:tracePt t="111681" x="6543675" y="3690938"/>
          <p14:tracePt t="111715" x="6556375" y="3683000"/>
          <p14:tracePt t="111737" x="6556375" y="3676650"/>
          <p14:tracePt t="111761" x="6562725" y="3663950"/>
          <p14:tracePt t="111769" x="6577013" y="3656013"/>
          <p14:tracePt t="111781" x="6583363" y="3643313"/>
          <p14:tracePt t="111797" x="6596063" y="3636963"/>
          <p14:tracePt t="111816" x="6630988" y="3616325"/>
          <p14:tracePt t="111833" x="6650038" y="3603625"/>
          <p14:tracePt t="111848" x="6664325" y="3603625"/>
          <p14:tracePt t="111865" x="6677025" y="3595688"/>
          <p14:tracePt t="111882" x="6691313" y="3595688"/>
          <p14:tracePt t="111897" x="6697663" y="3589338"/>
          <p14:tracePt t="111945" x="6704013" y="3589338"/>
          <p14:tracePt t="111961" x="6710363" y="3589338"/>
          <p14:tracePt t="111986" x="6716713" y="3589338"/>
          <p14:tracePt t="112001" x="6716713" y="3582988"/>
          <p14:tracePt t="112033" x="6724650" y="3582988"/>
          <p14:tracePt t="112049" x="6731000" y="3576638"/>
          <p14:tracePt t="112185" x="6737350" y="3576638"/>
          <p14:tracePt t="112218" x="6743700" y="3576638"/>
          <p14:tracePt t="112234" x="6757988" y="3576638"/>
          <p14:tracePt t="112241" x="6770688" y="3576638"/>
          <p14:tracePt t="112251" x="6777038" y="3576638"/>
          <p14:tracePt t="112269" x="6837363" y="3576638"/>
          <p14:tracePt t="112284" x="6891338" y="3576638"/>
          <p14:tracePt t="112297" x="6951663" y="3582988"/>
          <p14:tracePt t="112316" x="7011988" y="3595688"/>
          <p14:tracePt t="112330" x="7065963" y="3609975"/>
          <p14:tracePt t="112347" x="7085013" y="3609975"/>
          <p14:tracePt t="112364" x="7105650" y="3609975"/>
          <p14:tracePt t="112382" x="7112000" y="3609975"/>
          <p14:tracePt t="112416" x="7132638" y="3609975"/>
          <p14:tracePt t="112430" x="7145338" y="3609975"/>
          <p14:tracePt t="112447" x="7172325" y="3609975"/>
          <p14:tracePt t="112464" x="7246938" y="3609975"/>
          <p14:tracePt t="112483" x="7319963" y="3622675"/>
          <p14:tracePt t="112497" x="7400925" y="3636963"/>
          <p14:tracePt t="112513" x="7480300" y="3649663"/>
          <p14:tracePt t="112530" x="7548563" y="3649663"/>
          <p14:tracePt t="112547" x="7567613" y="3649663"/>
          <p14:tracePt t="114002" x="7567613" y="3656013"/>
          <p14:tracePt t="114026" x="7548563" y="3663950"/>
          <p14:tracePt t="114034" x="7527925" y="3670300"/>
          <p14:tracePt t="114046" x="7500938" y="3676650"/>
          <p14:tracePt t="114066" x="7427913" y="3697288"/>
          <p14:tracePt t="114080" x="7326313" y="3709988"/>
          <p14:tracePt t="114096" x="7259638" y="3724275"/>
          <p14:tracePt t="114113" x="6999288" y="3763963"/>
          <p14:tracePt t="114129" x="6884988" y="3784600"/>
          <p14:tracePt t="114145" x="6743700" y="3803650"/>
          <p14:tracePt t="114164" x="6589713" y="3817938"/>
          <p14:tracePt t="114179" x="6416675" y="3851275"/>
          <p14:tracePt t="114195" x="6275388" y="3863975"/>
          <p14:tracePt t="114212" x="6181725" y="3884613"/>
          <p14:tracePt t="114229" x="6154738" y="3884613"/>
          <p14:tracePt t="114245" x="6094413" y="3890963"/>
          <p14:tracePt t="114262" x="6061075" y="3905250"/>
          <p14:tracePt t="114337" x="6061075" y="3911600"/>
          <p14:tracePt t="114369" x="6048375" y="3911600"/>
          <p14:tracePt t="114378" x="5988050" y="3911600"/>
          <p14:tracePt t="114385" x="5946775" y="391160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594360" y="310752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lang="id-ID" sz="4000" b="0" i="0" u="none" strike="noStrike" cap="none" baseline="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contoh</a:t>
            </a:r>
            <a:endParaRPr lang="en-GB" sz="4000" b="0" i="0" u="none" strike="noStrike" cap="none" baseline="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06780" y="1553109"/>
                <a:ext cx="6419437" cy="24409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d-ID" dirty="0"/>
              </a:p>
              <a:p>
                <a:endParaRPr lang="id-ID" dirty="0"/>
              </a:p>
              <a:p>
                <a:r>
                  <a:rPr lang="id-ID" dirty="0"/>
                  <a:t>Det A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id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mr>
                      <m:m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mr>
                      <m:m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</m:m>
                  </m:oMath>
                </a14:m>
                <a:endParaRPr lang="id-ID" b="0" dirty="0"/>
              </a:p>
              <a:p>
                <a:endParaRPr lang="id-ID" dirty="0"/>
              </a:p>
              <a:p>
                <a:r>
                  <a:rPr lang="id-ID" dirty="0"/>
                  <a:t>	 = ((2.4.1) + (5.1.3)+(1.1.2)) – ((5.1.1) + (2.1.2) + (1.4.3))</a:t>
                </a:r>
              </a:p>
              <a:p>
                <a:r>
                  <a:rPr lang="id-ID" dirty="0"/>
                  <a:t>	 = (8 + 15 + 2) – (5+4+12)</a:t>
                </a:r>
              </a:p>
              <a:p>
                <a:r>
                  <a:rPr lang="id-ID" dirty="0"/>
                  <a:t>	 = 25 – 21 </a:t>
                </a:r>
              </a:p>
              <a:p>
                <a:r>
                  <a:rPr lang="id-ID" dirty="0"/>
                  <a:t>	 = 4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780" y="1553109"/>
                <a:ext cx="6419437" cy="2440925"/>
              </a:xfrm>
              <a:prstGeom prst="rect">
                <a:avLst/>
              </a:prstGeom>
              <a:blipFill>
                <a:blip r:embed="rId3"/>
                <a:stretch>
                  <a:fillRect l="-1709" b="-375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2179320" y="2435166"/>
            <a:ext cx="533400" cy="42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77440" y="2370972"/>
            <a:ext cx="533400" cy="42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712720" y="2428698"/>
            <a:ext cx="533400" cy="42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2148840" y="2370972"/>
            <a:ext cx="563880" cy="4844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362200" y="2425464"/>
            <a:ext cx="563880" cy="4844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628900" y="2441634"/>
            <a:ext cx="563880" cy="4844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112782">
    <p:cut/>
  </p:transition>
  <p:timing>
    <p:tnLst>
      <p:par>
        <p:cTn id="1" dur="indefinite" restart="never" nodeType="tmRoot"/>
      </p:par>
    </p:tnLst>
  </p:timing>
  <p:extLst>
    <p:ext uri="{3A86A75C-4F4B-4683-9AE1-C65F6400EC91}">
      <p14:laserTraceLst xmlns:p14="http://schemas.microsoft.com/office/powerpoint/2010/main">
        <p14:tracePtLst>
          <p14:tracePt t="5738" x="5940425" y="3878263"/>
          <p14:tracePt t="5747" x="5940425" y="3844925"/>
          <p14:tracePt t="5755" x="5919788" y="3797300"/>
          <p14:tracePt t="5765" x="5886450" y="3770313"/>
          <p14:tracePt t="5781" x="5765800" y="3736975"/>
          <p14:tracePt t="5794" x="5619750" y="3690938"/>
          <p14:tracePt t="5811" x="4298950" y="3449638"/>
          <p14:tracePt t="5828" x="3308350" y="3235325"/>
          <p14:tracePt t="5844" x="2679700" y="2987675"/>
          <p14:tracePt t="5862" x="2336800" y="2819400"/>
          <p14:tracePt t="5881" x="2009775" y="2671763"/>
          <p14:tracePt t="5882" x="1822450" y="2598738"/>
          <p14:tracePt t="5894" x="1600200" y="2511425"/>
          <p14:tracePt t="5913" x="1111250" y="2351088"/>
          <p14:tracePt t="5931" x="750888" y="2230438"/>
          <p14:tracePt t="5945" x="495300" y="2163763"/>
          <p14:tracePt t="5961" x="254000" y="2095500"/>
          <p14:tracePt t="5978" x="93663" y="2049463"/>
          <p14:tracePt t="5994" x="0" y="2016125"/>
          <p14:tracePt t="6012" x="0" y="1962150"/>
          <p14:tracePt t="6029" x="0" y="1895475"/>
          <p14:tracePt t="6044" x="0" y="1787525"/>
          <p14:tracePt t="6062" x="0" y="1674813"/>
          <p14:tracePt t="6077" x="0" y="1600200"/>
          <p14:tracePt t="6094" x="0" y="1539875"/>
          <p14:tracePt t="6111" x="0" y="1520825"/>
          <p14:tracePt t="6128" x="0" y="1493838"/>
          <p14:tracePt t="6145" x="0" y="1473200"/>
          <p14:tracePt t="6162" x="0" y="1466850"/>
          <p14:tracePt t="6177" x="0" y="1460500"/>
          <p14:tracePt t="6194" x="0" y="1439863"/>
          <p14:tracePt t="6211" x="0" y="1427163"/>
          <p14:tracePt t="6425" x="20638" y="1419225"/>
          <p14:tracePt t="6433" x="53975" y="1419225"/>
          <p14:tracePt t="6444" x="93663" y="1427163"/>
          <p14:tracePt t="6462" x="174625" y="1479550"/>
          <p14:tracePt t="6477" x="254000" y="1533525"/>
          <p14:tracePt t="6494" x="334963" y="1627188"/>
          <p14:tracePt t="6510" x="415925" y="1720850"/>
          <p14:tracePt t="6529" x="515938" y="1814513"/>
          <p14:tracePt t="6545" x="569913" y="1855788"/>
          <p14:tracePt t="6560" x="595313" y="1868488"/>
          <p14:tracePt t="6577" x="615950" y="1889125"/>
          <p14:tracePt t="6594" x="642938" y="1901825"/>
          <p14:tracePt t="6612" x="663575" y="1908175"/>
          <p14:tracePt t="6627" x="690563" y="1922463"/>
          <p14:tracePt t="6660" x="742950" y="1922463"/>
          <p14:tracePt t="6677" x="784225" y="1922463"/>
          <p14:tracePt t="6694" x="890588" y="1922463"/>
          <p14:tracePt t="6710" x="1023938" y="1922463"/>
          <p14:tracePt t="6728" x="1125538" y="1922463"/>
          <p14:tracePt t="6744" x="1225550" y="1922463"/>
          <p14:tracePt t="6762" x="1273175" y="1922463"/>
          <p14:tracePt t="6777" x="1292225" y="1908175"/>
          <p14:tracePt t="6914" x="1298575" y="1908175"/>
          <p14:tracePt t="6931" x="1298575" y="1901825"/>
          <p14:tracePt t="6937" x="1298575" y="1895475"/>
          <p14:tracePt t="6947" x="1298575" y="1889125"/>
          <p14:tracePt t="6962" x="1298575" y="1868488"/>
          <p14:tracePt t="7441" x="1298575" y="1862138"/>
          <p14:tracePt t="7450" x="1298575" y="1847850"/>
          <p14:tracePt t="7462" x="1298575" y="1828800"/>
          <p14:tracePt t="7477" x="1306513" y="1787525"/>
          <p14:tracePt t="7493" x="1339850" y="1735138"/>
          <p14:tracePt t="7513" x="1419225" y="1681163"/>
          <p14:tracePt t="7527" x="1452563" y="1660525"/>
          <p14:tracePt t="7544" x="1460500" y="1660525"/>
          <p14:tracePt t="7561" x="1479550" y="1654175"/>
          <p14:tracePt t="7578" x="1500188" y="1641475"/>
          <p14:tracePt t="7596" x="1560513" y="1627188"/>
          <p14:tracePt t="7612" x="1654175" y="1600200"/>
          <p14:tracePt t="7628" x="1768475" y="1573213"/>
          <p14:tracePt t="7643" x="1835150" y="1566863"/>
          <p14:tracePt t="7662" x="1962150" y="1560513"/>
          <p14:tracePt t="7676" x="1995488" y="1560513"/>
          <p14:tracePt t="7693" x="2062163" y="1560513"/>
          <p14:tracePt t="7710" x="2143125" y="1560513"/>
          <p14:tracePt t="7727" x="2203450" y="1560513"/>
          <p14:tracePt t="7744" x="2257425" y="1560513"/>
          <p14:tracePt t="7763" x="2303463" y="1547813"/>
          <p14:tracePt t="7777" x="2363788" y="1539875"/>
          <p14:tracePt t="7793" x="2417763" y="1539875"/>
          <p14:tracePt t="7810" x="2457450" y="1539875"/>
          <p14:tracePt t="7827" x="2498725" y="1539875"/>
          <p14:tracePt t="7843" x="2517775" y="1539875"/>
          <p14:tracePt t="7861" x="2524125" y="1539875"/>
          <p14:tracePt t="10450" x="2524125" y="1533525"/>
          <p14:tracePt t="10459" x="2490788" y="1512888"/>
          <p14:tracePt t="10465" x="2444750" y="1479550"/>
          <p14:tracePt t="10481" x="2397125" y="1466850"/>
          <p14:tracePt t="10492" x="2344738" y="1466850"/>
          <p14:tracePt t="10507" x="2317750" y="1466850"/>
          <p14:tracePt t="10524" x="2284413" y="1466850"/>
          <p14:tracePt t="10542" x="2224088" y="1487488"/>
          <p14:tracePt t="10562" x="2076450" y="1573213"/>
          <p14:tracePt t="10574" x="2022475" y="1600200"/>
          <p14:tracePt t="10591" x="1895475" y="1674813"/>
          <p14:tracePt t="10608" x="1774825" y="1741488"/>
          <p14:tracePt t="10625" x="1587500" y="1841500"/>
          <p14:tracePt t="10643" x="1500188" y="1901825"/>
          <p14:tracePt t="10657" x="1419225" y="1941513"/>
          <p14:tracePt t="10674" x="1352550" y="1976438"/>
          <p14:tracePt t="10691" x="1285875" y="2022475"/>
          <p14:tracePt t="10707" x="1231900" y="2049463"/>
          <p14:tracePt t="10724" x="1198563" y="2070100"/>
          <p14:tracePt t="10741" x="1185863" y="2076450"/>
          <p14:tracePt t="10757" x="1111250" y="2109788"/>
          <p14:tracePt t="10774" x="1092200" y="2116138"/>
          <p14:tracePt t="10792" x="1065213" y="2122488"/>
          <p14:tracePt t="10842" x="1058863" y="2122488"/>
          <p14:tracePt t="10914" x="1050925" y="2122488"/>
          <p14:tracePt t="12826" x="1065213" y="2103438"/>
          <p14:tracePt t="12833" x="1077913" y="2082800"/>
          <p14:tracePt t="12850" x="1125538" y="2022475"/>
          <p14:tracePt t="12859" x="1152525" y="2001838"/>
          <p14:tracePt t="12873" x="1225550" y="1941513"/>
          <p14:tracePt t="12889" x="1279525" y="1889125"/>
          <p14:tracePt t="12906" x="1333500" y="1828800"/>
          <p14:tracePt t="12925" x="1373188" y="1781175"/>
          <p14:tracePt t="12939" x="1379538" y="1762125"/>
          <p14:tracePt t="12945" x="1379538" y="1747838"/>
          <p14:tracePt t="12956" x="1379538" y="1741488"/>
          <p14:tracePt t="12992" x="1379538" y="1720850"/>
          <p14:tracePt t="13006" x="1393825" y="1708150"/>
          <p14:tracePt t="13040" x="1393825" y="1693863"/>
          <p14:tracePt t="13057" x="1393825" y="1687513"/>
          <p14:tracePt t="13073" x="1393825" y="1681163"/>
          <p14:tracePt t="13089" x="1393825" y="1666875"/>
          <p14:tracePt t="13105" x="1393825" y="1660525"/>
          <p14:tracePt t="13122" x="1393825" y="1654175"/>
          <p14:tracePt t="13161" x="1393825" y="1647825"/>
          <p14:tracePt t="13506" x="1400175" y="1641475"/>
          <p14:tracePt t="13514" x="1406525" y="1641475"/>
          <p14:tracePt t="13526" x="1412875" y="1641475"/>
          <p14:tracePt t="13542" x="1460500" y="1647825"/>
          <p14:tracePt t="13555" x="1500188" y="1654175"/>
          <p14:tracePt t="13572" x="1547813" y="1660525"/>
          <p14:tracePt t="13598" x="1600200" y="1660525"/>
          <p14:tracePt t="13606" x="1620838" y="1660525"/>
          <p14:tracePt t="13642" x="1627188" y="1660525"/>
          <p14:tracePt t="13666" x="1633538" y="1660525"/>
          <p14:tracePt t="13706" x="1641475" y="1660525"/>
          <p14:tracePt t="13818" x="1647825" y="1660525"/>
          <p14:tracePt t="14010" x="1654175" y="1647825"/>
          <p14:tracePt t="14026" x="1666875" y="1647825"/>
          <p14:tracePt t="14033" x="1687513" y="1641475"/>
          <p14:tracePt t="14042" x="1708150" y="1641475"/>
          <p14:tracePt t="14055" x="1735138" y="1641475"/>
          <p14:tracePt t="14072" x="1835150" y="1620838"/>
          <p14:tracePt t="14089" x="1901825" y="1614488"/>
          <p14:tracePt t="14105" x="1922463" y="1608138"/>
          <p14:tracePt t="14123" x="1955800" y="1608138"/>
          <p14:tracePt t="14140" x="1962150" y="1608138"/>
          <p14:tracePt t="14962" x="1949450" y="1608138"/>
          <p14:tracePt t="14973" x="1928813" y="1620838"/>
          <p14:tracePt t="14979" x="1889125" y="1641475"/>
          <p14:tracePt t="14991" x="1855788" y="1660525"/>
          <p14:tracePt t="15004" x="1787525" y="1687513"/>
          <p14:tracePt t="15025" x="1654175" y="1735138"/>
          <p14:tracePt t="15037" x="1641475" y="1735138"/>
          <p14:tracePt t="15054" x="1593850" y="1741488"/>
          <p14:tracePt t="15071" x="1566863" y="1741488"/>
          <p14:tracePt t="15161" x="1560513" y="1747838"/>
          <p14:tracePt t="15185" x="1554163" y="1754188"/>
          <p14:tracePt t="15193" x="1547813" y="1762125"/>
          <p14:tracePt t="15204" x="1539875" y="1768475"/>
          <p14:tracePt t="15220" x="1527175" y="1774825"/>
          <p14:tracePt t="15237" x="1500188" y="1787525"/>
          <p14:tracePt t="15254" x="1460500" y="1801813"/>
          <p14:tracePt t="15273" x="1400175" y="1808163"/>
          <p14:tracePt t="15290" x="1379538" y="1814513"/>
          <p14:tracePt t="15304" x="1366838" y="1814513"/>
          <p14:tracePt t="15659" x="1373188" y="1814513"/>
          <p14:tracePt t="15666" x="1379538" y="1822450"/>
          <p14:tracePt t="15674" x="1385888" y="1828800"/>
          <p14:tracePt t="15690" x="1400175" y="1835150"/>
          <p14:tracePt t="15706" x="1406525" y="1835150"/>
          <p14:tracePt t="15723" x="1433513" y="1841500"/>
          <p14:tracePt t="15736" x="1460500" y="1841500"/>
          <p14:tracePt t="15753" x="1487488" y="1847850"/>
          <p14:tracePt t="15771" x="1500188" y="1862138"/>
          <p14:tracePt t="15787" x="1527175" y="1862138"/>
          <p14:tracePt t="15803" x="1539875" y="1868488"/>
          <p14:tracePt t="15820" x="1554163" y="1868488"/>
          <p14:tracePt t="15837" x="1566863" y="1868488"/>
          <p14:tracePt t="15853" x="1581150" y="1868488"/>
          <p14:tracePt t="15873" x="1587500" y="1868488"/>
          <p14:tracePt t="15904" x="1600200" y="1868488"/>
          <p14:tracePt t="15953" x="1608138" y="1868488"/>
          <p14:tracePt t="16114" x="1614488" y="1868488"/>
          <p14:tracePt t="16125" x="1620838" y="1868488"/>
          <p14:tracePt t="16129" x="1641475" y="1868488"/>
          <p14:tracePt t="16141" x="1660525" y="1868488"/>
          <p14:tracePt t="16155" x="1714500" y="1868488"/>
          <p14:tracePt t="16172" x="1781175" y="1855788"/>
          <p14:tracePt t="16186" x="1855788" y="1855788"/>
          <p14:tracePt t="16203" x="1889125" y="1841500"/>
          <p14:tracePt t="16220" x="1916113" y="1841500"/>
          <p14:tracePt t="16253" x="1922463" y="1841500"/>
          <p14:tracePt t="16354" x="1928813" y="1841500"/>
          <p14:tracePt t="16370" x="1935163" y="1841500"/>
          <p14:tracePt t="16386" x="1941513" y="1841500"/>
          <p14:tracePt t="16410" x="1949450" y="1841500"/>
          <p14:tracePt t="16434" x="1955800" y="1841500"/>
          <p14:tracePt t="17235" x="1962150" y="1847850"/>
          <p14:tracePt t="17250" x="1962150" y="1868488"/>
          <p14:tracePt t="17258" x="1962150" y="1881188"/>
          <p14:tracePt t="17269" x="1955800" y="1901825"/>
          <p14:tracePt t="17286" x="1928813" y="1935163"/>
          <p14:tracePt t="17302" x="1901825" y="1995488"/>
          <p14:tracePt t="17323" x="1855788" y="2082800"/>
          <p14:tracePt t="17336" x="1822450" y="2116138"/>
          <p14:tracePt t="17353" x="1781175" y="2136775"/>
          <p14:tracePt t="17369" x="1754188" y="2149475"/>
          <p14:tracePt t="17385" x="1681163" y="2163763"/>
          <p14:tracePt t="17402" x="1647825" y="2170113"/>
          <p14:tracePt t="17419" x="1620838" y="2170113"/>
          <p14:tracePt t="17435" x="1608138" y="2170113"/>
          <p14:tracePt t="17452" x="1593850" y="2170113"/>
          <p14:tracePt t="17472" x="1587500" y="2170113"/>
          <p14:tracePt t="17486" x="1581150" y="2170113"/>
          <p14:tracePt t="17506" x="1566863" y="2170113"/>
          <p14:tracePt t="17522" x="1560513" y="2170113"/>
          <p14:tracePt t="17536" x="1539875" y="2170113"/>
          <p14:tracePt t="17553" x="1520825" y="2170113"/>
          <p14:tracePt t="17569" x="1500188" y="2170113"/>
          <p14:tracePt t="17585" x="1487488" y="2170113"/>
          <p14:tracePt t="17602" x="1473200" y="2170113"/>
          <p14:tracePt t="17621" x="1466850" y="2170113"/>
          <p14:tracePt t="17635" x="1460500" y="2170113"/>
          <p14:tracePt t="17673" x="1452563" y="2170113"/>
          <p14:tracePt t="17713" x="1446213" y="2170113"/>
          <p14:tracePt t="17825" x="1433513" y="2163763"/>
          <p14:tracePt t="17890" x="1433513" y="2155825"/>
          <p14:tracePt t="17898" x="1439863" y="2149475"/>
          <p14:tracePt t="17906" x="1446213" y="2143125"/>
          <p14:tracePt t="17918" x="1460500" y="2143125"/>
          <p14:tracePt t="17935" x="1479550" y="2136775"/>
          <p14:tracePt t="17952" x="1539875" y="2122488"/>
          <p14:tracePt t="17970" x="1587500" y="2122488"/>
          <p14:tracePt t="17986" x="1654175" y="2122488"/>
          <p14:tracePt t="18002" x="1727200" y="2122488"/>
          <p14:tracePt t="18020" x="1768475" y="2122488"/>
          <p14:tracePt t="18035" x="1787525" y="2122488"/>
          <p14:tracePt t="18051" x="1795463" y="2122488"/>
          <p14:tracePt t="18273" x="1801813" y="2122488"/>
          <p14:tracePt t="18281" x="1808163" y="2130425"/>
          <p14:tracePt t="18289" x="1822450" y="2130425"/>
          <p14:tracePt t="18304" x="1847850" y="2136775"/>
          <p14:tracePt t="18321" x="1889125" y="2149475"/>
          <p14:tracePt t="18335" x="1901825" y="2149475"/>
          <p14:tracePt t="18353" x="1968500" y="2155825"/>
          <p14:tracePt t="18369" x="2009775" y="2155825"/>
          <p14:tracePt t="18385" x="2022475" y="2155825"/>
          <p14:tracePt t="18401" x="2028825" y="2155825"/>
          <p14:tracePt t="21769" x="2028825" y="2163763"/>
          <p14:tracePt t="23953" x="2028825" y="2170113"/>
          <p14:tracePt t="23977" x="2028825" y="2176463"/>
          <p14:tracePt t="23992" x="2028825" y="2190750"/>
          <p14:tracePt t="24009" x="2022475" y="2203450"/>
          <p14:tracePt t="24017" x="2022475" y="2209800"/>
          <p14:tracePt t="24030" x="2016125" y="2216150"/>
          <p14:tracePt t="24048" x="2009775" y="2230438"/>
          <p14:tracePt t="26433" x="1995488" y="2230438"/>
          <p14:tracePt t="26441" x="1962150" y="2230438"/>
          <p14:tracePt t="26450" x="1935163" y="2230438"/>
          <p14:tracePt t="26462" x="1916113" y="2230438"/>
          <p14:tracePt t="26479" x="1881188" y="2230438"/>
          <p14:tracePt t="26495" x="1828800" y="2230438"/>
          <p14:tracePt t="26513" x="1693863" y="2216150"/>
          <p14:tracePt t="26529" x="1654175" y="2209800"/>
          <p14:tracePt t="26545" x="1627188" y="2203450"/>
          <p14:tracePt t="26562" x="1608138" y="2203450"/>
          <p14:tracePt t="26581" x="1587500" y="2197100"/>
          <p14:tracePt t="26595" x="1566863" y="2197100"/>
          <p14:tracePt t="26612" x="1560513" y="2197100"/>
          <p14:tracePt t="26645" x="1554163" y="2197100"/>
          <p14:tracePt t="26662" x="1539875" y="2197100"/>
          <p14:tracePt t="26682" x="1500188" y="2203450"/>
          <p14:tracePt t="26696" x="1487488" y="2209800"/>
          <p14:tracePt t="26717" x="1439863" y="2224088"/>
          <p14:tracePt t="26731" x="1419225" y="2230438"/>
          <p14:tracePt t="26745" x="1412875" y="2230438"/>
          <p14:tracePt t="26761" x="1406525" y="2230438"/>
          <p14:tracePt t="28354" x="1427163" y="2236788"/>
          <p14:tracePt t="28369" x="1506538" y="2251075"/>
          <p14:tracePt t="28377" x="1554163" y="2257425"/>
          <p14:tracePt t="28385" x="1614488" y="2263775"/>
          <p14:tracePt t="28394" x="1681163" y="2270125"/>
          <p14:tracePt t="28412" x="1795463" y="2290763"/>
          <p14:tracePt t="28427" x="1881188" y="2297113"/>
          <p14:tracePt t="28443" x="1901825" y="2303463"/>
          <p14:tracePt t="28462" x="1908175" y="2303463"/>
          <p14:tracePt t="29633" x="1901825" y="2303463"/>
          <p14:tracePt t="29641" x="1881188" y="2309813"/>
          <p14:tracePt t="29649" x="1874838" y="2309813"/>
          <p14:tracePt t="29666" x="1841500" y="2309813"/>
          <p14:tracePt t="29676" x="1835150" y="2309813"/>
          <p14:tracePt t="29693" x="1774825" y="2309813"/>
          <p14:tracePt t="29709" x="1708150" y="2309813"/>
          <p14:tracePt t="29729" x="1600200" y="2270125"/>
          <p14:tracePt t="29742" x="1560513" y="2243138"/>
          <p14:tracePt t="29760" x="1466850" y="2170113"/>
          <p14:tracePt t="29777" x="1439863" y="2116138"/>
          <p14:tracePt t="29793" x="1427163" y="2055813"/>
          <p14:tracePt t="29811" x="1419225" y="2001838"/>
          <p14:tracePt t="29828" x="1419225" y="1949450"/>
          <p14:tracePt t="29845" x="1419225" y="1901825"/>
          <p14:tracePt t="29861" x="1419225" y="1862138"/>
          <p14:tracePt t="29876" x="1419225" y="1822450"/>
          <p14:tracePt t="29894" x="1419225" y="1795463"/>
          <p14:tracePt t="29909" x="1419225" y="1768475"/>
          <p14:tracePt t="29926" x="1419225" y="1741488"/>
          <p14:tracePt t="29942" x="1419225" y="1714500"/>
          <p14:tracePt t="29960" x="1419225" y="1681163"/>
          <p14:tracePt t="29977" x="1419225" y="1654175"/>
          <p14:tracePt t="29993" x="1419225" y="1627188"/>
          <p14:tracePt t="30011" x="1406525" y="1608138"/>
          <p14:tracePt t="30026" x="1406525" y="1587500"/>
          <p14:tracePt t="30042" x="1406525" y="1566863"/>
          <p14:tracePt t="30061" x="1406525" y="1547813"/>
          <p14:tracePt t="30064" x="1406525" y="1539875"/>
          <p14:tracePt t="30075" x="1406525" y="1533525"/>
          <p14:tracePt t="30092" x="1406525" y="1527175"/>
          <p14:tracePt t="30109" x="1406525" y="1520825"/>
          <p14:tracePt t="30410" x="1406525" y="1533525"/>
          <p14:tracePt t="30418" x="1406525" y="1539875"/>
          <p14:tracePt t="30426" x="1406525" y="1547813"/>
          <p14:tracePt t="30442" x="1406525" y="1560513"/>
          <p14:tracePt t="30461" x="1406525" y="1573213"/>
          <p14:tracePt t="30475" x="1406525" y="1581150"/>
          <p14:tracePt t="30492" x="1406525" y="1600200"/>
          <p14:tracePt t="30509" x="1406525" y="1608138"/>
          <p14:tracePt t="30525" x="1400175" y="1620838"/>
          <p14:tracePt t="30542" x="1400175" y="1633538"/>
          <p14:tracePt t="30559" x="1400175" y="1647825"/>
          <p14:tracePt t="30564" x="1400175" y="1660525"/>
          <p14:tracePt t="30578" x="1400175" y="1666875"/>
          <p14:tracePt t="30594" x="1385888" y="1687513"/>
          <p14:tracePt t="30614" x="1385888" y="1693863"/>
          <p14:tracePt t="30626" x="1385888" y="1708150"/>
          <p14:tracePt t="30642" x="1385888" y="1720850"/>
          <p14:tracePt t="30659" x="1385888" y="1727200"/>
          <p14:tracePt t="30675" x="1379538" y="1747838"/>
          <p14:tracePt t="30692" x="1379538" y="1762125"/>
          <p14:tracePt t="30709" x="1379538" y="1774825"/>
          <p14:tracePt t="30729" x="1373188" y="1808163"/>
          <p14:tracePt t="30744" x="1373188" y="1835150"/>
          <p14:tracePt t="30761" x="1366838" y="1855788"/>
          <p14:tracePt t="30776" x="1366838" y="1874838"/>
          <p14:tracePt t="30792" x="1358900" y="1908175"/>
          <p14:tracePt t="30809" x="1352550" y="1935163"/>
          <p14:tracePt t="30825" x="1352550" y="1949450"/>
          <p14:tracePt t="30842" x="1352550" y="1955800"/>
          <p14:tracePt t="30859" x="1352550" y="1976438"/>
          <p14:tracePt t="30875" x="1352550" y="1989138"/>
          <p14:tracePt t="30892" x="1352550" y="1995488"/>
          <p14:tracePt t="30911" x="1352550" y="2009775"/>
          <p14:tracePt t="30927" x="1352550" y="2022475"/>
          <p14:tracePt t="30942" x="1352550" y="2043113"/>
          <p14:tracePt t="30960" x="1352550" y="2062163"/>
          <p14:tracePt t="30992" x="1352550" y="2082800"/>
          <p14:tracePt t="31009" x="1352550" y="2089150"/>
          <p14:tracePt t="31025" x="1352550" y="2103438"/>
          <p14:tracePt t="31061" x="1352550" y="2116138"/>
          <p14:tracePt t="31075" x="1352550" y="2122488"/>
          <p14:tracePt t="31092" x="1352550" y="2130425"/>
          <p14:tracePt t="31113" x="1352550" y="2136775"/>
          <p14:tracePt t="31177" x="1352550" y="2143125"/>
          <p14:tracePt t="31202" x="1352550" y="2149475"/>
          <p14:tracePt t="31226" x="1352550" y="2155825"/>
          <p14:tracePt t="31522" x="1352550" y="2163763"/>
          <p14:tracePt t="31530" x="1373188" y="2182813"/>
          <p14:tracePt t="31541" x="1393825" y="2190750"/>
          <p14:tracePt t="31559" x="1512888" y="2224088"/>
          <p14:tracePt t="31575" x="1687513" y="2270125"/>
          <p14:tracePt t="31592" x="2049463" y="2351088"/>
          <p14:tracePt t="31611" x="2251075" y="2370138"/>
          <p14:tracePt t="31624" x="2330450" y="2390775"/>
          <p14:tracePt t="31641" x="2584450" y="2424113"/>
          <p14:tracePt t="31660" x="2659063" y="2424113"/>
          <p14:tracePt t="31674" x="2686050" y="2424113"/>
          <p14:tracePt t="31786" x="2692400" y="2424113"/>
          <p14:tracePt t="31793" x="2713038" y="2424113"/>
          <p14:tracePt t="31808" x="2752725" y="2424113"/>
          <p14:tracePt t="31824" x="2773363" y="2424113"/>
          <p14:tracePt t="31841" x="2786063" y="2430463"/>
          <p14:tracePt t="31858" x="2813050" y="2438400"/>
          <p14:tracePt t="31874" x="2819400" y="2438400"/>
          <p14:tracePt t="32033" x="2825750" y="2438400"/>
          <p14:tracePt t="32050" x="2825750" y="2430463"/>
          <p14:tracePt t="32073" x="2825750" y="2424113"/>
          <p14:tracePt t="32081" x="2840038" y="2411413"/>
          <p14:tracePt t="32097" x="2846388" y="2405063"/>
          <p14:tracePt t="32137" x="2846388" y="2397125"/>
          <p14:tracePt t="32378" x="2852738" y="2397125"/>
          <p14:tracePt t="32418" x="2859088" y="2397125"/>
          <p14:tracePt t="32444" x="2867025" y="2405063"/>
          <p14:tracePt t="32450" x="2867025" y="2411413"/>
          <p14:tracePt t="32460" x="2867025" y="2424113"/>
          <p14:tracePt t="32475" x="2867025" y="2430463"/>
          <p14:tracePt t="32493" x="2879725" y="2451100"/>
          <p14:tracePt t="32507" x="2879725" y="2471738"/>
          <p14:tracePt t="32523" x="2879725" y="2484438"/>
          <p14:tracePt t="32540" x="2879725" y="2498725"/>
          <p14:tracePt t="32557" x="2879725" y="2511425"/>
          <p14:tracePt t="32563" x="2879725" y="2517775"/>
          <p14:tracePt t="32577" x="2879725" y="2532063"/>
          <p14:tracePt t="32593" x="2879725" y="2538413"/>
          <p14:tracePt t="32608" x="2879725" y="2551113"/>
          <p14:tracePt t="32624" x="2879725" y="2559050"/>
          <p14:tracePt t="32642" x="2879725" y="2565400"/>
          <p14:tracePt t="32657" x="2879725" y="2571750"/>
          <p14:tracePt t="32690" x="2879725" y="2578100"/>
          <p14:tracePt t="32707" x="2879725" y="2584450"/>
          <p14:tracePt t="32724" x="2879725" y="2592388"/>
          <p14:tracePt t="32745" x="2879725" y="2598738"/>
          <p14:tracePt t="32761" x="2879725" y="2611438"/>
          <p14:tracePt t="32778" x="2879725" y="2619375"/>
          <p14:tracePt t="32794" x="2879725" y="2632075"/>
          <p14:tracePt t="32809" x="2879725" y="2644775"/>
          <p14:tracePt t="32825" x="2879725" y="2659063"/>
          <p14:tracePt t="32841" x="2879725" y="2679700"/>
          <p14:tracePt t="32857" x="2879725" y="2686050"/>
          <p14:tracePt t="32874" x="2879725" y="2692400"/>
          <p14:tracePt t="32892" x="2879725" y="2719388"/>
          <p14:tracePt t="32907" x="2879725" y="2732088"/>
          <p14:tracePt t="32924" x="2879725" y="2752725"/>
          <p14:tracePt t="32943" x="2879725" y="2765425"/>
          <p14:tracePt t="32957" x="2886075" y="2786063"/>
          <p14:tracePt t="32973" x="2886075" y="2806700"/>
          <p14:tracePt t="32990" x="2886075" y="2819400"/>
          <p14:tracePt t="33007" x="2886075" y="2825750"/>
          <p14:tracePt t="33024" x="2886075" y="2846388"/>
          <p14:tracePt t="33056" x="2886075" y="2859088"/>
          <p14:tracePt t="33075" x="2894013" y="2867025"/>
          <p14:tracePt t="33105" x="2894013" y="2879725"/>
          <p14:tracePt t="33129" x="2894013" y="2886075"/>
          <p14:tracePt t="33153" x="2894013" y="2900363"/>
          <p14:tracePt t="33177" x="2894013" y="2906713"/>
          <p14:tracePt t="33193" x="2894013" y="2919413"/>
          <p14:tracePt t="33217" x="2894013" y="2927350"/>
          <p14:tracePt t="33249" x="2894013" y="2940050"/>
          <p14:tracePt t="33601" x="2894013" y="2933700"/>
          <p14:tracePt t="33618" x="2894013" y="2927350"/>
          <p14:tracePt t="33634" x="2894013" y="2919413"/>
          <p14:tracePt t="33644" x="2894013" y="2913063"/>
          <p14:tracePt t="33660" x="2894013" y="2906713"/>
          <p14:tracePt t="34162" x="2894013" y="2900363"/>
          <p14:tracePt t="34274" x="2894013" y="2894013"/>
          <p14:tracePt t="34281" x="2894013" y="2886075"/>
          <p14:tracePt t="34298" x="2886075" y="2879725"/>
          <p14:tracePt t="34313" x="2859088" y="2859088"/>
          <p14:tracePt t="34325" x="2852738" y="2846388"/>
          <p14:tracePt t="34341" x="2798763" y="2825750"/>
          <p14:tracePt t="34355" x="2738438" y="2798763"/>
          <p14:tracePt t="34372" x="2692400" y="2792413"/>
          <p14:tracePt t="34392" x="2652713" y="2779713"/>
          <p14:tracePt t="34406" x="2644775" y="2773363"/>
          <p14:tracePt t="34422" x="2638425" y="2765425"/>
          <p14:tracePt t="34440" x="2625725" y="2759075"/>
          <p14:tracePt t="34456" x="2611438" y="2732088"/>
          <p14:tracePt t="34472" x="2592388" y="2698750"/>
          <p14:tracePt t="34491" x="2565400" y="2671763"/>
          <p14:tracePt t="34506" x="2498725" y="2625725"/>
          <p14:tracePt t="34522" x="2438400" y="2592388"/>
          <p14:tracePt t="34541" x="2390775" y="2578100"/>
          <p14:tracePt t="34555" x="2351088" y="2559050"/>
          <p14:tracePt t="34572" x="2290763" y="2532063"/>
          <p14:tracePt t="34590" x="2224088" y="2505075"/>
          <p14:tracePt t="34605" x="2203450" y="2490788"/>
          <p14:tracePt t="34622" x="2182813" y="2484438"/>
          <p14:tracePt t="34642" x="2170113" y="2471738"/>
          <p14:tracePt t="34656" x="2163763" y="2465388"/>
          <p14:tracePt t="34689" x="2155825" y="2457450"/>
          <p14:tracePt t="34705" x="2149475" y="2457450"/>
          <p14:tracePt t="34722" x="2143125" y="2451100"/>
          <p14:tracePt t="34739" x="2143125" y="2444750"/>
          <p14:tracePt t="34755" x="2136775" y="2438400"/>
          <p14:tracePt t="34866" x="2136775" y="2444750"/>
          <p14:tracePt t="34877" x="2136775" y="2451100"/>
          <p14:tracePt t="34883" x="2136775" y="2465388"/>
          <p14:tracePt t="34891" x="2136775" y="2478088"/>
          <p14:tracePt t="34907" x="2136775" y="2498725"/>
          <p14:tracePt t="34923" x="2136775" y="2524125"/>
          <p14:tracePt t="34942" x="2136775" y="2538413"/>
          <p14:tracePt t="34956" x="2136775" y="2551113"/>
          <p14:tracePt t="34972" x="2136775" y="2565400"/>
          <p14:tracePt t="34989" x="2136775" y="2571750"/>
          <p14:tracePt t="35005" x="2136775" y="2584450"/>
          <p14:tracePt t="35041" x="2136775" y="2592388"/>
          <p14:tracePt t="35081" x="2136775" y="2598738"/>
          <p14:tracePt t="35097" x="2136775" y="2605088"/>
          <p14:tracePt t="35105" x="2143125" y="2611438"/>
          <p14:tracePt t="35129" x="2143125" y="2625725"/>
          <p14:tracePt t="35137" x="2143125" y="2638425"/>
          <p14:tracePt t="35145" x="2143125" y="2652713"/>
          <p14:tracePt t="35155" x="2143125" y="2659063"/>
          <p14:tracePt t="35172" x="2149475" y="2692400"/>
          <p14:tracePt t="35189" x="2149475" y="2705100"/>
          <p14:tracePt t="35205" x="2163763" y="2752725"/>
          <p14:tracePt t="35222" x="2163763" y="2786063"/>
          <p14:tracePt t="35242" x="2170113" y="2825750"/>
          <p14:tracePt t="35256" x="2176463" y="2840038"/>
          <p14:tracePt t="35272" x="2176463" y="2852738"/>
          <p14:tracePt t="35289" x="2182813" y="2873375"/>
          <p14:tracePt t="35305" x="2182813" y="2879725"/>
          <p14:tracePt t="35322" x="2190750" y="2894013"/>
          <p14:tracePt t="35339" x="2190750" y="2900363"/>
          <p14:tracePt t="35355" x="2190750" y="2906713"/>
          <p14:tracePt t="35372" x="2190750" y="2913063"/>
          <p14:tracePt t="35834" x="2197100" y="2919413"/>
          <p14:tracePt t="35858" x="2203450" y="2919413"/>
          <p14:tracePt t="35866" x="2209800" y="2919413"/>
          <p14:tracePt t="35876" x="2216150" y="2913063"/>
          <p14:tracePt t="35892" x="2243138" y="2886075"/>
          <p14:tracePt t="35904" x="2263775" y="2840038"/>
          <p14:tracePt t="35922" x="2290763" y="2798763"/>
          <p14:tracePt t="35940" x="2351088" y="2725738"/>
          <p14:tracePt t="35955" x="2357438" y="2705100"/>
          <p14:tracePt t="35972" x="2370138" y="2686050"/>
          <p14:tracePt t="35990" x="2384425" y="2671763"/>
          <p14:tracePt t="36004" x="2384425" y="2659063"/>
          <p14:tracePt t="36022" x="2397125" y="2638425"/>
          <p14:tracePt t="36038" x="2411413" y="2619375"/>
          <p14:tracePt t="36054" x="2417763" y="2605088"/>
          <p14:tracePt t="36072" x="2457450" y="2551113"/>
          <p14:tracePt t="36090" x="2471738" y="2524125"/>
          <p14:tracePt t="36105" x="2478088" y="2498725"/>
          <p14:tracePt t="36121" x="2484438" y="2471738"/>
          <p14:tracePt t="36139" x="2484438" y="2457450"/>
          <p14:tracePt t="36154" x="2484438" y="2451100"/>
          <p14:tracePt t="36171" x="2484438" y="2438400"/>
          <p14:tracePt t="36188" x="2484438" y="2430463"/>
          <p14:tracePt t="36257" x="2484438" y="2424113"/>
          <p14:tracePt t="36265" x="2484438" y="2417763"/>
          <p14:tracePt t="36281" x="2484438" y="2411413"/>
          <p14:tracePt t="36296" x="2484438" y="2405063"/>
          <p14:tracePt t="36313" x="2484438" y="2397125"/>
          <p14:tracePt t="36329" x="2484438" y="2390775"/>
          <p14:tracePt t="37682" x="2484438" y="2405063"/>
          <p14:tracePt t="37690" x="2484438" y="2411413"/>
          <p14:tracePt t="37707" x="2484438" y="2424113"/>
          <p14:tracePt t="37724" x="2484438" y="2430463"/>
          <p14:tracePt t="37737" x="2484438" y="2444750"/>
          <p14:tracePt t="37753" x="2484438" y="2465388"/>
          <p14:tracePt t="37770" x="2484438" y="2478088"/>
          <p14:tracePt t="37787" x="2484438" y="2498725"/>
          <p14:tracePt t="37805" x="2484438" y="2517775"/>
          <p14:tracePt t="37823" x="2484438" y="2532063"/>
          <p14:tracePt t="37837" x="2484438" y="2551113"/>
          <p14:tracePt t="37853" x="2484438" y="2565400"/>
          <p14:tracePt t="37870" x="2484438" y="2578100"/>
          <p14:tracePt t="37886" x="2484438" y="2592388"/>
          <p14:tracePt t="37904" x="2484438" y="2605088"/>
          <p14:tracePt t="37921" x="2484438" y="2625725"/>
          <p14:tracePt t="37953" x="2484438" y="2632075"/>
          <p14:tracePt t="37973" x="2484438" y="2644775"/>
          <p14:tracePt t="38003" x="2484438" y="2659063"/>
          <p14:tracePt t="38021" x="2484438" y="2665413"/>
          <p14:tracePt t="38036" x="2484438" y="2671763"/>
          <p14:tracePt t="38053" x="2484438" y="2679700"/>
          <p14:tracePt t="38070" x="2484438" y="2686050"/>
          <p14:tracePt t="38086" x="2484438" y="2692400"/>
          <p14:tracePt t="38103" x="2484438" y="2698750"/>
          <p14:tracePt t="38122" x="2484438" y="2705100"/>
          <p14:tracePt t="38137" x="2484438" y="2719388"/>
          <p14:tracePt t="38169" x="2484438" y="2725738"/>
          <p14:tracePt t="38186" x="2478088" y="2738438"/>
          <p14:tracePt t="38203" x="2478088" y="2752725"/>
          <p14:tracePt t="38219" x="2478088" y="2759075"/>
          <p14:tracePt t="38236" x="2478088" y="2773363"/>
          <p14:tracePt t="38253" x="2471738" y="2786063"/>
          <p14:tracePt t="38273" x="2471738" y="2798763"/>
          <p14:tracePt t="38286" x="2471738" y="2806700"/>
          <p14:tracePt t="38302" x="2471738" y="2813050"/>
          <p14:tracePt t="38320" x="2471738" y="2825750"/>
          <p14:tracePt t="38353" x="2465388" y="2840038"/>
          <p14:tracePt t="38394" x="2465388" y="2846388"/>
          <p14:tracePt t="38433" x="2465388" y="2859088"/>
          <p14:tracePt t="38458" x="2465388" y="2867025"/>
          <p14:tracePt t="38490" x="2465388" y="2879725"/>
          <p14:tracePt t="38514" x="2465388" y="2886075"/>
          <p14:tracePt t="38554" x="2465388" y="2894013"/>
          <p14:tracePt t="38593" x="2465388" y="2900363"/>
          <p14:tracePt t="38633" x="2465388" y="2906713"/>
          <p14:tracePt t="39010" x="2490788" y="2906713"/>
          <p14:tracePt t="39022" x="2517775" y="2906713"/>
          <p14:tracePt t="39028" x="2592388" y="2894013"/>
          <p14:tracePt t="39036" x="2665413" y="2879725"/>
          <p14:tracePt t="39054" x="2825750" y="2840038"/>
          <p14:tracePt t="39069" x="2994025" y="2798763"/>
          <p14:tracePt t="39085" x="3121025" y="2752725"/>
          <p14:tracePt t="39090" x="3160713" y="2738438"/>
          <p14:tracePt t="39102" x="3181350" y="2732088"/>
          <p14:tracePt t="39121" x="3214688" y="2713038"/>
          <p14:tracePt t="39136" x="3221038" y="2698750"/>
          <p14:tracePt t="39169" x="3227388" y="2686050"/>
          <p14:tracePt t="39185" x="3227388" y="2679700"/>
          <p14:tracePt t="39202" x="3227388" y="2652713"/>
          <p14:tracePt t="39219" x="3227388" y="2632075"/>
          <p14:tracePt t="39235" x="3227388" y="2611438"/>
          <p14:tracePt t="39252" x="3227388" y="2592388"/>
          <p14:tracePt t="39272" x="3235325" y="2551113"/>
          <p14:tracePt t="39285" x="3235325" y="2532063"/>
          <p14:tracePt t="39302" x="3241675" y="2511425"/>
          <p14:tracePt t="39319" x="3241675" y="2484438"/>
          <p14:tracePt t="39336" x="3241675" y="2457450"/>
          <p14:tracePt t="39352" x="3241675" y="2451100"/>
          <p14:tracePt t="39370" x="3241675" y="2444750"/>
          <p14:tracePt t="39385" x="3241675" y="2430463"/>
          <p14:tracePt t="39421" x="3241675" y="2424113"/>
          <p14:tracePt t="39465" x="3241675" y="2411413"/>
          <p14:tracePt t="39561" x="3241675" y="2405063"/>
          <p14:tracePt t="39593" x="3241675" y="2390775"/>
          <p14:tracePt t="39786" x="3241675" y="2397125"/>
          <p14:tracePt t="39794" x="3241675" y="2405063"/>
          <p14:tracePt t="39805" x="3241675" y="2411413"/>
          <p14:tracePt t="39819" x="3241675" y="2430463"/>
          <p14:tracePt t="39835" x="3241675" y="2451100"/>
          <p14:tracePt t="39854" x="3241675" y="2465388"/>
          <p14:tracePt t="39873" x="3241675" y="2484438"/>
          <p14:tracePt t="39885" x="3241675" y="2498725"/>
          <p14:tracePt t="39902" x="3241675" y="2505075"/>
          <p14:tracePt t="39919" x="3241675" y="2511425"/>
          <p14:tracePt t="39935" x="3241675" y="2532063"/>
          <p14:tracePt t="39956" x="3241675" y="2538413"/>
          <p14:tracePt t="39971" x="3241675" y="2565400"/>
          <p14:tracePt t="39985" x="3241675" y="2571750"/>
          <p14:tracePt t="40003" x="3241675" y="2578100"/>
          <p14:tracePt t="40020" x="3241675" y="2598738"/>
          <p14:tracePt t="40035" x="3241675" y="2611438"/>
          <p14:tracePt t="40051" x="3241675" y="2619375"/>
          <p14:tracePt t="40068" x="3241675" y="2625725"/>
          <p14:tracePt t="40087" x="3241675" y="2632075"/>
          <p14:tracePt t="40090" x="3235325" y="2638425"/>
          <p14:tracePt t="40105" x="3235325" y="2652713"/>
          <p14:tracePt t="40123" x="3235325" y="2659063"/>
          <p14:tracePt t="40138" x="3235325" y="2671763"/>
          <p14:tracePt t="40152" x="3235325" y="2679700"/>
          <p14:tracePt t="40171" x="3235325" y="2698750"/>
          <p14:tracePt t="40185" x="3235325" y="2713038"/>
          <p14:tracePt t="40218" x="3235325" y="2719388"/>
          <p14:tracePt t="40234" x="3235325" y="2732088"/>
          <p14:tracePt t="40252" x="3235325" y="2738438"/>
          <p14:tracePt t="40270" x="3235325" y="2752725"/>
          <p14:tracePt t="40284" x="3235325" y="2759075"/>
          <p14:tracePt t="40302" x="3235325" y="2765425"/>
          <p14:tracePt t="40320" x="3235325" y="2779713"/>
          <p14:tracePt t="40352" x="3235325" y="2792413"/>
          <p14:tracePt t="40369" x="3235325" y="2798763"/>
          <p14:tracePt t="40385" x="3235325" y="2813050"/>
          <p14:tracePt t="40402" x="3235325" y="2819400"/>
          <p14:tracePt t="40420" x="3235325" y="2840038"/>
          <p14:tracePt t="40451" x="3235325" y="2852738"/>
          <p14:tracePt t="40469" x="3235325" y="2859088"/>
          <p14:tracePt t="40484" x="3235325" y="2867025"/>
          <p14:tracePt t="40501" x="3235325" y="2873375"/>
          <p14:tracePt t="40534" x="3235325" y="2886075"/>
          <p14:tracePt t="40552" x="3235325" y="2900363"/>
          <p14:tracePt t="40584" x="3235325" y="2906713"/>
          <p14:tracePt t="40601" x="3235325" y="2913063"/>
          <p14:tracePt t="40617" x="3235325" y="2919413"/>
          <p14:tracePt t="40665" x="3235325" y="2927350"/>
          <p14:tracePt t="40689" x="3235325" y="2933700"/>
          <p14:tracePt t="41090" x="3235325" y="2940050"/>
          <p14:tracePt t="41122" x="3235325" y="2946400"/>
          <p14:tracePt t="44770" x="3235325" y="2952750"/>
          <p14:tracePt t="44786" x="3221038" y="2952750"/>
          <p14:tracePt t="44794" x="3208338" y="2952750"/>
          <p14:tracePt t="44803" x="3160713" y="2952750"/>
          <p14:tracePt t="44819" x="3013075" y="2952750"/>
          <p14:tracePt t="44833" x="2846388" y="2952750"/>
          <p14:tracePt t="44849" x="2698750" y="2946400"/>
          <p14:tracePt t="44865" x="2565400" y="2913063"/>
          <p14:tracePt t="44883" x="2451100" y="2879725"/>
          <p14:tracePt t="44899" x="2370138" y="2852738"/>
          <p14:tracePt t="44914" x="2330450" y="2819400"/>
          <p14:tracePt t="44931" x="2297113" y="2792413"/>
          <p14:tracePt t="44950" x="2284413" y="2773363"/>
          <p14:tracePt t="44964" x="2276475" y="2765425"/>
          <p14:tracePt t="44981" x="2270125" y="2752725"/>
          <p14:tracePt t="44998" x="2270125" y="2746375"/>
          <p14:tracePt t="45017" x="2263775" y="2746375"/>
          <p14:tracePt t="45034" x="2257425" y="2732088"/>
          <p14:tracePt t="45050" x="2251075" y="2719388"/>
          <p14:tracePt t="45065" x="2236788" y="2698750"/>
          <p14:tracePt t="45081" x="2216150" y="2679700"/>
          <p14:tracePt t="45099" x="2176463" y="2619375"/>
          <p14:tracePt t="45115" x="2143125" y="2578100"/>
          <p14:tracePt t="45131" x="2109788" y="2551113"/>
          <p14:tracePt t="45147" x="2089150" y="2517775"/>
          <p14:tracePt t="45152" x="2076450" y="2505075"/>
          <p14:tracePt t="45164" x="2062163" y="2484438"/>
          <p14:tracePt t="45182" x="2049463" y="2465388"/>
          <p14:tracePt t="45197" x="2036763" y="2438400"/>
          <p14:tracePt t="45214" x="2016125" y="2411413"/>
          <p14:tracePt t="45231" x="2001838" y="2390775"/>
          <p14:tracePt t="45249" x="1995488" y="2384425"/>
          <p14:tracePt t="45264" x="1989138" y="2378075"/>
          <p14:tracePt t="45331" x="1989138" y="2370138"/>
          <p14:tracePt t="45362" x="1989138" y="2363788"/>
          <p14:tracePt t="45370" x="1982788" y="2363788"/>
          <p14:tracePt t="45381" x="1982788" y="2357438"/>
          <p14:tracePt t="45402" x="1982788" y="2351088"/>
          <p14:tracePt t="45682" x="1976438" y="2351088"/>
          <p14:tracePt t="45690" x="1976438" y="2357438"/>
          <p14:tracePt t="45722" x="1976438" y="2363788"/>
          <p14:tracePt t="45748" x="1982788" y="2378075"/>
          <p14:tracePt t="45761" x="1989138" y="2384425"/>
          <p14:tracePt t="45777" x="1995488" y="2397125"/>
          <p14:tracePt t="45785" x="2001838" y="2411413"/>
          <p14:tracePt t="45801" x="2016125" y="2424113"/>
          <p14:tracePt t="45814" x="2016125" y="2438400"/>
          <p14:tracePt t="45831" x="2022475" y="2444750"/>
          <p14:tracePt t="45848" x="2036763" y="2457450"/>
          <p14:tracePt t="45865" x="2036763" y="2465388"/>
          <p14:tracePt t="45882" x="2043113" y="2465388"/>
          <p14:tracePt t="45897" x="2043113" y="2471738"/>
          <p14:tracePt t="45914" x="2049463" y="2478088"/>
          <p14:tracePt t="45932" x="2055813" y="2484438"/>
          <p14:tracePt t="45947" x="2062163" y="2490788"/>
          <p14:tracePt t="45964" x="2070100" y="2498725"/>
          <p14:tracePt t="45980" x="2082800" y="2505075"/>
          <p14:tracePt t="45997" x="2095500" y="2517775"/>
          <p14:tracePt t="46013" x="2103438" y="2524125"/>
          <p14:tracePt t="46033" x="2130425" y="2544763"/>
          <p14:tracePt t="46047" x="2130425" y="2551113"/>
          <p14:tracePt t="46063" x="2149475" y="2565400"/>
          <p14:tracePt t="46082" x="2182813" y="2592388"/>
          <p14:tracePt t="46097" x="2203450" y="2598738"/>
          <p14:tracePt t="46113" x="2230438" y="2619375"/>
          <p14:tracePt t="46130" x="2251075" y="2632075"/>
          <p14:tracePt t="46147" x="2263775" y="2644775"/>
          <p14:tracePt t="46163" x="2284413" y="2659063"/>
          <p14:tracePt t="46183" x="2297113" y="2665413"/>
          <p14:tracePt t="46196" x="2303463" y="2671763"/>
          <p14:tracePt t="46213" x="2324100" y="2692400"/>
          <p14:tracePt t="46232" x="2351088" y="2705100"/>
          <p14:tracePt t="46246" x="2357438" y="2713038"/>
          <p14:tracePt t="46264" x="2390775" y="2732088"/>
          <p14:tracePt t="46280" x="2411413" y="2746375"/>
          <p14:tracePt t="46297" x="2438400" y="2759075"/>
          <p14:tracePt t="46313" x="2457450" y="2773363"/>
          <p14:tracePt t="46332" x="2478088" y="2786063"/>
          <p14:tracePt t="46347" x="2498725" y="2792413"/>
          <p14:tracePt t="46363" x="2505075" y="2798763"/>
          <p14:tracePt t="46397" x="2517775" y="2806700"/>
          <p14:tracePt t="46413" x="2524125" y="2813050"/>
          <p14:tracePt t="46430" x="2551113" y="2819400"/>
          <p14:tracePt t="46446" x="2565400" y="2840038"/>
          <p14:tracePt t="46464" x="2605088" y="2852738"/>
          <p14:tracePt t="46482" x="2638425" y="2873375"/>
          <p14:tracePt t="46497" x="2671763" y="2894013"/>
          <p14:tracePt t="46513" x="2692400" y="2900363"/>
          <p14:tracePt t="46530" x="2705100" y="2906713"/>
          <p14:tracePt t="46546" x="2713038" y="2906713"/>
          <p14:tracePt t="46563" x="2719388" y="2913063"/>
          <p14:tracePt t="46580" x="2725738" y="2919413"/>
          <p14:tracePt t="46613" x="2732088" y="2919413"/>
          <p14:tracePt t="46633" x="2738438" y="2919413"/>
          <p14:tracePt t="46650" x="2746375" y="2927350"/>
          <p14:tracePt t="46665" x="2752725" y="2927350"/>
          <p14:tracePt t="46682" x="2752725" y="2933700"/>
          <p14:tracePt t="46713" x="2759075" y="2940050"/>
          <p14:tracePt t="48593" x="2738438" y="2927350"/>
          <p14:tracePt t="48602" x="2725738" y="2927350"/>
          <p14:tracePt t="48611" x="2713038" y="2913063"/>
          <p14:tracePt t="48629" x="2686050" y="2894013"/>
          <p14:tracePt t="48645" x="2638425" y="2873375"/>
          <p14:tracePt t="48665" x="2578100" y="2846388"/>
          <p14:tracePt t="48681" x="2565400" y="2840038"/>
          <p14:tracePt t="48695" x="2538413" y="2825750"/>
          <p14:tracePt t="48713" x="2524125" y="2819400"/>
          <p14:tracePt t="48729" x="2511425" y="2819400"/>
          <p14:tracePt t="48745" x="2498725" y="2819400"/>
          <p14:tracePt t="48763" x="2484438" y="2813050"/>
          <p14:tracePt t="48778" x="2478088" y="2813050"/>
          <p14:tracePt t="48795" x="2471738" y="2813050"/>
          <p14:tracePt t="48830" x="2457450" y="2813050"/>
          <p14:tracePt t="48865" x="2451100" y="2813050"/>
          <p14:tracePt t="48889" x="2451100" y="2806700"/>
          <p14:tracePt t="48929" x="2438400" y="2798763"/>
          <p14:tracePt t="48946" x="2430463" y="2792413"/>
          <p14:tracePt t="48953" x="2424113" y="2786063"/>
          <p14:tracePt t="48964" x="2417763" y="2779713"/>
          <p14:tracePt t="48980" x="2405063" y="2765425"/>
          <p14:tracePt t="48995" x="2390775" y="2746375"/>
          <p14:tracePt t="49011" x="2378075" y="2738438"/>
          <p14:tracePt t="49028" x="2378075" y="2719388"/>
          <p14:tracePt t="49044" x="2363788" y="2705100"/>
          <p14:tracePt t="49062" x="2357438" y="2686050"/>
          <p14:tracePt t="49080" x="2344738" y="2671763"/>
          <p14:tracePt t="49112" x="2336800" y="2665413"/>
          <p14:tracePt t="49146" x="2324100" y="2659063"/>
          <p14:tracePt t="49162" x="2324100" y="2652713"/>
          <p14:tracePt t="49178" x="2317750" y="2652713"/>
          <p14:tracePt t="49195" x="2309813" y="2644775"/>
          <p14:tracePt t="49213" x="2297113" y="2632075"/>
          <p14:tracePt t="49244" x="2284413" y="2625725"/>
          <p14:tracePt t="49262" x="2257425" y="2598738"/>
          <p14:tracePt t="49281" x="2243138" y="2578100"/>
          <p14:tracePt t="49294" x="2230438" y="2571750"/>
          <p14:tracePt t="49312" x="2216150" y="2551113"/>
          <p14:tracePt t="49328" x="2209800" y="2544763"/>
          <p14:tracePt t="50114" x="2209800" y="2538413"/>
          <p14:tracePt t="50122" x="2209800" y="2524125"/>
          <p14:tracePt t="50147" x="2209800" y="2505075"/>
          <p14:tracePt t="50153" x="2209800" y="2498725"/>
          <p14:tracePt t="50164" x="2203450" y="2490788"/>
          <p14:tracePt t="50177" x="2197100" y="2484438"/>
          <p14:tracePt t="50195" x="2197100" y="2478088"/>
          <p14:tracePt t="50241" x="2197100" y="2465388"/>
          <p14:tracePt t="50298" x="2190750" y="2457450"/>
          <p14:tracePt t="50561" x="2182813" y="2457450"/>
          <p14:tracePt t="50674" x="2176463" y="2457450"/>
          <p14:tracePt t="51065" x="2190750" y="2457450"/>
          <p14:tracePt t="51077" x="2203450" y="2457450"/>
          <p14:tracePt t="51100" x="2251075" y="2478088"/>
          <p14:tracePt t="51113" x="2276475" y="2498725"/>
          <p14:tracePt t="51126" x="2290763" y="2498725"/>
          <p14:tracePt t="51144" x="2336800" y="2538413"/>
          <p14:tracePt t="51161" x="2363788" y="2559050"/>
          <p14:tracePt t="51177" x="2378075" y="2571750"/>
          <p14:tracePt t="51192" x="2390775" y="2584450"/>
          <p14:tracePt t="51210" x="2397125" y="2592388"/>
          <p14:tracePt t="51226" x="2405063" y="2605088"/>
          <p14:tracePt t="51243" x="2417763" y="2611438"/>
          <p14:tracePt t="51261" x="2417763" y="2619375"/>
          <p14:tracePt t="51276" x="2424113" y="2625725"/>
          <p14:tracePt t="51293" x="2430463" y="2638425"/>
          <p14:tracePt t="51309" x="2438400" y="2638425"/>
          <p14:tracePt t="51326" x="2438400" y="2652713"/>
          <p14:tracePt t="51343" x="2444750" y="2652713"/>
          <p14:tracePt t="51842" x="2444750" y="2659063"/>
          <p14:tracePt t="51850" x="2451100" y="2659063"/>
          <p14:tracePt t="51862" x="2457450" y="2659063"/>
          <p14:tracePt t="51876" x="2484438" y="2679700"/>
          <p14:tracePt t="51893" x="2524125" y="2698750"/>
          <p14:tracePt t="51909" x="2578100" y="2725738"/>
          <p14:tracePt t="51926" x="2611438" y="2738438"/>
          <p14:tracePt t="51947" x="2671763" y="2786063"/>
          <p14:tracePt t="51965" x="2713038" y="2813050"/>
          <p14:tracePt t="51977" x="2725738" y="2825750"/>
          <p14:tracePt t="51993" x="2732088" y="2840038"/>
          <p14:tracePt t="52011" x="2738438" y="2846388"/>
          <p14:tracePt t="52025" x="2752725" y="2867025"/>
          <p14:tracePt t="52043" x="2759075" y="2873375"/>
          <p14:tracePt t="52059" x="2765425" y="2879725"/>
          <p14:tracePt t="52076" x="2773363" y="2879725"/>
          <p14:tracePt t="52092" x="2779713" y="2886075"/>
          <p14:tracePt t="52129" x="2786063" y="2900363"/>
          <p14:tracePt t="53050" x="2786063" y="2906713"/>
          <p14:tracePt t="53058" x="2779713" y="2913063"/>
          <p14:tracePt t="53066" x="2773363" y="2927350"/>
          <p14:tracePt t="53075" x="2759075" y="2946400"/>
          <p14:tracePt t="53092" x="2738438" y="2979738"/>
          <p14:tracePt t="53109" x="2713038" y="3013075"/>
          <p14:tracePt t="53125" x="2686050" y="3087688"/>
          <p14:tracePt t="53145" x="2652713" y="3154363"/>
          <p14:tracePt t="53162" x="2632075" y="3187700"/>
          <p14:tracePt t="53175" x="2619375" y="3201988"/>
          <p14:tracePt t="53193" x="2605088" y="3221038"/>
          <p14:tracePt t="53212" x="2598738" y="3227388"/>
          <p14:tracePt t="53234" x="2598738" y="3235325"/>
          <p14:tracePt t="53249" x="2592388" y="3241675"/>
          <p14:tracePt t="53273" x="2584450" y="3248025"/>
          <p14:tracePt t="53305" x="2578100" y="3248025"/>
          <p14:tracePt t="53322" x="2571750" y="3254375"/>
          <p14:tracePt t="53346" x="2559050" y="3254375"/>
          <p14:tracePt t="53353" x="2551113" y="3254375"/>
          <p14:tracePt t="53379" x="2544763" y="3254375"/>
          <p14:tracePt t="53427" x="2538413" y="3262313"/>
          <p14:tracePt t="53445" x="2532063" y="3262313"/>
          <p14:tracePt t="53451" x="2524125" y="3254375"/>
          <p14:tracePt t="53466" x="2505075" y="3235325"/>
          <p14:tracePt t="53475" x="2484438" y="3227388"/>
          <p14:tracePt t="53494" x="2444750" y="3214688"/>
          <p14:tracePt t="53508" x="2424113" y="3208338"/>
          <p14:tracePt t="53524" x="2397125" y="3208338"/>
          <p14:tracePt t="53543" x="2378075" y="3208338"/>
          <p14:tracePt t="53560" x="2357438" y="3208338"/>
          <p14:tracePt t="53574" x="2351088" y="3208338"/>
          <p14:tracePt t="53592" x="2336800" y="3208338"/>
          <p14:tracePt t="53609" x="2330450" y="3208338"/>
          <p14:tracePt t="53834" x="2324100" y="3214688"/>
          <p14:tracePt t="53970" x="2330450" y="3214688"/>
          <p14:tracePt t="53979" x="2336800" y="3221038"/>
          <p14:tracePt t="53995" x="2370138" y="3227388"/>
          <p14:tracePt t="54011" x="2405063" y="3227388"/>
          <p14:tracePt t="54025" x="2444750" y="3227388"/>
          <p14:tracePt t="54041" x="2471738" y="3227388"/>
          <p14:tracePt t="54057" x="2484438" y="3227388"/>
          <p14:tracePt t="54074" x="2505075" y="3227388"/>
          <p14:tracePt t="54161" x="2511425" y="3227388"/>
          <p14:tracePt t="54178" x="2517775" y="3227388"/>
          <p14:tracePt t="54188" x="2524125" y="3227388"/>
          <p14:tracePt t="55730" x="2532063" y="3227388"/>
          <p14:tracePt t="55746" x="2538413" y="3214688"/>
          <p14:tracePt t="55763" x="2544763" y="3194050"/>
          <p14:tracePt t="55773" x="2544763" y="3175000"/>
          <p14:tracePt t="55789" x="2544763" y="3141663"/>
          <p14:tracePt t="55806" x="2544763" y="3114675"/>
          <p14:tracePt t="55822" x="2544763" y="3048000"/>
          <p14:tracePt t="55840" x="2532063" y="2979738"/>
          <p14:tracePt t="55856" x="2532063" y="2946400"/>
          <p14:tracePt t="55872" x="2532063" y="2913063"/>
          <p14:tracePt t="55891" x="2532063" y="2886075"/>
          <p14:tracePt t="55906" x="2524125" y="2867025"/>
          <p14:tracePt t="55922" x="2517775" y="2840038"/>
          <p14:tracePt t="55939" x="2511425" y="2806700"/>
          <p14:tracePt t="55956" x="2511425" y="2786063"/>
          <p14:tracePt t="55973" x="2498725" y="2773363"/>
          <p14:tracePt t="55989" x="2498725" y="2752725"/>
          <p14:tracePt t="56006" x="2498725" y="2738438"/>
          <p14:tracePt t="56023" x="2490788" y="2713038"/>
          <p14:tracePt t="56042" x="2471738" y="2659063"/>
          <p14:tracePt t="56057" x="2465388" y="2632075"/>
          <p14:tracePt t="56073" x="2457450" y="2605088"/>
          <p14:tracePt t="56089" x="2451100" y="2592388"/>
          <p14:tracePt t="56106" x="2451100" y="2578100"/>
          <p14:tracePt t="56122" x="2444750" y="2559050"/>
          <p14:tracePt t="56139" x="2438400" y="2551113"/>
          <p14:tracePt t="56156" x="2438400" y="2544763"/>
          <p14:tracePt t="56172" x="2438400" y="2524125"/>
          <p14:tracePt t="56206" x="2430463" y="2511425"/>
          <p14:tracePt t="56225" x="2424113" y="2498725"/>
          <p14:tracePt t="56241" x="2417763" y="2478088"/>
          <p14:tracePt t="56265" x="2417763" y="2471738"/>
          <p14:tracePt t="56346" x="2405063" y="2465388"/>
          <p14:tracePt t="56665" x="2405063" y="2457450"/>
          <p14:tracePt t="56778" x="2405063" y="2451100"/>
          <p14:tracePt t="57090" x="2411413" y="2451100"/>
          <p14:tracePt t="57098" x="2417763" y="2451100"/>
          <p14:tracePt t="57113" x="2430463" y="2451100"/>
          <p14:tracePt t="57124" x="2438400" y="2465388"/>
          <p14:tracePt t="57139" x="2457450" y="2478088"/>
          <p14:tracePt t="57156" x="2465388" y="2490788"/>
          <p14:tracePt t="57174" x="2484438" y="2505075"/>
          <p14:tracePt t="57193" x="2498725" y="2517775"/>
          <p14:tracePt t="57205" x="2511425" y="2524125"/>
          <p14:tracePt t="57211" x="2511425" y="2532063"/>
          <p14:tracePt t="57222" x="2517775" y="2532063"/>
          <p14:tracePt t="57238" x="2532063" y="2544763"/>
          <p14:tracePt t="57255" x="2538413" y="2551113"/>
          <p14:tracePt t="57271" x="2544763" y="2565400"/>
          <p14:tracePt t="57289" x="2565400" y="2584450"/>
          <p14:tracePt t="57305" x="2571750" y="2592388"/>
          <p14:tracePt t="57323" x="2578100" y="2598738"/>
          <p14:tracePt t="57340" x="2592388" y="2611438"/>
          <p14:tracePt t="57354" x="2598738" y="2611438"/>
          <p14:tracePt t="57371" x="2605088" y="2625725"/>
          <p14:tracePt t="57388" x="2611438" y="2625725"/>
          <p14:tracePt t="57405" x="2611438" y="2632075"/>
          <p14:tracePt t="57421" x="2619375" y="2632075"/>
          <p14:tracePt t="57440" x="2632075" y="2644775"/>
          <p14:tracePt t="57455" x="2638425" y="2652713"/>
          <p14:tracePt t="57472" x="2644775" y="2652713"/>
          <p14:tracePt t="57492" x="2652713" y="2652713"/>
          <p14:tracePt t="57537" x="2659063" y="2652713"/>
          <p14:tracePt t="57561" x="2665413" y="2652713"/>
          <p14:tracePt t="57577" x="2671763" y="2652713"/>
          <p14:tracePt t="57617" x="2679700" y="2652713"/>
          <p14:tracePt t="57641" x="2686050" y="2652713"/>
          <p14:tracePt t="58001" x="2692400" y="2652713"/>
          <p14:tracePt t="58010" x="2698750" y="2652713"/>
          <p14:tracePt t="58023" x="2705100" y="2652713"/>
          <p14:tracePt t="58041" x="2719388" y="2659063"/>
          <p14:tracePt t="58054" x="2732088" y="2665413"/>
          <p14:tracePt t="58074" x="2765425" y="2692400"/>
          <p14:tracePt t="58091" x="2792413" y="2705100"/>
          <p14:tracePt t="58105" x="2806700" y="2725738"/>
          <p14:tracePt t="58121" x="2819400" y="2738438"/>
          <p14:tracePt t="58139" x="2840038" y="2759075"/>
          <p14:tracePt t="58154" x="2846388" y="2759075"/>
          <p14:tracePt t="58173" x="2859088" y="2773363"/>
          <p14:tracePt t="58190" x="2873375" y="2786063"/>
          <p14:tracePt t="58204" x="2879725" y="2792413"/>
          <p14:tracePt t="58211" x="2886075" y="2792413"/>
          <p14:tracePt t="58226" x="2894013" y="2792413"/>
          <p14:tracePt t="58243" x="2900363" y="2798763"/>
          <p14:tracePt t="58259" x="2900363" y="2806700"/>
          <p14:tracePt t="58271" x="2906713" y="2806700"/>
          <p14:tracePt t="58288" x="2919413" y="2819400"/>
          <p14:tracePt t="58304" x="2933700" y="2825750"/>
          <p14:tracePt t="58324" x="2946400" y="2840038"/>
          <p14:tracePt t="58340" x="2946400" y="2846388"/>
          <p14:tracePt t="58354" x="2952750" y="2846388"/>
          <p14:tracePt t="58393" x="2952750" y="2852738"/>
          <p14:tracePt t="58986" x="2952750" y="2859088"/>
          <p14:tracePt t="58994" x="2952750" y="2867025"/>
          <p14:tracePt t="59005" x="2952750" y="2879725"/>
          <p14:tracePt t="59020" x="2952750" y="2906713"/>
          <p14:tracePt t="59037" x="2960688" y="2933700"/>
          <p14:tracePt t="59054" x="2960688" y="2952750"/>
          <p14:tracePt t="59073" x="2960688" y="2973388"/>
          <p14:tracePt t="59087" x="2960688" y="2979738"/>
          <p14:tracePt t="59104" x="2960688" y="3000375"/>
          <p14:tracePt t="59121" x="2960688" y="3013075"/>
          <p14:tracePt t="59137" x="2967038" y="3033713"/>
          <p14:tracePt t="59153" x="2967038" y="3048000"/>
          <p14:tracePt t="59170" x="2973388" y="3060700"/>
          <p14:tracePt t="59187" x="2979738" y="3073400"/>
          <p14:tracePt t="59203" x="2979738" y="3081338"/>
          <p14:tracePt t="59223" x="2979738" y="3094038"/>
          <p14:tracePt t="59236" x="2987675" y="3108325"/>
          <p14:tracePt t="59253" x="2994025" y="3121025"/>
          <p14:tracePt t="59270" x="3000375" y="3141663"/>
          <p14:tracePt t="59286" x="3006725" y="3148013"/>
          <p14:tracePt t="59304" x="3021013" y="3175000"/>
          <p14:tracePt t="59322" x="3027363" y="3187700"/>
          <p14:tracePt t="59336" x="3048000" y="3214688"/>
          <p14:tracePt t="59353" x="3048000" y="3221038"/>
          <p14:tracePt t="59372" x="3048000" y="3235325"/>
          <p14:tracePt t="59386" x="3054350" y="3235325"/>
          <p14:tracePt t="61073" x="3054350" y="3214688"/>
          <p14:tracePt t="61082" x="3048000" y="3194050"/>
          <p14:tracePt t="61092" x="3033713" y="3167063"/>
          <p14:tracePt t="61105" x="3000375" y="3094038"/>
          <p14:tracePt t="61122" x="2952750" y="3006725"/>
          <p14:tracePt t="61135" x="2933700" y="2973388"/>
          <p14:tracePt t="61153" x="2886075" y="2886075"/>
          <p14:tracePt t="61169" x="2867025" y="2867025"/>
          <p14:tracePt t="61185" x="2852738" y="2833688"/>
          <p14:tracePt t="61205" x="2846388" y="2813050"/>
          <p14:tracePt t="61209" x="2833688" y="2798763"/>
          <p14:tracePt t="61223" x="2825750" y="2798763"/>
          <p14:tracePt t="61235" x="2819400" y="2765425"/>
          <p14:tracePt t="61252" x="2798763" y="2738438"/>
          <p14:tracePt t="61273" x="2779713" y="2692400"/>
          <p14:tracePt t="61305" x="2779713" y="2671763"/>
          <p14:tracePt t="61319" x="2773363" y="2659063"/>
          <p14:tracePt t="61336" x="2773363" y="2652713"/>
          <p14:tracePt t="61372" x="2773363" y="2638425"/>
          <p14:tracePt t="61385" x="2773363" y="2632075"/>
          <p14:tracePt t="61770" x="2773363" y="2625725"/>
          <p14:tracePt t="61778" x="2773363" y="2611438"/>
          <p14:tracePt t="61793" x="2773363" y="2578100"/>
          <p14:tracePt t="61806" x="2765425" y="2551113"/>
          <p14:tracePt t="61820" x="2759075" y="2524125"/>
          <p14:tracePt t="61835" x="2759075" y="2484438"/>
          <p14:tracePt t="61852" x="2752725" y="2457450"/>
          <p14:tracePt t="61869" x="2746375" y="2438400"/>
          <p14:tracePt t="61885" x="2738438" y="2430463"/>
          <p14:tracePt t="61901" x="2738438" y="2417763"/>
          <p14:tracePt t="61918" x="2732088" y="2411413"/>
          <p14:tracePt t="61937" x="2725738" y="2397125"/>
          <p14:tracePt t="61956" x="2725738" y="2390775"/>
          <p14:tracePt t="62578" x="2732088" y="2397125"/>
          <p14:tracePt t="62586" x="2746375" y="2411413"/>
          <p14:tracePt t="62593" x="2759075" y="2417763"/>
          <p14:tracePt t="62602" x="2765425" y="2438400"/>
          <p14:tracePt t="62617" x="2792413" y="2457450"/>
          <p14:tracePt t="62634" x="2813050" y="2471738"/>
          <p14:tracePt t="62652" x="2825750" y="2484438"/>
          <p14:tracePt t="62667" x="2833688" y="2490788"/>
          <p14:tracePt t="62684" x="2859088" y="2524125"/>
          <p14:tracePt t="62702" x="2873375" y="2544763"/>
          <p14:tracePt t="62724" x="2886075" y="2565400"/>
          <p14:tracePt t="62750" x="2894013" y="2584450"/>
          <p14:tracePt t="62768" x="2900363" y="2592388"/>
          <p14:tracePt t="62785" x="2900363" y="2598738"/>
          <p14:tracePt t="62802" x="2906713" y="2605088"/>
          <p14:tracePt t="62834" x="2906713" y="2611438"/>
          <p14:tracePt t="62850" x="2906713" y="2625725"/>
          <p14:tracePt t="62867" x="2913063" y="2632075"/>
          <p14:tracePt t="62913" x="2919413" y="2638425"/>
          <p14:tracePt t="63354" x="2927350" y="2644775"/>
          <p14:tracePt t="63361" x="2940050" y="2659063"/>
          <p14:tracePt t="63371" x="2946400" y="2659063"/>
          <p14:tracePt t="63385" x="2987675" y="2686050"/>
          <p14:tracePt t="63403" x="3021013" y="2692400"/>
          <p14:tracePt t="63417" x="3048000" y="2705100"/>
          <p14:tracePt t="63434" x="3073400" y="2719388"/>
          <p14:tracePt t="63450" x="3100388" y="2738438"/>
          <p14:tracePt t="63467" x="3114675" y="2746375"/>
          <p14:tracePt t="63486" x="3127375" y="2759075"/>
          <p14:tracePt t="63500" x="3141663" y="2765425"/>
          <p14:tracePt t="63517" x="3148013" y="2779713"/>
          <p14:tracePt t="63534" x="3160713" y="2786063"/>
          <p14:tracePt t="63553" x="3175000" y="2792413"/>
          <p14:tracePt t="63567" x="3181350" y="2798763"/>
          <p14:tracePt t="63585" x="3201988" y="2813050"/>
          <p14:tracePt t="63601" x="3208338" y="2825750"/>
          <p14:tracePt t="63617" x="3221038" y="2840038"/>
          <p14:tracePt t="63633" x="3221038" y="2846388"/>
          <p14:tracePt t="63650" x="3227388" y="2846388"/>
          <p14:tracePt t="63666" x="3227388" y="2852738"/>
          <p14:tracePt t="63922" x="3235325" y="2852738"/>
          <p14:tracePt t="63929" x="3241675" y="2852738"/>
          <p14:tracePt t="63937" x="3254375" y="2873375"/>
          <p14:tracePt t="63953" x="3295650" y="2933700"/>
          <p14:tracePt t="63966" x="3314700" y="2979738"/>
          <p14:tracePt t="63984" x="3416300" y="3108325"/>
          <p14:tracePt t="64002" x="3462338" y="3160713"/>
          <p14:tracePt t="64017" x="3482975" y="3187700"/>
          <p14:tracePt t="64033" x="3495675" y="3194050"/>
          <p14:tracePt t="64049" x="3495675" y="3201988"/>
          <p14:tracePt t="64066" x="3502025" y="3208338"/>
          <p14:tracePt t="64146" x="3502025" y="3214688"/>
          <p14:tracePt t="64177" x="3509963" y="3221038"/>
          <p14:tracePt t="64201" x="3516313" y="3227388"/>
          <p14:tracePt t="64433" x="3522663" y="3241675"/>
          <p14:tracePt t="64449" x="3562350" y="3241675"/>
          <p14:tracePt t="64457" x="3576638" y="3254375"/>
          <p14:tracePt t="64466" x="3595688" y="3262313"/>
          <p14:tracePt t="64482" x="3643313" y="3268663"/>
          <p14:tracePt t="64499" x="3676650" y="3281363"/>
          <p14:tracePt t="64516" x="3703638" y="3287713"/>
          <p14:tracePt t="64532" x="3724275" y="3287713"/>
          <p14:tracePt t="64552" x="3743325" y="3287713"/>
          <p14:tracePt t="64582" x="3751263" y="3287713"/>
          <p14:tracePt t="64600" x="3770313" y="3287713"/>
          <p14:tracePt t="64617" x="3776663" y="3287713"/>
          <p14:tracePt t="64633" x="3784600" y="3287713"/>
          <p14:tracePt t="64665" x="3790950" y="3287713"/>
          <p14:tracePt t="64682" x="3803650" y="3287713"/>
          <p14:tracePt t="64701" x="3824288" y="3287713"/>
          <p14:tracePt t="64722" x="3851275" y="3281363"/>
          <p14:tracePt t="65466" x="3803650" y="3281363"/>
          <p14:tracePt t="65473" x="3797300" y="3281363"/>
          <p14:tracePt t="65925" x="3797300" y="3287713"/>
          <p14:tracePt t="65932" x="3797300" y="3302000"/>
          <p14:tracePt t="65970" x="3857625" y="3328988"/>
          <p14:tracePt t="65983" x="3878263" y="3328988"/>
          <p14:tracePt t="66007" x="3951288" y="3335338"/>
          <p14:tracePt t="66032" x="3990975" y="3341688"/>
          <p14:tracePt t="66066" x="3998913" y="3341688"/>
          <p14:tracePt t="66139" x="4011613" y="3341688"/>
          <p14:tracePt t="66153" x="4017963" y="3348038"/>
          <p14:tracePt t="66162" x="4024313" y="3348038"/>
          <p14:tracePt t="66171" x="4038600" y="3348038"/>
          <p14:tracePt t="66181" x="4059238" y="3348038"/>
          <p14:tracePt t="66198" x="4111625" y="3355975"/>
          <p14:tracePt t="66215" x="4138613" y="3355975"/>
          <p14:tracePt t="66231" x="4144963" y="3355975"/>
          <p14:tracePt t="69226" x="4144963" y="3341688"/>
          <p14:tracePt t="69234" x="4132263" y="3335338"/>
          <p14:tracePt t="69246" x="4111625" y="3314700"/>
          <p14:tracePt t="69262" x="4005263" y="3227388"/>
          <p14:tracePt t="69281" x="3836988" y="3114675"/>
          <p14:tracePt t="69298" x="3724275" y="3033713"/>
          <p14:tracePt t="69315" x="3636963" y="2979738"/>
          <p14:tracePt t="69332" x="3543300" y="2913063"/>
          <p14:tracePt t="69345" x="3468688" y="2859088"/>
          <p14:tracePt t="69362" x="3416300" y="2825750"/>
          <p14:tracePt t="69379" x="3348038" y="2773363"/>
          <p14:tracePt t="69395" x="3295650" y="2725738"/>
          <p14:tracePt t="69412" x="3248025" y="2686050"/>
          <p14:tracePt t="69429" x="3201988" y="2644775"/>
          <p14:tracePt t="69445" x="3167063" y="2619375"/>
          <p14:tracePt t="69462" x="3114675" y="2592388"/>
          <p14:tracePt t="69482" x="3054350" y="2551113"/>
          <p14:tracePt t="69497" x="3021013" y="2532063"/>
          <p14:tracePt t="69513" x="2987675" y="2524125"/>
          <p14:tracePt t="69529" x="2960688" y="2505075"/>
          <p14:tracePt t="69545" x="2933700" y="2490788"/>
          <p14:tracePt t="69562" x="2913063" y="2478088"/>
          <p14:tracePt t="69579" x="2900363" y="2471738"/>
          <p14:tracePt t="69754" x="2894013" y="2471738"/>
          <p14:tracePt t="69770" x="2894013" y="2532063"/>
          <p14:tracePt t="69781" x="2933700" y="2598738"/>
          <p14:tracePt t="69787" x="2994025" y="2686050"/>
          <p14:tracePt t="69795" x="3108325" y="2819400"/>
          <p14:tracePt t="69814" x="3335338" y="3033713"/>
          <p14:tracePt t="69829" x="3576638" y="3221038"/>
          <p14:tracePt t="69845" x="3757613" y="3335338"/>
          <p14:tracePt t="69866" x="4005263" y="3435350"/>
          <p14:tracePt t="69883" x="4111625" y="3462338"/>
          <p14:tracePt t="69896" x="4138613" y="3468688"/>
          <p14:tracePt t="69912" x="4144963" y="3476625"/>
          <p14:tracePt t="70194" x="4138613" y="3455988"/>
          <p14:tracePt t="70201" x="4098925" y="3416300"/>
          <p14:tracePt t="70211" x="4051300" y="3375025"/>
          <p14:tracePt t="70234" x="3803650" y="3175000"/>
          <p14:tracePt t="70245" x="3716338" y="3114675"/>
          <p14:tracePt t="70262" x="3603625" y="3027363"/>
          <p14:tracePt t="70279" x="3502025" y="2973388"/>
          <p14:tracePt t="70297" x="3362325" y="2894013"/>
          <p14:tracePt t="70315" x="3322638" y="2867025"/>
          <p14:tracePt t="70332" x="3302000" y="2852738"/>
          <p14:tracePt t="70345" x="3275013" y="2825750"/>
          <p14:tracePt t="70361" x="3268663" y="2806700"/>
          <p14:tracePt t="70381" x="3248025" y="2786063"/>
          <p14:tracePt t="70395" x="3235325" y="2765425"/>
          <p14:tracePt t="70411" x="3208338" y="2738438"/>
          <p14:tracePt t="70430" x="3167063" y="2719388"/>
          <p14:tracePt t="70445" x="3133725" y="2692400"/>
          <p14:tracePt t="70465" x="3060700" y="2644775"/>
          <p14:tracePt t="70483" x="3006725" y="2619375"/>
          <p14:tracePt t="70495" x="2987675" y="2611438"/>
          <p14:tracePt t="70512" x="2933700" y="2584450"/>
          <p14:tracePt t="70529" x="2906713" y="2571750"/>
          <p14:tracePt t="70545" x="2894013" y="2565400"/>
          <p14:tracePt t="70561" x="2859088" y="2544763"/>
          <p14:tracePt t="70595" x="2846388" y="2538413"/>
          <p14:tracePt t="70614" x="2846388" y="2532063"/>
          <p14:tracePt t="70630" x="2833688" y="2524125"/>
          <p14:tracePt t="70649" x="2825750" y="2517775"/>
          <p14:tracePt t="70661" x="2819400" y="2511425"/>
          <p14:tracePt t="70678" x="2813050" y="2498725"/>
          <p14:tracePt t="70694" x="2806700" y="2484438"/>
          <p14:tracePt t="70711" x="2792413" y="2457450"/>
          <p14:tracePt t="70728" x="2786063" y="2457450"/>
          <p14:tracePt t="70747" x="2786063" y="2444750"/>
          <p14:tracePt t="70834" x="2786063" y="2438400"/>
          <p14:tracePt t="72193" x="2779713" y="2438400"/>
          <p14:tracePt t="72217" x="2773363" y="2438400"/>
          <p14:tracePt t="72233" x="2759075" y="2438400"/>
          <p14:tracePt t="72241" x="2746375" y="2444750"/>
          <p14:tracePt t="72257" x="2725738" y="2444750"/>
          <p14:tracePt t="72265" x="2725738" y="2451100"/>
          <p14:tracePt t="72276" x="2713038" y="2457450"/>
          <p14:tracePt t="72293" x="2698750" y="2471738"/>
          <p14:tracePt t="72310" x="2671763" y="2484438"/>
          <p14:tracePt t="72326" x="2638425" y="2511425"/>
          <p14:tracePt t="72331" x="2632075" y="2524125"/>
          <p14:tracePt t="72345" x="2611438" y="2544763"/>
          <p14:tracePt t="72362" x="2598738" y="2559050"/>
          <p14:tracePt t="72376" x="2578100" y="2592388"/>
          <p14:tracePt t="72393" x="2571750" y="2605088"/>
          <p14:tracePt t="72410" x="2565400" y="2619375"/>
          <p14:tracePt t="72426" x="2551113" y="2638425"/>
          <p14:tracePt t="72443" x="2544763" y="2659063"/>
          <p14:tracePt t="72460" x="2538413" y="2671763"/>
          <p14:tracePt t="72476" x="2532063" y="2686050"/>
          <p14:tracePt t="72493" x="2524125" y="2692400"/>
          <p14:tracePt t="72521" x="2524125" y="2698750"/>
          <p14:tracePt t="73170" x="2517775" y="2705100"/>
          <p14:tracePt t="73180" x="2511425" y="2713038"/>
          <p14:tracePt t="73186" x="2505075" y="2713038"/>
          <p14:tracePt t="73196" x="2498725" y="2719388"/>
          <p14:tracePt t="73212" x="2471738" y="2732088"/>
          <p14:tracePt t="73226" x="2457450" y="2738438"/>
          <p14:tracePt t="73242" x="2424113" y="2759075"/>
          <p14:tracePt t="73261" x="2405063" y="2773363"/>
          <p14:tracePt t="73276" x="2384425" y="2779713"/>
          <p14:tracePt t="73292" x="2363788" y="2798763"/>
          <p14:tracePt t="73309" x="2363788" y="2806700"/>
          <p14:tracePt t="73326" x="2357438" y="2819400"/>
          <p14:tracePt t="73343" x="2357438" y="2825750"/>
          <p14:tracePt t="73361" x="2351088" y="2840038"/>
          <p14:tracePt t="73376" x="2336800" y="2852738"/>
          <p14:tracePt t="73393" x="2336800" y="2867025"/>
          <p14:tracePt t="73409" x="2330450" y="2873375"/>
          <p14:tracePt t="73427" x="2330450" y="2894013"/>
          <p14:tracePt t="73442" x="2324100" y="2900363"/>
          <p14:tracePt t="73459" x="2317750" y="2919413"/>
          <p14:tracePt t="73475" x="2309813" y="2927350"/>
          <p14:tracePt t="73492" x="2309813" y="2933700"/>
          <p14:tracePt t="73512" x="2297113" y="2946400"/>
          <p14:tracePt t="73526" x="2297113" y="2952750"/>
          <p14:tracePt t="73542" x="2297113" y="2960688"/>
          <p14:tracePt t="73559" x="2290763" y="2967038"/>
          <p14:tracePt t="73576" x="2290763" y="2973388"/>
          <p14:tracePt t="73617" x="2284413" y="2973388"/>
          <p14:tracePt t="73641" x="2276475" y="2973388"/>
          <p14:tracePt t="73665" x="2270125" y="2973388"/>
          <p14:tracePt t="73681" x="2257425" y="2973388"/>
          <p14:tracePt t="73697" x="2257425" y="2967038"/>
          <p14:tracePt t="73705" x="2251075" y="2952750"/>
          <p14:tracePt t="73729" x="2243138" y="2946400"/>
          <p14:tracePt t="73745" x="2236788" y="2940050"/>
          <p14:tracePt t="73777" x="2236788" y="2933700"/>
          <p14:tracePt t="73793" x="2230438" y="2927350"/>
          <p14:tracePt t="73801" x="2230438" y="2919413"/>
          <p14:tracePt t="74194" x="2224088" y="2919413"/>
          <p14:tracePt t="75466" x="2216150" y="2919413"/>
          <p14:tracePt t="75778" x="2224088" y="2927350"/>
          <p14:tracePt t="75810" x="2230438" y="2927350"/>
          <p14:tracePt t="75858" x="2236788" y="2927350"/>
          <p14:tracePt t="75874" x="2243138" y="2933700"/>
          <p14:tracePt t="75898" x="2257425" y="2940050"/>
          <p14:tracePt t="75930" x="2263775" y="2940050"/>
          <p14:tracePt t="75946" x="2276475" y="2940050"/>
          <p14:tracePt t="75956" x="2284413" y="2940050"/>
          <p14:tracePt t="75964" x="2290763" y="2940050"/>
          <p14:tracePt t="75974" x="2297113" y="2940050"/>
          <p14:tracePt t="75994" x="2344738" y="2940050"/>
          <p14:tracePt t="76009" x="2384425" y="2927350"/>
          <p14:tracePt t="76024" x="2444750" y="2913063"/>
          <p14:tracePt t="76040" x="2478088" y="2900363"/>
          <p14:tracePt t="76057" x="2578100" y="2873375"/>
          <p14:tracePt t="76073" x="2659063" y="2840038"/>
          <p14:tracePt t="76092" x="2732088" y="2806700"/>
          <p14:tracePt t="76107" x="2786063" y="2779713"/>
          <p14:tracePt t="76123" x="2819400" y="2765425"/>
          <p14:tracePt t="76142" x="2833688" y="2752725"/>
          <p14:tracePt t="76157" x="2840038" y="2746375"/>
          <p14:tracePt t="76190" x="2846388" y="2732088"/>
          <p14:tracePt t="76207" x="2846388" y="2719388"/>
          <p14:tracePt t="76223" x="2859088" y="2692400"/>
          <p14:tracePt t="76242" x="2867025" y="2686050"/>
          <p14:tracePt t="76257" x="2867025" y="2679700"/>
          <p14:tracePt t="76273" x="2879725" y="2665413"/>
          <p14:tracePt t="76290" x="2886075" y="2659063"/>
          <p14:tracePt t="76307" x="2894013" y="2644775"/>
          <p14:tracePt t="76323" x="2913063" y="2619375"/>
          <p14:tracePt t="76340" x="2927350" y="2598738"/>
          <p14:tracePt t="76344" x="2927350" y="2584450"/>
          <p14:tracePt t="76357" x="2927350" y="2578100"/>
          <p14:tracePt t="76373" x="2933700" y="2551113"/>
          <p14:tracePt t="76392" x="2940050" y="2532063"/>
          <p14:tracePt t="76407" x="2946400" y="2511425"/>
          <p14:tracePt t="76424" x="2952750" y="2505075"/>
          <p14:tracePt t="76440" x="2952750" y="2498725"/>
          <p14:tracePt t="76456" x="2952750" y="2490788"/>
          <p14:tracePt t="76474" x="2952750" y="2484438"/>
          <p14:tracePt t="76490" x="2960688" y="2478088"/>
          <p14:tracePt t="76507" x="2973388" y="2465388"/>
          <p14:tracePt t="76542" x="2979738" y="2451100"/>
          <p14:tracePt t="76576" x="2987675" y="2444750"/>
          <p14:tracePt t="76590" x="2987675" y="2438400"/>
          <p14:tracePt t="76606" x="2994025" y="2438400"/>
          <p14:tracePt t="76624" x="2994025" y="2430463"/>
          <p14:tracePt t="76643" x="3000375" y="2424113"/>
          <p14:tracePt t="76705" x="3000375" y="2417763"/>
          <p14:tracePt t="77114" x="3000375" y="2430463"/>
          <p14:tracePt t="77121" x="2994025" y="2430463"/>
          <p14:tracePt t="77130" x="2987675" y="2444750"/>
          <p14:tracePt t="77142" x="2979738" y="2451100"/>
          <p14:tracePt t="77157" x="2960688" y="2478088"/>
          <p14:tracePt t="77173" x="2940050" y="2505075"/>
          <p14:tracePt t="77193" x="2927350" y="2532063"/>
          <p14:tracePt t="77206" x="2913063" y="2551113"/>
          <p14:tracePt t="77225" x="2900363" y="2571750"/>
          <p14:tracePt t="77243" x="2894013" y="2578100"/>
          <p14:tracePt t="77256" x="2886075" y="2592388"/>
          <p14:tracePt t="77272" x="2873375" y="2605088"/>
          <p14:tracePt t="77291" x="2859088" y="2619375"/>
          <p14:tracePt t="77306" x="2833688" y="2644775"/>
          <p14:tracePt t="77323" x="2819400" y="2652713"/>
          <p14:tracePt t="77339" x="2806700" y="2665413"/>
          <p14:tracePt t="77356" x="2786063" y="2671763"/>
          <p14:tracePt t="77360" x="2773363" y="2686050"/>
          <p14:tracePt t="77373" x="2765425" y="2686050"/>
          <p14:tracePt t="77392" x="2752725" y="2692400"/>
          <p14:tracePt t="77474" x="2746375" y="2692400"/>
          <p14:tracePt t="77506" x="2738438" y="2692400"/>
          <p14:tracePt t="77524" x="2732088" y="2692400"/>
          <p14:tracePt t="77578" x="2725738" y="2692400"/>
          <p14:tracePt t="77586" x="2719388" y="2686050"/>
          <p14:tracePt t="78081" x="2705100" y="2719388"/>
          <p14:tracePt t="78097" x="2692400" y="2738438"/>
          <p14:tracePt t="78105" x="2686050" y="2746375"/>
          <p14:tracePt t="78112" x="2665413" y="2765425"/>
          <p14:tracePt t="78122" x="2659063" y="2773363"/>
          <p14:tracePt t="78141" x="2632075" y="2792413"/>
          <p14:tracePt t="78155" x="2611438" y="2813050"/>
          <p14:tracePt t="78172" x="2592388" y="2819400"/>
          <p14:tracePt t="78189" x="2578100" y="2825750"/>
          <p14:tracePt t="78205" x="2578100" y="2833688"/>
          <p14:tracePt t="78222" x="2565400" y="2840038"/>
          <p14:tracePt t="78239" x="2551113" y="2852738"/>
          <p14:tracePt t="78265" x="2544763" y="2859088"/>
          <p14:tracePt t="78292" x="2532063" y="2867025"/>
          <p14:tracePt t="78297" x="2532063" y="2873375"/>
          <p14:tracePt t="78306" x="2524125" y="2873375"/>
          <p14:tracePt t="78322" x="2511425" y="2879725"/>
          <p14:tracePt t="78355" x="2490788" y="2894013"/>
          <p14:tracePt t="78372" x="2484438" y="2900363"/>
          <p14:tracePt t="78389" x="2478088" y="2906713"/>
          <p14:tracePt t="78405" x="2465388" y="2913063"/>
          <p14:tracePt t="78422" x="2457450" y="2913063"/>
          <p14:tracePt t="78481" x="2451100" y="2913063"/>
          <p14:tracePt t="80121" x="2465388" y="2913063"/>
          <p14:tracePt t="80129" x="2478088" y="2913063"/>
          <p14:tracePt t="80138" x="2524125" y="2906713"/>
          <p14:tracePt t="80155" x="2638425" y="2873375"/>
          <p14:tracePt t="80174" x="2773363" y="2833688"/>
          <p14:tracePt t="80187" x="2927350" y="2792413"/>
          <p14:tracePt t="80204" x="3000375" y="2773363"/>
          <p14:tracePt t="80220" x="3241675" y="2705100"/>
          <p14:tracePt t="80237" x="3302000" y="2679700"/>
          <p14:tracePt t="80254" x="3314700" y="2671763"/>
          <p14:tracePt t="80313" x="3314700" y="2665413"/>
          <p14:tracePt t="80323" x="3322638" y="2659063"/>
          <p14:tracePt t="80344" x="3322638" y="2644775"/>
          <p14:tracePt t="80353" x="3322638" y="2638425"/>
          <p14:tracePt t="80362" x="3328988" y="2638425"/>
          <p14:tracePt t="80377" x="3328988" y="2625725"/>
          <p14:tracePt t="80387" x="3328988" y="2619375"/>
          <p14:tracePt t="80403" x="3341688" y="2605088"/>
          <p14:tracePt t="80422" x="3368675" y="2592388"/>
          <p14:tracePt t="80437" x="3368675" y="2578100"/>
          <p14:tracePt t="80454" x="3368675" y="2571750"/>
          <p14:tracePt t="80473" x="3368675" y="2551113"/>
          <p14:tracePt t="80489" x="3368675" y="2532063"/>
          <p14:tracePt t="80504" x="3368675" y="2517775"/>
          <p14:tracePt t="80520" x="3368675" y="2511425"/>
          <p14:tracePt t="80561" x="3368675" y="2505075"/>
          <p14:tracePt t="80601" x="3362325" y="2498725"/>
          <p14:tracePt t="80617" x="3362325" y="2490788"/>
          <p14:tracePt t="80714" x="3362325" y="2484438"/>
          <p14:tracePt t="81042" x="3355975" y="2484438"/>
          <p14:tracePt t="81050" x="3341688" y="2490788"/>
          <p14:tracePt t="81059" x="3341688" y="2498725"/>
          <p14:tracePt t="81070" x="3335338" y="2511425"/>
          <p14:tracePt t="81086" x="3314700" y="2544763"/>
          <p14:tracePt t="81104" x="3281363" y="2598738"/>
          <p14:tracePt t="81121" x="3262313" y="2619375"/>
          <p14:tracePt t="81137" x="3248025" y="2632075"/>
          <p14:tracePt t="81153" x="3227388" y="2659063"/>
          <p14:tracePt t="81174" x="3214688" y="2665413"/>
          <p14:tracePt t="81186" x="3194050" y="2671763"/>
          <p14:tracePt t="81219" x="3181350" y="2679700"/>
          <p14:tracePt t="81265" x="3175000" y="2679700"/>
          <p14:tracePt t="81289" x="3167063" y="2686050"/>
          <p14:tracePt t="81305" x="3160713" y="2686050"/>
          <p14:tracePt t="81313" x="3154363" y="2686050"/>
          <p14:tracePt t="81338" x="3141663" y="2686050"/>
          <p14:tracePt t="81353" x="3127375" y="2686050"/>
          <p14:tracePt t="81361" x="3121025" y="2686050"/>
          <p14:tracePt t="81371" x="3114675" y="2686050"/>
          <p14:tracePt t="81393" x="3108325" y="2686050"/>
          <p14:tracePt t="81403" x="3094038" y="2686050"/>
          <p14:tracePt t="81419" x="3087688" y="2686050"/>
          <p14:tracePt t="81436" x="3073400" y="2686050"/>
          <p14:tracePt t="81453" x="3067050" y="2679700"/>
          <p14:tracePt t="81472" x="3060700" y="2671763"/>
          <p14:tracePt t="81486" x="3054350" y="2671763"/>
          <p14:tracePt t="81503" x="3054350" y="2665413"/>
          <p14:tracePt t="81519" x="3048000" y="2665413"/>
          <p14:tracePt t="81545" x="3040063" y="2665413"/>
          <p14:tracePt t="81794" x="3033713" y="2665413"/>
          <p14:tracePt t="81810" x="3021013" y="2686050"/>
          <p14:tracePt t="81818" x="3013075" y="2692400"/>
          <p14:tracePt t="81826" x="3000375" y="2705100"/>
          <p14:tracePt t="81836" x="2987675" y="2732088"/>
          <p14:tracePt t="81854" x="2967038" y="2765425"/>
          <p14:tracePt t="81873" x="2933700" y="2798763"/>
          <p14:tracePt t="81886" x="2933700" y="2806700"/>
          <p14:tracePt t="81905" x="2919413" y="2819400"/>
          <p14:tracePt t="81924" x="2906713" y="2852738"/>
          <p14:tracePt t="81954" x="2900363" y="2859088"/>
          <p14:tracePt t="81971" x="2886075" y="2879725"/>
          <p14:tracePt t="81986" x="2886075" y="2886075"/>
          <p14:tracePt t="82003" x="2879725" y="2894013"/>
          <p14:tracePt t="82022" x="2873375" y="2906713"/>
          <p14:tracePt t="82036" x="2867025" y="2906713"/>
          <p14:tracePt t="82052" x="2852738" y="2906713"/>
          <p14:tracePt t="82072" x="2825750" y="2919413"/>
          <p14:tracePt t="82086" x="2825750" y="2927350"/>
          <p14:tracePt t="82105" x="2806700" y="2933700"/>
          <p14:tracePt t="82120" x="2798763" y="2933700"/>
          <p14:tracePt t="82137" x="2786063" y="2933700"/>
          <p14:tracePt t="82152" x="2773363" y="2933700"/>
          <p14:tracePt t="82193" x="2765425" y="2933700"/>
          <p14:tracePt t="82325" x="2759075" y="2933700"/>
          <p14:tracePt t="82473" x="2759075" y="2940050"/>
          <p14:tracePt t="82482" x="2759075" y="2946400"/>
          <p14:tracePt t="82491" x="2759075" y="2960688"/>
          <p14:tracePt t="82502" x="2779713" y="2979738"/>
          <p14:tracePt t="82521" x="2879725" y="3060700"/>
          <p14:tracePt t="82537" x="2979738" y="3114675"/>
          <p14:tracePt t="82553" x="3100388" y="3187700"/>
          <p14:tracePt t="82571" x="3295650" y="3268663"/>
          <p14:tracePt t="82585" x="3522663" y="3362325"/>
          <p14:tracePt t="82602" x="3824288" y="3489325"/>
          <p14:tracePt t="82621" x="3971925" y="3549650"/>
          <p14:tracePt t="82635" x="4119563" y="3582988"/>
          <p14:tracePt t="82652" x="4246563" y="3616325"/>
          <p14:tracePt t="82669" x="4306888" y="3630613"/>
          <p14:tracePt t="82685" x="4313238" y="3643313"/>
          <p14:tracePt t="82705" x="4319588" y="3643313"/>
          <p14:tracePt t="82778" x="4325938" y="3643313"/>
          <p14:tracePt t="82786" x="4333875" y="3643313"/>
          <p14:tracePt t="82793" x="4352925" y="3643313"/>
          <p14:tracePt t="82803" x="4367213" y="3643313"/>
          <p14:tracePt t="82821" x="4406900" y="3630613"/>
          <p14:tracePt t="82835" x="4419600" y="3622675"/>
          <p14:tracePt t="82852" x="4427538" y="3616325"/>
          <p14:tracePt t="82885" x="4427538" y="3603625"/>
          <p14:tracePt t="82905" x="4427538" y="3556000"/>
          <p14:tracePt t="82922" x="4419600" y="3536950"/>
          <p14:tracePt t="82936" x="4419600" y="3522663"/>
          <p14:tracePt t="82952" x="4419600" y="3516313"/>
          <p14:tracePt t="82971" x="4406900" y="3502025"/>
          <p14:tracePt t="82985" x="4406900" y="3495675"/>
          <p14:tracePt t="83003" x="4406900" y="3482975"/>
          <p14:tracePt t="83019" x="4400550" y="3468688"/>
          <p14:tracePt t="83035" x="4394200" y="3455988"/>
          <p14:tracePt t="83052" x="4394200" y="3449638"/>
          <p14:tracePt t="83071" x="4394200" y="3435350"/>
          <p14:tracePt t="83085" x="4379913" y="3429000"/>
          <p14:tracePt t="83102" x="4379913" y="3422650"/>
          <p14:tracePt t="83118" x="4373563" y="3416300"/>
          <p14:tracePt t="83169" x="4373563" y="3408363"/>
          <p14:tracePt t="83225" x="4373563" y="3402013"/>
          <p14:tracePt t="83281" x="4373563" y="3395663"/>
          <p14:tracePt t="83313" x="4379913" y="3389313"/>
          <p14:tracePt t="83322" x="4386263" y="3381375"/>
          <p14:tracePt t="83329" x="4394200" y="3381375"/>
          <p14:tracePt t="83338" x="4406900" y="3375025"/>
          <p14:tracePt t="83354" x="4419600" y="3368675"/>
          <p14:tracePt t="83372" x="4446588" y="3355975"/>
          <p14:tracePt t="83385" x="4479925" y="3348038"/>
          <p14:tracePt t="83401" x="4500563" y="3348038"/>
          <p14:tracePt t="83418" x="4548188" y="3348038"/>
          <p14:tracePt t="83435" x="4581525" y="3348038"/>
          <p14:tracePt t="83452" x="4614863" y="3348038"/>
          <p14:tracePt t="83470" x="4654550" y="3348038"/>
          <p14:tracePt t="83485" x="4687888" y="3348038"/>
          <p14:tracePt t="83502" x="4735513" y="3348038"/>
          <p14:tracePt t="83521" x="4795838" y="3348038"/>
          <p14:tracePt t="83536" x="4808538" y="3348038"/>
          <p14:tracePt t="83552" x="4868863" y="3348038"/>
          <p14:tracePt t="83569" x="4908550" y="3348038"/>
          <p14:tracePt t="83585" x="4949825" y="3348038"/>
          <p14:tracePt t="83602" x="4995863" y="3348038"/>
          <p14:tracePt t="83620" x="5043488" y="3348038"/>
          <p14:tracePt t="83634" x="5089525" y="3348038"/>
          <p14:tracePt t="83651" x="5130800" y="3335338"/>
          <p14:tracePt t="83670" x="5149850" y="3328988"/>
          <p14:tracePt t="83684" x="5216525" y="3328988"/>
          <p14:tracePt t="83701" x="5257800" y="3328988"/>
          <p14:tracePt t="83718" x="5291138" y="3328988"/>
          <p14:tracePt t="83734" x="5324475" y="3328988"/>
          <p14:tracePt t="83752" x="5384800" y="3328988"/>
          <p14:tracePt t="83771" x="5430838" y="3328988"/>
          <p14:tracePt t="83785" x="5472113" y="3322638"/>
          <p14:tracePt t="83802" x="5518150" y="3314700"/>
          <p14:tracePt t="83819" x="5538788" y="3308350"/>
          <p14:tracePt t="83834" x="5592763" y="3302000"/>
          <p14:tracePt t="83851" x="5672138" y="3302000"/>
          <p14:tracePt t="83867" x="5773738" y="3302000"/>
          <p14:tracePt t="83884" x="5867400" y="3302000"/>
          <p14:tracePt t="83902" x="5967413" y="3302000"/>
          <p14:tracePt t="83921" x="6013450" y="3302000"/>
          <p14:tracePt t="83934" x="6067425" y="3302000"/>
          <p14:tracePt t="83952" x="6073775" y="3308350"/>
          <p14:tracePt t="84026" x="6081713" y="3308350"/>
          <p14:tracePt t="84042" x="6088063" y="3308350"/>
          <p14:tracePt t="84065" x="6094413" y="3308350"/>
          <p14:tracePt t="84084" x="6115050" y="3308350"/>
          <p14:tracePt t="84106" x="6121400" y="3308350"/>
          <p14:tracePt t="84113" x="6127750" y="3308350"/>
          <p14:tracePt t="84123" x="6134100" y="3308350"/>
          <p14:tracePt t="84138" x="6142038" y="3308350"/>
          <p14:tracePt t="84161" x="6148388" y="3308350"/>
          <p14:tracePt t="84186" x="6154738" y="3308350"/>
          <p14:tracePt t="84193" x="6161088" y="3308350"/>
          <p14:tracePt t="84217" x="6167438" y="3308350"/>
          <p14:tracePt t="84241" x="6175375" y="3308350"/>
          <p14:tracePt t="84257" x="6181725" y="3308350"/>
          <p14:tracePt t="84281" x="6188075" y="3308350"/>
          <p14:tracePt t="84305" x="6188075" y="3302000"/>
          <p14:tracePt t="84353" x="6194425" y="3302000"/>
          <p14:tracePt t="84514" x="6202363" y="3302000"/>
          <p14:tracePt t="84658" x="6208713" y="3302000"/>
          <p14:tracePt t="85434" x="6208713" y="3295650"/>
          <p14:tracePt t="85450" x="6202363" y="3295650"/>
          <p14:tracePt t="85466" x="6194425" y="3295650"/>
          <p14:tracePt t="85474" x="6188075" y="3287713"/>
          <p14:tracePt t="85485" x="6175375" y="3287713"/>
          <p14:tracePt t="85502" x="6142038" y="3281363"/>
          <p14:tracePt t="85516" x="6094413" y="3275013"/>
          <p14:tracePt t="85533" x="6021388" y="3268663"/>
          <p14:tracePt t="85550" x="5846763" y="3241675"/>
          <p14:tracePt t="85566" x="5559425" y="3208338"/>
          <p14:tracePt t="85583" x="5297488" y="3208338"/>
          <p14:tracePt t="85600" x="4829175" y="3208338"/>
          <p14:tracePt t="85617" x="4567238" y="3208338"/>
          <p14:tracePt t="85633" x="4359275" y="3208338"/>
          <p14:tracePt t="85652" x="4186238" y="3201988"/>
          <p14:tracePt t="85666" x="4032250" y="3187700"/>
          <p14:tracePt t="85683" x="3905250" y="3160713"/>
          <p14:tracePt t="85700" x="3797300" y="3148013"/>
          <p14:tracePt t="85716" x="3743325" y="3141663"/>
          <p14:tracePt t="85733" x="3549650" y="3127375"/>
          <p14:tracePt t="85750" x="3422650" y="3127375"/>
          <p14:tracePt t="85766" x="3268663" y="3094038"/>
          <p14:tracePt t="85785" x="3067050" y="3067050"/>
          <p14:tracePt t="85802" x="2952750" y="3054350"/>
          <p14:tracePt t="85817" x="2819400" y="3040063"/>
          <p14:tracePt t="85833" x="2719388" y="3040063"/>
          <p14:tracePt t="85849" x="2638425" y="3040063"/>
          <p14:tracePt t="85866" x="2611438" y="3040063"/>
          <p14:tracePt t="85929" x="2605088" y="3040063"/>
          <p14:tracePt t="85961" x="2598738" y="3048000"/>
          <p14:tracePt t="85970" x="2598738" y="3054350"/>
          <p14:tracePt t="85977" x="2592388" y="3054350"/>
          <p14:tracePt t="85985" x="2592388" y="3060700"/>
          <p14:tracePt t="86000" x="2592388" y="3073400"/>
          <p14:tracePt t="86016" x="2584450" y="3087688"/>
          <p14:tracePt t="86032" x="2584450" y="3094038"/>
          <p14:tracePt t="86066" x="2584450" y="3100388"/>
          <p14:tracePt t="86089" x="2584450" y="3108325"/>
          <p14:tracePt t="86146" x="2584450" y="3114675"/>
          <p14:tracePt t="86161" x="2578100" y="3114675"/>
          <p14:tracePt t="86332" x="2578100" y="3121025"/>
          <p14:tracePt t="86361" x="2571750" y="3127375"/>
          <p14:tracePt t="86401" x="2571750" y="3133725"/>
          <p14:tracePt t="87650" x="2571750" y="3141663"/>
          <p14:tracePt t="87738" x="2571750" y="3148013"/>
          <p14:tracePt t="88090" x="2571750" y="3154363"/>
          <p14:tracePt t="88121" x="2571750" y="3160713"/>
          <p14:tracePt t="88138" x="2571750" y="3167063"/>
          <p14:tracePt t="88154" x="2565400" y="3181350"/>
          <p14:tracePt t="88170" x="2565400" y="3187700"/>
          <p14:tracePt t="88178" x="2565400" y="3194050"/>
          <p14:tracePt t="88186" x="2559050" y="3208338"/>
          <p14:tracePt t="88202" x="2551113" y="3214688"/>
          <p14:tracePt t="88219" x="2551113" y="3221038"/>
          <p14:tracePt t="88233" x="2551113" y="3235325"/>
          <p14:tracePt t="88731" x="2551113" y="3241675"/>
          <p14:tracePt t="89473" x="2538413" y="3248025"/>
          <p14:tracePt t="89482" x="2538413" y="3254375"/>
          <p14:tracePt t="89498" x="2524125" y="3287713"/>
          <p14:tracePt t="89505" x="2511425" y="3308350"/>
          <p14:tracePt t="89516" x="2505075" y="3322638"/>
          <p14:tracePt t="89532" x="2471738" y="3375025"/>
          <p14:tracePt t="89546" x="2438400" y="3416300"/>
          <p14:tracePt t="89563" x="2405063" y="3455988"/>
          <p14:tracePt t="89582" x="2384425" y="3476625"/>
          <p14:tracePt t="89597" x="2370138" y="3495675"/>
          <p14:tracePt t="89613" x="2363788" y="3495675"/>
          <p14:tracePt t="89630" x="2363788" y="3502025"/>
          <p14:tracePt t="89705" x="2357438" y="3502025"/>
          <p14:tracePt t="89730" x="2357438" y="3509963"/>
          <p14:tracePt t="89746" x="2351088" y="3516313"/>
          <p14:tracePt t="89770" x="2344738" y="3522663"/>
          <p14:tracePt t="89785" x="2336800" y="3522663"/>
          <p14:tracePt t="89795" x="2330450" y="3529013"/>
          <p14:tracePt t="89806" x="2324100" y="3529013"/>
          <p14:tracePt t="89813" x="2303463" y="3536950"/>
          <p14:tracePt t="89833" x="2251075" y="3562350"/>
          <p14:tracePt t="89846" x="2236788" y="3562350"/>
          <p14:tracePt t="89864" x="2203450" y="3570288"/>
          <p14:tracePt t="89881" x="2190750" y="3570288"/>
          <p14:tracePt t="90290" x="2182813" y="3570288"/>
          <p14:tracePt t="90305" x="2176463" y="3570288"/>
          <p14:tracePt t="90317" x="2170113" y="3570288"/>
          <p14:tracePt t="90458" x="2163763" y="3562350"/>
          <p14:tracePt t="90747" x="2155825" y="3562350"/>
          <p14:tracePt t="91498" x="2170113" y="3562350"/>
          <p14:tracePt t="91506" x="2182813" y="3562350"/>
          <p14:tracePt t="91521" x="2197100" y="3562350"/>
          <p14:tracePt t="91536" x="2216150" y="3562350"/>
          <p14:tracePt t="91547" x="2230438" y="3562350"/>
          <p14:tracePt t="91562" x="2236788" y="3562350"/>
          <p14:tracePt t="91595" x="2243138" y="3562350"/>
          <p14:tracePt t="91612" x="2251075" y="3562350"/>
          <p14:tracePt t="91641" x="2257425" y="3562350"/>
          <p14:tracePt t="91705" x="2263775" y="3562350"/>
          <p14:tracePt t="91890" x="2276475" y="3562350"/>
          <p14:tracePt t="91905" x="2290763" y="3562350"/>
          <p14:tracePt t="91921" x="2317750" y="3562350"/>
          <p14:tracePt t="91932" x="2330450" y="3562350"/>
          <p14:tracePt t="91945" x="2378075" y="3549650"/>
          <p14:tracePt t="91963" x="2397125" y="3549650"/>
          <p14:tracePt t="91979" x="2417763" y="3549650"/>
          <p14:tracePt t="91995" x="2430463" y="3549650"/>
          <p14:tracePt t="92081" x="2438400" y="3549650"/>
          <p14:tracePt t="93257" x="2451100" y="3549650"/>
          <p14:tracePt t="93267" x="2465388" y="3549650"/>
          <p14:tracePt t="93294" x="2544763" y="3562350"/>
          <p14:tracePt t="93313" x="2598738" y="3576638"/>
          <p14:tracePt t="93329" x="2625725" y="3576638"/>
          <p14:tracePt t="93344" x="2632075" y="3582988"/>
          <p14:tracePt t="93360" x="2644775" y="3582988"/>
          <p14:tracePt t="93466" x="2652713" y="3582988"/>
          <p14:tracePt t="93546" x="2659063" y="3582988"/>
          <p14:tracePt t="93834" x="2671763" y="3582988"/>
          <p14:tracePt t="93850" x="2686050" y="3582988"/>
          <p14:tracePt t="93874" x="2698750" y="3582988"/>
          <p14:tracePt t="93881" x="2713038" y="3582988"/>
          <p14:tracePt t="93893" x="2719388" y="3582988"/>
          <p14:tracePt t="93912" x="2738438" y="3582988"/>
          <p14:tracePt t="93927" x="2752725" y="3582988"/>
          <p14:tracePt t="93946" x="2759075" y="3582988"/>
          <p14:tracePt t="93961" x="2773363" y="3582988"/>
          <p14:tracePt t="93993" x="2779713" y="3582988"/>
          <p14:tracePt t="95106" x="2792413" y="3582988"/>
          <p14:tracePt t="95114" x="2813050" y="3582988"/>
          <p14:tracePt t="95130" x="2879725" y="3582988"/>
          <p14:tracePt t="95145" x="2952750" y="3582988"/>
          <p14:tracePt t="95163" x="3006725" y="3582988"/>
          <p14:tracePt t="95177" x="3048000" y="3582988"/>
          <p14:tracePt t="95194" x="3081338" y="3582988"/>
          <p14:tracePt t="95212" x="3100388" y="3582988"/>
          <p14:tracePt t="95994" x="3108325" y="3582988"/>
          <p14:tracePt t="96004" x="3114675" y="3582988"/>
          <p14:tracePt t="96013" x="3121025" y="3582988"/>
          <p14:tracePt t="96027" x="3148013" y="3582988"/>
          <p14:tracePt t="96044" x="3175000" y="3582988"/>
          <p14:tracePt t="96061" x="3214688" y="3582988"/>
          <p14:tracePt t="96075" x="3221038" y="3582988"/>
          <p14:tracePt t="96121" x="3235325" y="3582988"/>
          <p14:tracePt t="96153" x="3241675" y="3582988"/>
          <p14:tracePt t="96906" x="3254375" y="3582988"/>
          <p14:tracePt t="96922" x="3262313" y="3582988"/>
          <p14:tracePt t="96938" x="3275013" y="3582988"/>
          <p14:tracePt t="96954" x="3281363" y="3582988"/>
          <p14:tracePt t="96969" x="3308350" y="3576638"/>
          <p14:tracePt t="96991" x="3322638" y="3576638"/>
          <p14:tracePt t="97009" x="3348038" y="3570288"/>
          <p14:tracePt t="97025" x="3368675" y="3570288"/>
          <p14:tracePt t="97043" x="3381375" y="3562350"/>
          <p14:tracePt t="97057" x="3389313" y="3562350"/>
          <p14:tracePt t="97074" x="3395663" y="3562350"/>
          <p14:tracePt t="97091" x="3402013" y="3562350"/>
          <p14:tracePt t="97137" x="3408363" y="3562350"/>
          <p14:tracePt t="98770" x="3416300" y="3562350"/>
          <p14:tracePt t="98777" x="3422650" y="3562350"/>
          <p14:tracePt t="98793" x="3449638" y="3562350"/>
          <p14:tracePt t="98806" x="3462338" y="3562350"/>
          <p14:tracePt t="98823" x="3516313" y="3562350"/>
          <p14:tracePt t="98840" x="3643313" y="3562350"/>
          <p14:tracePt t="98857" x="3703638" y="3576638"/>
          <p14:tracePt t="98873" x="3724275" y="3582988"/>
          <p14:tracePt t="98889" x="3776663" y="3589338"/>
          <p14:tracePt t="98906" x="3784600" y="3589338"/>
          <p14:tracePt t="98985" x="3790950" y="3589338"/>
          <p14:tracePt t="98993" x="3797300" y="3589338"/>
          <p14:tracePt t="99010" x="3803650" y="3589338"/>
          <p14:tracePt t="99026" x="3810000" y="3589338"/>
          <p14:tracePt t="99058" x="3817938" y="3589338"/>
          <p14:tracePt t="99970" x="3803650" y="3589338"/>
          <p14:tracePt t="99978" x="3770313" y="3609975"/>
          <p14:tracePt t="99993" x="3690938" y="3643313"/>
          <p14:tracePt t="100022" x="3529013" y="3683000"/>
          <p14:tracePt t="100039" x="3402013" y="3709988"/>
          <p14:tracePt t="100056" x="3262313" y="3730625"/>
          <p14:tracePt t="100072" x="3214688" y="3743325"/>
          <p14:tracePt t="100091" x="3181350" y="3751263"/>
          <p14:tracePt t="100105" x="3160713" y="3757613"/>
          <p14:tracePt t="100122" x="3127375" y="3770313"/>
          <p14:tracePt t="100141" x="3073400" y="3776663"/>
          <p14:tracePt t="100155" x="2994025" y="3803650"/>
          <p14:tracePt t="100172" x="2906713" y="3810000"/>
          <p14:tracePt t="100188" x="2786063" y="3817938"/>
          <p14:tracePt t="100205" x="2652713" y="3817938"/>
          <p14:tracePt t="100222" x="2511425" y="3817938"/>
          <p14:tracePt t="100242" x="2411413" y="3817938"/>
          <p14:tracePt t="100255" x="2397125" y="3817938"/>
          <p14:tracePt t="100330" x="2390775" y="3810000"/>
          <p14:tracePt t="100386" x="2390775" y="3803650"/>
          <p14:tracePt t="100395" x="2397125" y="3797300"/>
          <p14:tracePt t="100405" x="2405063" y="3797300"/>
          <p14:tracePt t="100642" x="2405063" y="3790950"/>
          <p14:tracePt t="103162" x="2397125" y="3790950"/>
          <p14:tracePt t="103170" x="2378075" y="3790950"/>
          <p14:tracePt t="103186" x="2351088" y="3790950"/>
          <p14:tracePt t="103203" x="2324100" y="3790950"/>
          <p14:tracePt t="103220" x="2284413" y="3790950"/>
          <p14:tracePt t="103236" x="2263775" y="3790950"/>
          <p14:tracePt t="103254" x="2251075" y="3790950"/>
          <p14:tracePt t="103273" x="2224088" y="3770313"/>
          <p14:tracePt t="103287" x="2216150" y="3770313"/>
          <p14:tracePt t="103304" x="2176463" y="3736975"/>
          <p14:tracePt t="103321" x="2136775" y="3697288"/>
          <p14:tracePt t="103340" x="2103438" y="3670300"/>
          <p14:tracePt t="103353" x="2089150" y="3656013"/>
          <p14:tracePt t="103369" x="2016125" y="3589338"/>
          <p14:tracePt t="103386" x="1928813" y="3522663"/>
          <p14:tracePt t="103402" x="1868488" y="3476625"/>
          <p14:tracePt t="103421" x="1795463" y="3402013"/>
          <p14:tracePt t="103436" x="1708150" y="3348038"/>
          <p14:tracePt t="103453" x="1633538" y="3287713"/>
          <p14:tracePt t="103469" x="1566863" y="3241675"/>
          <p14:tracePt t="103473" x="1527175" y="3214688"/>
          <p14:tracePt t="103490" x="1487488" y="3175000"/>
          <p14:tracePt t="103502" x="1473200" y="3160713"/>
          <p14:tracePt t="103520" x="1385888" y="3073400"/>
          <p14:tracePt t="103537" x="1346200" y="3027363"/>
          <p14:tracePt t="103553" x="1292225" y="2979738"/>
          <p14:tracePt t="103571" x="1252538" y="2933700"/>
          <p14:tracePt t="103586" x="1238250" y="2913063"/>
          <p14:tracePt t="103602" x="1219200" y="2873375"/>
          <p14:tracePt t="103619" x="1192213" y="2825750"/>
          <p14:tracePt t="103636" x="1171575" y="2792413"/>
          <p14:tracePt t="103652" x="1171575" y="2779713"/>
          <p14:tracePt t="103669" x="1171575" y="2773363"/>
          <p14:tracePt t="103686" x="1158875" y="2765425"/>
          <p14:tracePt t="103778" x="1158875" y="2759075"/>
          <p14:tracePt t="103794" x="1158875" y="2752725"/>
          <p14:tracePt t="103811" x="1158875" y="2746375"/>
          <p14:tracePt t="103833" x="1158875" y="2738438"/>
          <p14:tracePt t="103850" x="1158875" y="2732088"/>
          <p14:tracePt t="103929" x="1158875" y="2725738"/>
          <p14:tracePt t="105865" x="1179513" y="2738438"/>
          <p14:tracePt t="105878" x="1252538" y="2833688"/>
          <p14:tracePt t="105884" x="1352550" y="2946400"/>
          <p14:tracePt t="105904" x="1573213" y="3248025"/>
          <p14:tracePt t="105917" x="1620838" y="3322638"/>
          <p14:tracePt t="105934" x="1660525" y="3402013"/>
          <p14:tracePt t="105953" x="1720850" y="3495675"/>
          <p14:tracePt t="105970" x="1741488" y="3543300"/>
          <p14:tracePt t="105985" x="1762125" y="3595688"/>
          <p14:tracePt t="106003" x="1781175" y="3636963"/>
          <p14:tracePt t="106017" x="1801813" y="3670300"/>
          <p14:tracePt t="106034" x="1841500" y="3751263"/>
          <p14:tracePt t="106051" x="1881188" y="3824288"/>
          <p14:tracePt t="106067" x="1928813" y="3878263"/>
          <p14:tracePt t="106084" x="1955800" y="3905250"/>
          <p14:tracePt t="106117" x="1962150" y="3911600"/>
          <p14:tracePt t="106186" x="1976438" y="3911600"/>
          <p14:tracePt t="106218" x="1982788" y="3911600"/>
          <p14:tracePt t="106234" x="1982788" y="3905250"/>
          <p14:tracePt t="106242" x="1989138" y="3905250"/>
          <p14:tracePt t="106251" x="1995488" y="3905250"/>
          <p14:tracePt t="106267" x="2016125" y="3890963"/>
          <p14:tracePt t="106285" x="2022475" y="3878263"/>
          <p14:tracePt t="106304" x="2043113" y="3857625"/>
          <p14:tracePt t="106317" x="2043113" y="3844925"/>
          <p14:tracePt t="106353" x="2062163" y="3790950"/>
          <p14:tracePt t="106368" x="2076450" y="3770313"/>
          <p14:tracePt t="106385" x="2076450" y="3757613"/>
          <p14:tracePt t="106403" x="2076450" y="3751263"/>
          <p14:tracePt t="106417" x="2076450" y="3736975"/>
          <p14:tracePt t="106939" x="2076450" y="3730625"/>
          <p14:tracePt t="106947" x="2089150" y="3730625"/>
          <p14:tracePt t="106961" x="2103438" y="3730625"/>
          <p14:tracePt t="106977" x="2130425" y="3724275"/>
          <p14:tracePt t="106989" x="2136775" y="3724275"/>
          <p14:tracePt t="107004" x="2143125" y="3724275"/>
          <p14:tracePt t="107017" x="2155825" y="3724275"/>
          <p14:tracePt t="107033" x="2170113" y="3724275"/>
          <p14:tracePt t="107053" x="2176463" y="3724275"/>
          <p14:tracePt t="107066" x="2190750" y="3724275"/>
          <p14:tracePt t="107083" x="2197100" y="3724275"/>
          <p14:tracePt t="107137" x="2209800" y="3724275"/>
          <p14:tracePt t="107490" x="2216150" y="3724275"/>
          <p14:tracePt t="107502" x="2230438" y="3724275"/>
          <p14:tracePt t="107516" x="2257425" y="3724275"/>
          <p14:tracePt t="107533" x="2297113" y="3724275"/>
          <p14:tracePt t="107549" x="2336800" y="3730625"/>
          <p14:tracePt t="107566" x="2384425" y="3736975"/>
          <p14:tracePt t="107583" x="2424113" y="3743325"/>
          <p14:tracePt t="107602" x="2457450" y="3751263"/>
          <p14:tracePt t="107617" x="2471738" y="3751263"/>
          <p14:tracePt t="107633" x="2478088" y="3751263"/>
          <p14:tracePt t="107890" x="2484438" y="3751263"/>
          <p14:tracePt t="107901" x="2498725" y="3751263"/>
          <p14:tracePt t="107910" x="2505075" y="3751263"/>
          <p14:tracePt t="107922" x="2524125" y="3751263"/>
          <p14:tracePt t="107932" x="2532063" y="3751263"/>
          <p14:tracePt t="107951" x="2559050" y="3751263"/>
          <p14:tracePt t="107966" x="2565400" y="3751263"/>
          <p14:tracePt t="107983" x="2578100" y="3751263"/>
          <p14:tracePt t="108378" x="2584450" y="3757613"/>
          <p14:tracePt t="108386" x="2592388" y="3763963"/>
          <p14:tracePt t="108402" x="2605088" y="3763963"/>
          <p14:tracePt t="108419" x="2611438" y="3770313"/>
          <p14:tracePt t="108434" x="2638425" y="3784600"/>
          <p14:tracePt t="108449" x="2644775" y="3790950"/>
          <p14:tracePt t="108465" x="2652713" y="3790950"/>
          <p14:tracePt t="108501" x="2659063" y="3790950"/>
          <p14:tracePt t="108618" x="2671763" y="3790950"/>
          <p14:tracePt t="108650" x="2679700" y="3790950"/>
          <p14:tracePt t="108666" x="2679700" y="3797300"/>
          <p14:tracePt t="109066" x="2679700" y="3803650"/>
          <p14:tracePt t="109073" x="2665413" y="3803650"/>
          <p14:tracePt t="109082" x="2644775" y="3817938"/>
          <p14:tracePt t="109101" x="2559050" y="3857625"/>
          <p14:tracePt t="109115" x="2484438" y="3890963"/>
          <p14:tracePt t="109132" x="2417763" y="3917950"/>
          <p14:tracePt t="109149" x="2324100" y="3944938"/>
          <p14:tracePt t="109165" x="2263775" y="3957638"/>
          <p14:tracePt t="109182" x="2230438" y="3957638"/>
          <p14:tracePt t="109201" x="2130425" y="3971925"/>
          <p14:tracePt t="109216" x="2109788" y="3971925"/>
          <p14:tracePt t="109232" x="2076450" y="3971925"/>
          <p14:tracePt t="109249" x="2049463" y="3965575"/>
          <p14:tracePt t="109265" x="2036763" y="3965575"/>
          <p14:tracePt t="109281" x="2009775" y="3965575"/>
          <p14:tracePt t="109298" x="1976438" y="3957638"/>
          <p14:tracePt t="109315" x="1949450" y="3944938"/>
          <p14:tracePt t="109331" x="1908175" y="3944938"/>
          <p14:tracePt t="109350" x="1874838" y="3938588"/>
          <p14:tracePt t="109364" x="1841500" y="3938588"/>
          <p14:tracePt t="109381" x="1828800" y="3930650"/>
          <p14:tracePt t="110138" x="1835150" y="3930650"/>
          <p14:tracePt t="110154" x="1841500" y="3930650"/>
          <p14:tracePt t="110170" x="1847850" y="3938588"/>
          <p14:tracePt t="110202" x="1855788" y="3938588"/>
          <p14:tracePt t="110218" x="1862138" y="3938588"/>
          <p14:tracePt t="110226" x="1862138" y="3944938"/>
          <p14:tracePt t="110236" x="1874838" y="3944938"/>
          <p14:tracePt t="110251" x="1895475" y="3957638"/>
          <p14:tracePt t="110265" x="1941513" y="3971925"/>
          <p14:tracePt t="110281" x="2001838" y="3990975"/>
          <p14:tracePt t="110298" x="2049463" y="4011613"/>
          <p14:tracePt t="110314" x="2082800" y="4024313"/>
          <p14:tracePt t="110333" x="2130425" y="4044950"/>
          <p14:tracePt t="110349" x="2170113" y="4059238"/>
          <p14:tracePt t="110364" x="2216150" y="4084638"/>
          <p14:tracePt t="110384" x="2243138" y="4084638"/>
          <p14:tracePt t="110397" x="2251075" y="4092575"/>
          <p14:tracePt t="110414" x="2257425" y="4098925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594360" y="310752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Source Sans Pro"/>
              <a:buNone/>
            </a:pPr>
            <a:r>
              <a:rPr lang="id-ID" sz="4000" b="0" i="0" u="none" strike="noStrike" cap="none" baseline="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contoh</a:t>
            </a:r>
            <a:endParaRPr lang="en-GB" sz="4000" b="0" i="0" u="none" strike="noStrike" cap="none" baseline="0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06780" y="1553109"/>
                <a:ext cx="5612114" cy="2432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id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d-ID" dirty="0"/>
              </a:p>
              <a:p>
                <a:endParaRPr lang="id-ID" dirty="0"/>
              </a:p>
              <a:p>
                <a:r>
                  <a:rPr lang="id-ID" dirty="0"/>
                  <a:t>Det A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id-ID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d-ID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d-ID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id-ID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mr>
                      <m:m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id-ID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endParaRPr lang="id-ID" b="0" dirty="0"/>
              </a:p>
              <a:p>
                <a:endParaRPr lang="id-ID" dirty="0"/>
              </a:p>
              <a:p>
                <a:r>
                  <a:rPr lang="id-ID" dirty="0"/>
                  <a:t>	 = ((3.1.-2) + (-2.2.1)+(2.2.0)) – ((2.1.1) + (3.2.0) + (-2.2.-2))</a:t>
                </a:r>
              </a:p>
              <a:p>
                <a:r>
                  <a:rPr lang="id-ID" dirty="0"/>
                  <a:t>	 = (-6 - 4 + 0) – (2+0+8)</a:t>
                </a:r>
              </a:p>
              <a:p>
                <a:r>
                  <a:rPr lang="id-ID" dirty="0"/>
                  <a:t>	 = - 10 – 10 </a:t>
                </a:r>
              </a:p>
              <a:p>
                <a:r>
                  <a:rPr lang="id-ID" dirty="0"/>
                  <a:t>	 = -20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780" y="1553109"/>
                <a:ext cx="5612114" cy="2432204"/>
              </a:xfrm>
              <a:prstGeom prst="rect">
                <a:avLst/>
              </a:prstGeom>
              <a:blipFill rotWithShape="0">
                <a:blip r:embed="rId3"/>
                <a:stretch>
                  <a:fillRect l="-1957" r="-1196" b="-350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xmlns:iact="http://schemas.microsoft.com/office/powerpoint/2014/inkAction" Requires="p14 iact">
          <p:contentPart p14:bwMode="auto" r:id="rId4">
            <p14:nvContentPartPr>
              <p14:cNvPr id="3" name="Ink 2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103120" y="2364120"/>
              <a:ext cx="1587600" cy="563040"/>
            </p14:xfrm>
          </p:contentPart>
        </mc:Choice>
        <mc:Fallback>
          <p:pic>
            <p:nvPicPr>
              <p:cNvPr id="3" name="Ink 2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93760" y="2354760"/>
                <a:ext cx="1606320" cy="58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6573578"/>
      </p:ext>
    </p:extLst>
  </p:cSld>
  <p:clrMapOvr>
    <a:masterClrMapping/>
  </p:clrMapOvr>
  <p:transition spd="slow" advTm="10917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3726" x="2257425" y="4092575"/>
          <p14:tracePt t="3737" x="2276475" y="4078288"/>
          <p14:tracePt t="3749" x="2357438" y="3971925"/>
          <p14:tracePt t="3767" x="2417763" y="3863975"/>
          <p14:tracePt t="3780" x="2430463" y="3797300"/>
          <p14:tracePt t="3797" x="2511425" y="3556000"/>
          <p14:tracePt t="3814" x="2544763" y="3389313"/>
          <p14:tracePt t="3830" x="2605088" y="3154363"/>
          <p14:tracePt t="3847" x="2659063" y="2906713"/>
          <p14:tracePt t="3866" x="2659063" y="2746375"/>
          <p14:tracePt t="3880" x="2652713" y="2638425"/>
          <p14:tracePt t="3897" x="2598738" y="2511425"/>
          <p14:tracePt t="3914" x="2578100" y="2465388"/>
          <p14:tracePt t="3930" x="2465388" y="2363788"/>
          <p14:tracePt t="3948" x="2390775" y="2324100"/>
          <p14:tracePt t="3964" x="2357438" y="2309813"/>
          <p14:tracePt t="3981" x="2324100" y="2297113"/>
          <p14:tracePt t="3997" x="2290763" y="2290763"/>
          <p14:tracePt t="4017" x="2263775" y="2276475"/>
          <p14:tracePt t="4030" x="2224088" y="2270125"/>
          <p14:tracePt t="4047" x="2182813" y="2257425"/>
          <p14:tracePt t="4063" x="2143125" y="2243138"/>
          <p14:tracePt t="4080" x="2095500" y="2224088"/>
          <p14:tracePt t="4097" x="2062163" y="2224088"/>
          <p14:tracePt t="4113" x="1982788" y="2197100"/>
          <p14:tracePt t="4130" x="1881188" y="2176463"/>
          <p14:tracePt t="4148" x="1741488" y="2143125"/>
          <p14:tracePt t="4167" x="1701800" y="2143125"/>
          <p14:tracePt t="4181" x="1581150" y="2143125"/>
          <p14:tracePt t="4197" x="1520825" y="2122488"/>
          <p14:tracePt t="4213" x="1500188" y="2122488"/>
          <p14:tracePt t="4230" x="1479550" y="2116138"/>
          <p14:tracePt t="5710" x="1479550" y="2103438"/>
          <p14:tracePt t="5726" x="1479550" y="2095500"/>
          <p14:tracePt t="5735" x="1479550" y="2082800"/>
          <p14:tracePt t="5751" x="1479550" y="2076450"/>
          <p14:tracePt t="5768" x="1479550" y="2062163"/>
          <p14:tracePt t="5779" x="1479550" y="2055813"/>
          <p14:tracePt t="5998" x="1479550" y="2043113"/>
          <p14:tracePt t="6005" x="1479550" y="2036763"/>
          <p14:tracePt t="6017" x="1487488" y="2022475"/>
          <p14:tracePt t="6029" x="1487488" y="2001838"/>
          <p14:tracePt t="6048" x="1487488" y="1976438"/>
          <p14:tracePt t="6064" x="1500188" y="1935163"/>
          <p14:tracePt t="6079" x="1500188" y="1895475"/>
          <p14:tracePt t="6096" x="1500188" y="1868488"/>
          <p14:tracePt t="6113" x="1500188" y="1855788"/>
          <p14:tracePt t="6129" x="1500188" y="1822450"/>
          <p14:tracePt t="6150" x="1493838" y="1814513"/>
          <p14:tracePt t="6162" x="1493838" y="1808163"/>
          <p14:tracePt t="6197" x="1493838" y="1801813"/>
          <p14:tracePt t="6263" x="1493838" y="1795463"/>
          <p14:tracePt t="6270" x="1493838" y="1787525"/>
          <p14:tracePt t="6279" x="1493838" y="1781175"/>
          <p14:tracePt t="6298" x="1487488" y="1774825"/>
          <p14:tracePt t="6341" x="1487488" y="1768475"/>
          <p14:tracePt t="6382" x="1479550" y="1762125"/>
          <p14:tracePt t="6390" x="1479550" y="1754188"/>
          <p14:tracePt t="6399" x="1479550" y="1747838"/>
          <p14:tracePt t="6431" x="1473200" y="1741488"/>
          <p14:tracePt t="6533" x="1473200" y="1727200"/>
          <p14:tracePt t="7286" x="1473200" y="1741488"/>
          <p14:tracePt t="7302" x="1487488" y="1741488"/>
          <p14:tracePt t="7318" x="1493838" y="1741488"/>
          <p14:tracePt t="7326" x="1506538" y="1741488"/>
          <p14:tracePt t="7335" x="1520825" y="1747838"/>
          <p14:tracePt t="7351" x="1547813" y="1747838"/>
          <p14:tracePt t="7361" x="1560513" y="1747838"/>
          <p14:tracePt t="7378" x="1593850" y="1747838"/>
          <p14:tracePt t="7394" x="1633538" y="1747838"/>
          <p14:tracePt t="7411" x="1666875" y="1747838"/>
          <p14:tracePt t="7428" x="1693863" y="1747838"/>
          <p14:tracePt t="7445" x="1701800" y="1747838"/>
          <p14:tracePt t="7461" x="1714500" y="1747838"/>
          <p14:tracePt t="8486" x="1720850" y="1747838"/>
          <p14:tracePt t="8496" x="1735138" y="1747838"/>
          <p14:tracePt t="8501" x="1741488" y="1747838"/>
          <p14:tracePt t="8510" x="1768475" y="1747838"/>
          <p14:tracePt t="8529" x="1862138" y="1741488"/>
          <p14:tracePt t="8543" x="1968500" y="1727200"/>
          <p14:tracePt t="8560" x="2103438" y="1708150"/>
          <p14:tracePt t="8577" x="2251075" y="1708150"/>
          <p14:tracePt t="8593" x="2363788" y="1708150"/>
          <p14:tracePt t="8610" x="2411413" y="1708150"/>
          <p14:tracePt t="8629" x="2478088" y="1708150"/>
          <p14:tracePt t="9590" x="2471738" y="1708150"/>
          <p14:tracePt t="9598" x="2424113" y="1708150"/>
          <p14:tracePt t="9610" x="2390775" y="1727200"/>
          <p14:tracePt t="9626" x="2251075" y="1768475"/>
          <p14:tracePt t="9646" x="1995488" y="1801813"/>
          <p14:tracePt t="9660" x="1835150" y="1814513"/>
          <p14:tracePt t="9677" x="1693863" y="1847850"/>
          <p14:tracePt t="9695" x="1512888" y="1862138"/>
          <p14:tracePt t="9709" x="1412875" y="1889125"/>
          <p14:tracePt t="9726" x="1346200" y="1889125"/>
          <p14:tracePt t="9743" x="1319213" y="1889125"/>
          <p14:tracePt t="9759" x="1298575" y="1889125"/>
          <p14:tracePt t="9797" x="1285875" y="1889125"/>
          <p14:tracePt t="9814" x="1279525" y="1889125"/>
          <p14:tracePt t="9826" x="1265238" y="1889125"/>
          <p14:tracePt t="9845" x="1231900" y="1889125"/>
          <p14:tracePt t="9860" x="1144588" y="1895475"/>
          <p14:tracePt t="9876" x="1098550" y="1916113"/>
          <p14:tracePt t="9893" x="1065213" y="1916113"/>
          <p14:tracePt t="9909" x="1058863" y="1916113"/>
          <p14:tracePt t="10093" x="1065213" y="1916113"/>
          <p14:tracePt t="10102" x="1077913" y="1916113"/>
          <p14:tracePt t="10111" x="1092200" y="1916113"/>
          <p14:tracePt t="10125" x="1144588" y="1908175"/>
          <p14:tracePt t="10143" x="1192213" y="1908175"/>
          <p14:tracePt t="10159" x="1325563" y="1908175"/>
          <p14:tracePt t="10176" x="1346200" y="1908175"/>
          <p14:tracePt t="10193" x="1366838" y="1908175"/>
          <p14:tracePt t="10227" x="1373188" y="1916113"/>
          <p14:tracePt t="10533" x="1385888" y="1922463"/>
          <p14:tracePt t="10541" x="1406525" y="1922463"/>
          <p14:tracePt t="10550" x="1419225" y="1922463"/>
          <p14:tracePt t="10558" x="1446213" y="1922463"/>
          <p14:tracePt t="10575" x="1520825" y="1922463"/>
          <p14:tracePt t="10592" x="1554163" y="1922463"/>
          <p14:tracePt t="10608" x="1681163" y="1922463"/>
          <p14:tracePt t="10629" x="1747838" y="1922463"/>
          <p14:tracePt t="10642" x="1754188" y="1922463"/>
          <p14:tracePt t="10658" x="1762125" y="1922463"/>
          <p14:tracePt t="10909" x="1768475" y="1922463"/>
          <p14:tracePt t="10917" x="1774825" y="1922463"/>
          <p14:tracePt t="10928" x="1787525" y="1922463"/>
          <p14:tracePt t="10941" x="1822450" y="1908175"/>
          <p14:tracePt t="10958" x="1868488" y="1901825"/>
          <p14:tracePt t="10977" x="1949450" y="1901825"/>
          <p14:tracePt t="10991" x="2016125" y="1895475"/>
          <p14:tracePt t="11008" x="2062163" y="1889125"/>
          <p14:tracePt t="11025" x="2109788" y="1881188"/>
          <p14:tracePt t="11041" x="2143125" y="1874838"/>
          <p14:tracePt t="11058" x="2176463" y="1868488"/>
          <p14:tracePt t="11076" x="2182813" y="1868488"/>
          <p14:tracePt t="11101" x="2190750" y="1868488"/>
          <p14:tracePt t="11245" x="2197100" y="1868488"/>
          <p14:tracePt t="11942" x="2197100" y="1874838"/>
          <p14:tracePt t="11949" x="2197100" y="1881188"/>
          <p14:tracePt t="11959" x="2170113" y="1901825"/>
          <p14:tracePt t="11976" x="2103438" y="1962150"/>
          <p14:tracePt t="11991" x="2016125" y="2022475"/>
          <p14:tracePt t="12007" x="1874838" y="2082800"/>
          <p14:tracePt t="12024" x="1747838" y="2136775"/>
          <p14:tracePt t="12040" x="1633538" y="2170113"/>
          <p14:tracePt t="12057" x="1587500" y="2190750"/>
          <p14:tracePt t="12074" x="1487488" y="2190750"/>
          <p14:tracePt t="12090" x="1473200" y="2190750"/>
          <p14:tracePt t="12107" x="1466850" y="2190750"/>
          <p14:tracePt t="12127" x="1460500" y="2190750"/>
          <p14:tracePt t="12141" x="1452563" y="2190750"/>
          <p14:tracePt t="12157" x="1446213" y="2182813"/>
          <p14:tracePt t="12174" x="1439863" y="2170113"/>
          <p14:tracePt t="12191" x="1433513" y="2170113"/>
          <p14:tracePt t="12207" x="1419225" y="2170113"/>
          <p14:tracePt t="12226" x="1412875" y="2170113"/>
          <p14:tracePt t="12240" x="1406525" y="2170113"/>
          <p14:tracePt t="12257" x="1400175" y="2170113"/>
          <p14:tracePt t="12310" x="1393825" y="2170113"/>
          <p14:tracePt t="12342" x="1385888" y="2170113"/>
          <p14:tracePt t="12733" x="1400175" y="2170113"/>
          <p14:tracePt t="12742" x="1406525" y="2170113"/>
          <p14:tracePt t="12749" x="1427163" y="2170113"/>
          <p14:tracePt t="12758" x="1452563" y="2170113"/>
          <p14:tracePt t="12773" x="1500188" y="2176463"/>
          <p14:tracePt t="12790" x="1566863" y="2182813"/>
          <p14:tracePt t="12807" x="1614488" y="2182813"/>
          <p14:tracePt t="12826" x="1654175" y="2182813"/>
          <p14:tracePt t="12829" x="1660525" y="2182813"/>
          <p14:tracePt t="12842" x="1666875" y="2182813"/>
          <p14:tracePt t="12857" x="1674813" y="2182813"/>
          <p14:tracePt t="12909" x="1681163" y="2182813"/>
          <p14:tracePt t="12917" x="1687513" y="2182813"/>
          <p14:tracePt t="12933" x="1693863" y="2182813"/>
          <p14:tracePt t="13037" x="1701800" y="2182813"/>
          <p14:tracePt t="13045" x="1708150" y="2182813"/>
          <p14:tracePt t="13061" x="1714500" y="2182813"/>
          <p14:tracePt t="13073" x="1727200" y="2182813"/>
          <p14:tracePt t="13090" x="1741488" y="2182813"/>
          <p14:tracePt t="13108" x="1874838" y="2182813"/>
          <p14:tracePt t="13126" x="1935163" y="2182813"/>
          <p14:tracePt t="13141" x="1968500" y="2182813"/>
          <p14:tracePt t="13157" x="1989138" y="2190750"/>
          <p14:tracePt t="13173" x="2009775" y="2190750"/>
          <p14:tracePt t="13190" x="2022475" y="2190750"/>
          <p14:tracePt t="13206" x="2028825" y="2190750"/>
          <p14:tracePt t="13223" x="2036763" y="2190750"/>
          <p14:tracePt t="13240" x="2049463" y="2190750"/>
          <p14:tracePt t="13258" x="2055813" y="2190750"/>
          <p14:tracePt t="13276" x="2062163" y="2190750"/>
          <p14:tracePt t="13437" x="2070100" y="2190750"/>
          <p14:tracePt t="13453" x="2082800" y="2190750"/>
          <p14:tracePt t="13461" x="2095500" y="2190750"/>
          <p14:tracePt t="13473" x="2116138" y="2190750"/>
          <p14:tracePt t="13490" x="2170113" y="2190750"/>
          <p14:tracePt t="13506" x="2243138" y="2190750"/>
          <p14:tracePt t="13523" x="2270125" y="2190750"/>
          <p14:tracePt t="13541" x="2424113" y="2190750"/>
          <p14:tracePt t="13557" x="2444750" y="2190750"/>
          <p14:tracePt t="14646" x="2451100" y="2190750"/>
          <p14:tracePt t="14678" x="2451100" y="2176463"/>
          <p14:tracePt t="14694" x="2444750" y="2176463"/>
          <p14:tracePt t="14702" x="2444750" y="2170113"/>
          <p14:tracePt t="14718" x="2438400" y="2170113"/>
          <p14:tracePt t="14743" x="2430463" y="2155825"/>
          <p14:tracePt t="14759" x="2424113" y="2155825"/>
          <p14:tracePt t="14768" x="2424113" y="2149475"/>
          <p14:tracePt t="14777" x="2411413" y="2149475"/>
          <p14:tracePt t="14791" x="2384425" y="2143125"/>
          <p14:tracePt t="14805" x="2330450" y="2143125"/>
          <p14:tracePt t="14822" x="2270125" y="2143125"/>
          <p14:tracePt t="14839" x="2203450" y="2143125"/>
          <p14:tracePt t="14856" x="2109788" y="2143125"/>
          <p14:tracePt t="14874" x="2016125" y="2170113"/>
          <p14:tracePt t="14888" x="1935163" y="2197100"/>
          <p14:tracePt t="14905" x="1874838" y="2224088"/>
          <p14:tracePt t="14922" x="1795463" y="2263775"/>
          <p14:tracePt t="14940" x="1741488" y="2297113"/>
          <p14:tracePt t="14956" x="1708150" y="2324100"/>
          <p14:tracePt t="14973" x="1687513" y="2351088"/>
          <p14:tracePt t="14989" x="1666875" y="2370138"/>
          <p14:tracePt t="15007" x="1654175" y="2411413"/>
          <p14:tracePt t="15022" x="1633538" y="2438400"/>
          <p14:tracePt t="15038" x="1627188" y="2451100"/>
          <p14:tracePt t="15055" x="1593850" y="2511425"/>
          <p14:tracePt t="15072" x="1587500" y="2544763"/>
          <p14:tracePt t="15088" x="1573213" y="2578100"/>
          <p14:tracePt t="15106" x="1573213" y="2619375"/>
          <p14:tracePt t="15122" x="1566863" y="2665413"/>
          <p14:tracePt t="15139" x="1566863" y="2713038"/>
          <p14:tracePt t="15157" x="1566863" y="2798763"/>
          <p14:tracePt t="15175" x="1566863" y="2859088"/>
          <p14:tracePt t="15189" x="1573213" y="2919413"/>
          <p14:tracePt t="15205" x="1600200" y="2973388"/>
          <p14:tracePt t="15222" x="1641475" y="3033713"/>
          <p14:tracePt t="15238" x="1666875" y="3073400"/>
          <p14:tracePt t="15256" x="1687513" y="3108325"/>
          <p14:tracePt t="15272" x="1720850" y="3148013"/>
          <p14:tracePt t="15288" x="1754188" y="3181350"/>
          <p14:tracePt t="15306" x="1801813" y="3208338"/>
          <p14:tracePt t="15322" x="1841500" y="3235325"/>
          <p14:tracePt t="15338" x="1901825" y="3262313"/>
          <p14:tracePt t="15356" x="1976438" y="3268663"/>
          <p14:tracePt t="15373" x="2043113" y="3281363"/>
          <p14:tracePt t="15389" x="2095500" y="3287713"/>
          <p14:tracePt t="15407" x="2170113" y="3287713"/>
          <p14:tracePt t="15421" x="2197100" y="3287713"/>
          <p14:tracePt t="15438" x="2276475" y="3287713"/>
          <p14:tracePt t="15456" x="2330450" y="3287713"/>
          <p14:tracePt t="15471" x="2384425" y="3287713"/>
          <p14:tracePt t="15488" x="2430463" y="3287713"/>
          <p14:tracePt t="15505" x="2490788" y="3275013"/>
          <p14:tracePt t="15521" x="2538413" y="3262313"/>
          <p14:tracePt t="15538" x="2592388" y="3248025"/>
          <p14:tracePt t="15558" x="2659063" y="3214688"/>
          <p14:tracePt t="15574" x="2692400" y="3201988"/>
          <p14:tracePt t="15589" x="2725738" y="3187700"/>
          <p14:tracePt t="15607" x="2765425" y="3167063"/>
          <p14:tracePt t="15622" x="2792413" y="3154363"/>
          <p14:tracePt t="15638" x="2819400" y="3141663"/>
          <p14:tracePt t="15655" x="2846388" y="3114675"/>
          <p14:tracePt t="15671" x="2867025" y="3087688"/>
          <p14:tracePt t="15688" x="2913063" y="3040063"/>
          <p14:tracePt t="15706" x="2946400" y="3006725"/>
          <p14:tracePt t="15721" x="2973388" y="2960688"/>
          <p14:tracePt t="15738" x="2994025" y="2933700"/>
          <p14:tracePt t="15754" x="3006725" y="2906713"/>
          <p14:tracePt t="15772" x="3027363" y="2859088"/>
          <p14:tracePt t="15788" x="3040063" y="2806700"/>
          <p14:tracePt t="15804" x="3040063" y="2779713"/>
          <p14:tracePt t="15823" x="3048000" y="2705100"/>
          <p14:tracePt t="15838" x="3048000" y="2665413"/>
          <p14:tracePt t="15856" x="3048000" y="2632075"/>
          <p14:tracePt t="15871" x="3048000" y="2605088"/>
          <p14:tracePt t="15887" x="3040063" y="2565400"/>
          <p14:tracePt t="15904" x="3033713" y="2524125"/>
          <p14:tracePt t="15921" x="3033713" y="2490788"/>
          <p14:tracePt t="15937" x="3027363" y="2478088"/>
          <p14:tracePt t="15954" x="3013075" y="2430463"/>
          <p14:tracePt t="15971" x="2994025" y="2397125"/>
          <p14:tracePt t="15989" x="2967038" y="2363788"/>
          <p14:tracePt t="16007" x="2952750" y="2336800"/>
          <p14:tracePt t="16021" x="2933700" y="2317750"/>
          <p14:tracePt t="16037" x="2919413" y="2297113"/>
          <p14:tracePt t="16054" x="2906713" y="2284413"/>
          <p14:tracePt t="16071" x="2879725" y="2263775"/>
          <p14:tracePt t="16087" x="2873375" y="2257425"/>
          <p14:tracePt t="16104" x="2867025" y="2251075"/>
          <p14:tracePt t="16121" x="2852738" y="2251075"/>
          <p14:tracePt t="16138" x="2846388" y="2251075"/>
          <p14:tracePt t="16157" x="2806700" y="2251075"/>
          <p14:tracePt t="16171" x="2792413" y="2251075"/>
          <p14:tracePt t="16188" x="2732088" y="2251075"/>
          <p14:tracePt t="16204" x="2719388" y="2251075"/>
          <p14:tracePt t="16220" x="2652713" y="2251075"/>
          <p14:tracePt t="16237" x="2611438" y="2251075"/>
          <p14:tracePt t="16254" x="2571750" y="2251075"/>
          <p14:tracePt t="16271" x="2544763" y="2263775"/>
          <p14:tracePt t="16287" x="2517775" y="2263775"/>
          <p14:tracePt t="16306" x="2498725" y="2270125"/>
          <p14:tracePt t="16321" x="2478088" y="2284413"/>
          <p14:tracePt t="16354" x="2471738" y="2284413"/>
          <p14:tracePt t="16371" x="2457450" y="2290763"/>
          <p14:tracePt t="16388" x="2444750" y="2290763"/>
          <p14:tracePt t="16404" x="2444750" y="2297113"/>
          <p14:tracePt t="16421" x="2430463" y="2309813"/>
          <p14:tracePt t="16437" x="2424113" y="2317750"/>
          <p14:tracePt t="16457" x="2411413" y="2330450"/>
          <p14:tracePt t="16470" x="2390775" y="2336800"/>
          <p14:tracePt t="16487" x="2390775" y="2344738"/>
          <p14:tracePt t="16504" x="2370138" y="2357438"/>
          <p14:tracePt t="16520" x="2363788" y="2363788"/>
          <p14:tracePt t="16537" x="2363788" y="2370138"/>
          <p14:tracePt t="16571" x="2351088" y="2378075"/>
          <p14:tracePt t="16589" x="2351088" y="2384425"/>
          <p14:tracePt t="20438" x="2344738" y="2384425"/>
          <p14:tracePt t="20455" x="2330450" y="2384425"/>
          <p14:tracePt t="20462" x="2330450" y="2390775"/>
          <p14:tracePt t="20472" x="2324100" y="2390775"/>
          <p14:tracePt t="20489" x="2303463" y="2390775"/>
          <p14:tracePt t="20501" x="2290763" y="2390775"/>
          <p14:tracePt t="20518" x="2263775" y="2411413"/>
          <p14:tracePt t="20535" x="2257425" y="2411413"/>
          <p14:tracePt t="20551" x="2251075" y="2411413"/>
          <p14:tracePt t="20568" x="2230438" y="2411413"/>
          <p14:tracePt t="20585" x="2224088" y="2411413"/>
          <p14:tracePt t="21581" x="2216150" y="2411413"/>
          <p14:tracePt t="21605" x="2216150" y="2397125"/>
          <p14:tracePt t="21623" x="2216150" y="2384425"/>
          <p14:tracePt t="21629" x="2209800" y="2378075"/>
          <p14:tracePt t="22358" x="2209800" y="2384425"/>
          <p14:tracePt t="22374" x="2203450" y="2390775"/>
          <p14:tracePt t="22398" x="2203450" y="2397125"/>
          <p14:tracePt t="22405" x="2203450" y="2405063"/>
          <p14:tracePt t="22417" x="2203450" y="2411413"/>
          <p14:tracePt t="22433" x="2197100" y="2430463"/>
          <p14:tracePt t="22449" x="2197100" y="2444750"/>
          <p14:tracePt t="22471" x="2197100" y="2490788"/>
          <p14:tracePt t="22485" x="2197100" y="2505075"/>
          <p14:tracePt t="22502" x="2190750" y="2544763"/>
          <p14:tracePt t="22517" x="2176463" y="2565400"/>
          <p14:tracePt t="22535" x="2176463" y="2592388"/>
          <p14:tracePt t="22551" x="2176463" y="2598738"/>
          <p14:tracePt t="22566" x="2176463" y="2619375"/>
          <p14:tracePt t="22583" x="2176463" y="2638425"/>
          <p14:tracePt t="22599" x="2176463" y="2659063"/>
          <p14:tracePt t="22616" x="2176463" y="2671763"/>
          <p14:tracePt t="22633" x="2170113" y="2705100"/>
          <p14:tracePt t="22649" x="2170113" y="2719388"/>
          <p14:tracePt t="22666" x="2170113" y="2732088"/>
          <p14:tracePt t="22686" x="2163763" y="2765425"/>
          <p14:tracePt t="22700" x="2163763" y="2779713"/>
          <p14:tracePt t="22717" x="2163763" y="2792413"/>
          <p14:tracePt t="22733" x="2163763" y="2813050"/>
          <p14:tracePt t="22749" x="2163763" y="2833688"/>
          <p14:tracePt t="22766" x="2163763" y="2846388"/>
          <p14:tracePt t="22786" x="2163763" y="2859088"/>
          <p14:tracePt t="22799" x="2163763" y="2879725"/>
          <p14:tracePt t="22816" x="2163763" y="2894013"/>
          <p14:tracePt t="22835" x="2163763" y="2906713"/>
          <p14:tracePt t="22849" x="2163763" y="2919413"/>
          <p14:tracePt t="22866" x="2163763" y="2927350"/>
          <p14:tracePt t="22883" x="2163763" y="2933700"/>
          <p14:tracePt t="22900" x="2163763" y="2946400"/>
          <p14:tracePt t="22917" x="2163763" y="2967038"/>
          <p14:tracePt t="22935" x="2163763" y="2973388"/>
          <p14:tracePt t="22951" x="2163763" y="2979738"/>
          <p14:tracePt t="22967" x="2163763" y="2987675"/>
          <p14:tracePt t="23093" x="2170113" y="2979738"/>
          <p14:tracePt t="23102" x="2190750" y="2960688"/>
          <p14:tracePt t="23110" x="2216150" y="2927350"/>
          <p14:tracePt t="23119" x="2243138" y="2886075"/>
          <p14:tracePt t="23134" x="2276475" y="2825750"/>
          <p14:tracePt t="23149" x="2384425" y="2692400"/>
          <p14:tracePt t="23166" x="2411413" y="2638425"/>
          <p14:tracePt t="23183" x="2417763" y="2611438"/>
          <p14:tracePt t="23199" x="2430463" y="2592388"/>
          <p14:tracePt t="23217" x="2438400" y="2559050"/>
          <p14:tracePt t="23234" x="2444750" y="2538413"/>
          <p14:tracePt t="23249" x="2451100" y="2511425"/>
          <p14:tracePt t="23265" x="2451100" y="2490788"/>
          <p14:tracePt t="23285" x="2471738" y="2430463"/>
          <p14:tracePt t="23299" x="2478088" y="2417763"/>
          <p14:tracePt t="23316" x="2490788" y="2370138"/>
          <p14:tracePt t="23333" x="2498725" y="2344738"/>
          <p14:tracePt t="23348" x="2505075" y="2336800"/>
          <p14:tracePt t="23366" x="2511425" y="2324100"/>
          <p14:tracePt t="23399" x="2511425" y="2317750"/>
          <p14:tracePt t="23415" x="2517775" y="2317750"/>
          <p14:tracePt t="23702" x="2517775" y="2324100"/>
          <p14:tracePt t="23709" x="2517775" y="2344738"/>
          <p14:tracePt t="23720" x="2517775" y="2357438"/>
          <p14:tracePt t="23733" x="2517775" y="2384425"/>
          <p14:tracePt t="23749" x="2517775" y="2411413"/>
          <p14:tracePt t="23765" x="2524125" y="2444750"/>
          <p14:tracePt t="23783" x="2524125" y="2478088"/>
          <p14:tracePt t="23799" x="2524125" y="2511425"/>
          <p14:tracePt t="23818" x="2524125" y="2544763"/>
          <p14:tracePt t="23834" x="2538413" y="2584450"/>
          <p14:tracePt t="23849" x="2538413" y="2605088"/>
          <p14:tracePt t="23865" x="2538413" y="2632075"/>
          <p14:tracePt t="23883" x="2538413" y="2652713"/>
          <p14:tracePt t="23888" x="2538413" y="2659063"/>
          <p14:tracePt t="23899" x="2538413" y="2665413"/>
          <p14:tracePt t="23916" x="2538413" y="2692400"/>
          <p14:tracePt t="23933" x="2538413" y="2698750"/>
          <p14:tracePt t="23950" x="2538413" y="2725738"/>
          <p14:tracePt t="23967" x="2538413" y="2752725"/>
          <p14:tracePt t="23988" x="2538413" y="2792413"/>
          <p14:tracePt t="23998" x="2538413" y="2813050"/>
          <p14:tracePt t="24015" x="2538413" y="2840038"/>
          <p14:tracePt t="24032" x="2538413" y="2859088"/>
          <p14:tracePt t="24048" x="2538413" y="2879725"/>
          <p14:tracePt t="24067" x="2538413" y="2900363"/>
          <p14:tracePt t="24082" x="2538413" y="2933700"/>
          <p14:tracePt t="24098" x="2538413" y="2952750"/>
          <p14:tracePt t="24117" x="2538413" y="2960688"/>
          <p14:tracePt t="24131" x="2538413" y="2973388"/>
          <p14:tracePt t="24621" x="2538413" y="2967038"/>
          <p14:tracePt t="24630" x="2538413" y="2952750"/>
          <p14:tracePt t="24648" x="2532063" y="2940050"/>
          <p14:tracePt t="24669" x="2511425" y="2913063"/>
          <p14:tracePt t="24681" x="2505075" y="2906713"/>
          <p14:tracePt t="24726" x="2498725" y="2906713"/>
          <p14:tracePt t="24742" x="2484438" y="2906713"/>
          <p14:tracePt t="24751" x="2478088" y="2919413"/>
          <p14:tracePt t="24766" x="2444750" y="2946400"/>
          <p14:tracePt t="24781" x="2411413" y="2973388"/>
          <p14:tracePt t="24798" x="2378075" y="3000375"/>
          <p14:tracePt t="24819" x="2336800" y="3027363"/>
          <p14:tracePt t="24831" x="2303463" y="3040063"/>
          <p14:tracePt t="24848" x="2290763" y="3054350"/>
          <p14:tracePt t="25167" x="2284413" y="3054350"/>
          <p14:tracePt t="25175" x="2276475" y="3048000"/>
          <p14:tracePt t="25189" x="2270125" y="3033713"/>
          <p14:tracePt t="25200" x="2270125" y="3021013"/>
          <p14:tracePt t="25214" x="2263775" y="2973388"/>
          <p14:tracePt t="25231" x="2257425" y="2927350"/>
          <p14:tracePt t="25247" x="2257425" y="2867025"/>
          <p14:tracePt t="25266" x="2257425" y="2825750"/>
          <p14:tracePt t="25281" x="2257425" y="2738438"/>
          <p14:tracePt t="25297" x="2257425" y="2713038"/>
          <p14:tracePt t="25314" x="2270125" y="2679700"/>
          <p14:tracePt t="25331" x="2276475" y="2652713"/>
          <p14:tracePt t="25348" x="2324100" y="2611438"/>
          <p14:tracePt t="25364" x="2363788" y="2598738"/>
          <p14:tracePt t="25380" x="2397125" y="2571750"/>
          <p14:tracePt t="25399" x="2465388" y="2551113"/>
          <p14:tracePt t="25416" x="2505075" y="2538413"/>
          <p14:tracePt t="25430" x="2538413" y="2524125"/>
          <p14:tracePt t="25447" x="2571750" y="2517775"/>
          <p14:tracePt t="25464" x="2584450" y="2511425"/>
          <p14:tracePt t="25480" x="2605088" y="2511425"/>
          <p14:tracePt t="25497" x="2619375" y="2511425"/>
          <p14:tracePt t="25514" x="2632075" y="2511425"/>
          <p14:tracePt t="25530" x="2665413" y="2511425"/>
          <p14:tracePt t="25547" x="2705100" y="2511425"/>
          <p14:tracePt t="25567" x="2773363" y="2511425"/>
          <p14:tracePt t="25581" x="2813050" y="2511425"/>
          <p14:tracePt t="25597" x="2852738" y="2511425"/>
          <p14:tracePt t="25614" x="2886075" y="2511425"/>
          <p14:tracePt t="25630" x="2906713" y="2511425"/>
          <p14:tracePt t="25647" x="2913063" y="2511425"/>
          <p14:tracePt t="25666" x="2933700" y="2524125"/>
          <p14:tracePt t="25680" x="2946400" y="2532063"/>
          <p14:tracePt t="25697" x="2952750" y="2532063"/>
          <p14:tracePt t="25717" x="2987675" y="2544763"/>
          <p14:tracePt t="25730" x="2994025" y="2551113"/>
          <p14:tracePt t="25748" x="3033713" y="2571750"/>
          <p14:tracePt t="25764" x="3060700" y="2578100"/>
          <p14:tracePt t="25780" x="3094038" y="2584450"/>
          <p14:tracePt t="25796" x="3160713" y="2625725"/>
          <p14:tracePt t="25816" x="3208338" y="2644775"/>
          <p14:tracePt t="25830" x="3235325" y="2659063"/>
          <p14:tracePt t="25847" x="3254375" y="2679700"/>
          <p14:tracePt t="25867" x="3275013" y="2686050"/>
          <p14:tracePt t="25880" x="3281363" y="2686050"/>
          <p14:tracePt t="25897" x="3287713" y="2692400"/>
          <p14:tracePt t="25941" x="3287713" y="2698750"/>
          <p14:tracePt t="25965" x="3287713" y="2705100"/>
          <p14:tracePt t="25982" x="3287713" y="2713038"/>
          <p14:tracePt t="25989" x="3287713" y="2719388"/>
          <p14:tracePt t="26019" x="3287713" y="2725738"/>
          <p14:tracePt t="26029" x="3287713" y="2732088"/>
          <p14:tracePt t="26053" x="3287713" y="2738438"/>
          <p14:tracePt t="26077" x="3287713" y="2746375"/>
          <p14:tracePt t="26101" x="3287713" y="2752725"/>
          <p14:tracePt t="26158" x="3287713" y="2759075"/>
          <p14:tracePt t="26422" x="3281363" y="2759075"/>
          <p14:tracePt t="26437" x="3281363" y="2773363"/>
          <p14:tracePt t="26446" x="3275013" y="2773363"/>
          <p14:tracePt t="26454" x="3275013" y="2779713"/>
          <p14:tracePt t="26465" x="3275013" y="2786063"/>
          <p14:tracePt t="26480" x="3262313" y="2798763"/>
          <p14:tracePt t="26496" x="3254375" y="2819400"/>
          <p14:tracePt t="26513" x="3235325" y="2840038"/>
          <p14:tracePt t="26530" x="3227388" y="2852738"/>
          <p14:tracePt t="26546" x="3214688" y="2873375"/>
          <p14:tracePt t="26566" x="3208338" y="2894013"/>
          <p14:tracePt t="26580" x="3201988" y="2900363"/>
          <p14:tracePt t="26597" x="3194050" y="2913063"/>
          <p14:tracePt t="26645" x="3181350" y="2913063"/>
          <p14:tracePt t="26661" x="3167063" y="2913063"/>
          <p14:tracePt t="26669" x="3154363" y="2913063"/>
          <p14:tracePt t="26680" x="3148013" y="2913063"/>
          <p14:tracePt t="26696" x="3133725" y="2906713"/>
          <p14:tracePt t="26715" x="3127375" y="2900363"/>
          <p14:tracePt t="26729" x="3121025" y="2900363"/>
          <p14:tracePt t="26746" x="3114675" y="2900363"/>
          <p14:tracePt t="26763" x="3108325" y="2894013"/>
          <p14:tracePt t="26926" x="3127375" y="2894013"/>
          <p14:tracePt t="26934" x="3141663" y="2894013"/>
          <p14:tracePt t="26949" x="3175000" y="2894013"/>
          <p14:tracePt t="26964" x="3194050" y="2894013"/>
          <p14:tracePt t="26980" x="3208338" y="2894013"/>
          <p14:tracePt t="26999" x="3221038" y="2894013"/>
          <p14:tracePt t="27029" x="3227388" y="2894013"/>
          <p14:tracePt t="27061" x="3235325" y="2894013"/>
          <p14:tracePt t="27205" x="3241675" y="2894013"/>
          <p14:tracePt t="27229" x="3241675" y="2900363"/>
          <p14:tracePt t="27237" x="3248025" y="2906713"/>
          <p14:tracePt t="27333" x="3254375" y="2906713"/>
          <p14:tracePt t="27349" x="3248025" y="2913063"/>
          <p14:tracePt t="27357" x="3221038" y="2913063"/>
          <p14:tracePt t="27366" x="3208338" y="2913063"/>
          <p14:tracePt t="27380" x="3167063" y="2913063"/>
          <p14:tracePt t="27397" x="3133725" y="2913063"/>
          <p14:tracePt t="27414" x="3114675" y="2906713"/>
          <p14:tracePt t="27430" x="3100388" y="2906713"/>
          <p14:tracePt t="27447" x="3094038" y="2906713"/>
          <p14:tracePt t="27493" x="3094038" y="2900363"/>
          <p14:tracePt t="27509" x="3087688" y="2900363"/>
          <p14:tracePt t="27541" x="3081338" y="2894013"/>
          <p14:tracePt t="27573" x="3073400" y="2886075"/>
          <p14:tracePt t="27589" x="3067050" y="2886075"/>
          <p14:tracePt t="27613" x="3067050" y="2879725"/>
          <p14:tracePt t="27637" x="3060700" y="2873375"/>
          <p14:tracePt t="27645" x="3060700" y="2867025"/>
          <p14:tracePt t="27653" x="3054350" y="2867025"/>
          <p14:tracePt t="27677" x="3054350" y="2859088"/>
          <p14:tracePt t="27685" x="3054350" y="2852738"/>
          <p14:tracePt t="27696" x="3048000" y="2846388"/>
          <p14:tracePt t="27712" x="3048000" y="2819400"/>
          <p14:tracePt t="27728" x="3048000" y="2786063"/>
          <p14:tracePt t="27745" x="3048000" y="2752725"/>
          <p14:tracePt t="27762" x="3048000" y="2719388"/>
          <p14:tracePt t="27779" x="3048000" y="2671763"/>
          <p14:tracePt t="27796" x="3048000" y="2619375"/>
          <p14:tracePt t="27813" x="3048000" y="2592388"/>
          <p14:tracePt t="27829" x="3048000" y="2551113"/>
          <p14:tracePt t="27846" x="3048000" y="2544763"/>
          <p14:tracePt t="27862" x="3048000" y="2498725"/>
          <p14:tracePt t="27878" x="3048000" y="2484438"/>
          <p14:tracePt t="27895" x="3048000" y="2457450"/>
          <p14:tracePt t="27912" x="3048000" y="2444750"/>
          <p14:tracePt t="27928" x="3040063" y="2424113"/>
          <p14:tracePt t="27932" x="3033713" y="2417763"/>
          <p14:tracePt t="27962" x="3033713" y="2390775"/>
          <p14:tracePt t="27997" x="3021013" y="2363788"/>
          <p14:tracePt t="28017" x="3021013" y="2357438"/>
          <p14:tracePt t="28029" x="3021013" y="2344738"/>
          <p14:tracePt t="28045" x="3013075" y="2344738"/>
          <p14:tracePt t="28277" x="3006725" y="2344738"/>
          <p14:tracePt t="28285" x="3006725" y="2357438"/>
          <p14:tracePt t="28301" x="3000375" y="2363788"/>
          <p14:tracePt t="28313" x="3000375" y="2384425"/>
          <p14:tracePt t="28328" x="2994025" y="2390775"/>
          <p14:tracePt t="28345" x="2994025" y="2405063"/>
          <p14:tracePt t="28361" x="2987675" y="2411413"/>
          <p14:tracePt t="28378" x="2987675" y="2430463"/>
          <p14:tracePt t="28397" x="2987675" y="2451100"/>
          <p14:tracePt t="28413" x="2979738" y="2465388"/>
          <p14:tracePt t="28430" x="2979738" y="2484438"/>
          <p14:tracePt t="28447" x="2979738" y="2498725"/>
          <p14:tracePt t="28461" x="2973388" y="2511425"/>
          <p14:tracePt t="28478" x="2967038" y="2532063"/>
          <p14:tracePt t="28494" x="2967038" y="2538413"/>
          <p14:tracePt t="28511" x="2967038" y="2559050"/>
          <p14:tracePt t="28528" x="2967038" y="2571750"/>
          <p14:tracePt t="28548" x="2967038" y="2598738"/>
          <p14:tracePt t="28561" x="2967038" y="2605088"/>
          <p14:tracePt t="28578" x="2967038" y="2619375"/>
          <p14:tracePt t="28597" x="2967038" y="2638425"/>
          <p14:tracePt t="28613" x="2967038" y="2659063"/>
          <p14:tracePt t="28630" x="2967038" y="2679700"/>
          <p14:tracePt t="28644" x="2967038" y="2698750"/>
          <p14:tracePt t="28661" x="2967038" y="2719388"/>
          <p14:tracePt t="28678" x="2967038" y="2732088"/>
          <p14:tracePt t="28696" x="2967038" y="2752725"/>
          <p14:tracePt t="28711" x="2967038" y="2765425"/>
          <p14:tracePt t="28728" x="2967038" y="2773363"/>
          <p14:tracePt t="28746" x="2967038" y="2798763"/>
          <p14:tracePt t="28761" x="2967038" y="2819400"/>
          <p14:tracePt t="28778" x="2967038" y="2833688"/>
          <p14:tracePt t="28795" x="2967038" y="2846388"/>
          <p14:tracePt t="28812" x="2967038" y="2873375"/>
          <p14:tracePt t="28829" x="2967038" y="2894013"/>
          <p14:tracePt t="28847" x="2967038" y="2900363"/>
          <p14:tracePt t="28861" x="2967038" y="2913063"/>
          <p14:tracePt t="29030" x="2973388" y="2913063"/>
          <p14:tracePt t="29038" x="2973388" y="2906713"/>
          <p14:tracePt t="29050" x="2979738" y="2894013"/>
          <p14:tracePt t="29061" x="3000375" y="2873375"/>
          <p14:tracePt t="29080" x="3021013" y="2840038"/>
          <p14:tracePt t="29094" x="3040063" y="2813050"/>
          <p14:tracePt t="29111" x="3054350" y="2798763"/>
          <p14:tracePt t="29129" x="3067050" y="2792413"/>
          <p14:tracePt t="29147" x="3073400" y="2792413"/>
          <p14:tracePt t="29161" x="3087688" y="2779713"/>
          <p14:tracePt t="29205" x="3100388" y="2779713"/>
          <p14:tracePt t="29238" x="3108325" y="2779713"/>
          <p14:tracePt t="29261" x="3114675" y="2779713"/>
          <p14:tracePt t="29269" x="3121025" y="2779713"/>
          <p14:tracePt t="29285" x="3127375" y="2786063"/>
          <p14:tracePt t="29309" x="3127375" y="2792413"/>
          <p14:tracePt t="29325" x="3133725" y="2792413"/>
          <p14:tracePt t="29341" x="3133725" y="2798763"/>
          <p14:tracePt t="29357" x="3141663" y="2806700"/>
          <p14:tracePt t="29389" x="3141663" y="2813050"/>
          <p14:tracePt t="30021" x="3148013" y="2813050"/>
          <p14:tracePt t="30030" x="3154363" y="2813050"/>
          <p14:tracePt t="30037" x="3167063" y="2813050"/>
          <p14:tracePt t="30054" x="3187700" y="2813050"/>
          <p14:tracePt t="30068" x="3235325" y="2806700"/>
          <p14:tracePt t="30079" x="3262313" y="2806700"/>
          <p14:tracePt t="30093" x="3328988" y="2806700"/>
          <p14:tracePt t="30110" x="3389313" y="2806700"/>
          <p14:tracePt t="30127" x="3416300" y="2806700"/>
          <p14:tracePt t="30148" x="3502025" y="2806700"/>
          <p14:tracePt t="30160" x="3516313" y="2806700"/>
          <p14:tracePt t="30177" x="3522663" y="2806700"/>
          <p14:tracePt t="30196" x="3543300" y="2806700"/>
          <p14:tracePt t="30228" x="3562350" y="2806700"/>
          <p14:tracePt t="30244" x="3576638" y="2813050"/>
          <p14:tracePt t="30260" x="3582988" y="2813050"/>
          <p14:tracePt t="30277" x="3609975" y="2819400"/>
          <p14:tracePt t="30296" x="3616325" y="2819400"/>
          <p14:tracePt t="30310" x="3636963" y="2819400"/>
          <p14:tracePt t="30346" x="3649663" y="2825750"/>
          <p14:tracePt t="30614" x="3649663" y="2833688"/>
          <p14:tracePt t="30654" x="3636963" y="2833688"/>
          <p14:tracePt t="31374" x="3630613" y="2833688"/>
          <p14:tracePt t="31389" x="3616325" y="2833688"/>
          <p14:tracePt t="31405" x="3609975" y="2833688"/>
          <p14:tracePt t="31414" x="3589338" y="2833688"/>
          <p14:tracePt t="31429" x="3570288" y="2833688"/>
          <p14:tracePt t="31444" x="3441700" y="2798763"/>
          <p14:tracePt t="31461" x="3314700" y="2786063"/>
          <p14:tracePt t="31477" x="3154363" y="2765425"/>
          <p14:tracePt t="31496" x="2973388" y="2765425"/>
          <p14:tracePt t="31509" x="2819400" y="2765425"/>
          <p14:tracePt t="31526" x="2705100" y="2759075"/>
          <p14:tracePt t="31543" x="2638425" y="2752725"/>
          <p14:tracePt t="31559" x="2611438" y="2752725"/>
          <p14:tracePt t="31576" x="2538413" y="2725738"/>
          <p14:tracePt t="31593" x="2517775" y="2725738"/>
          <p14:tracePt t="31637" x="2505075" y="2719388"/>
          <p14:tracePt t="31647" x="2498725" y="2713038"/>
          <p14:tracePt t="31669" x="2478088" y="2705100"/>
          <p14:tracePt t="31678" x="2471738" y="2705100"/>
          <p14:tracePt t="31693" x="2465388" y="2698750"/>
          <p14:tracePt t="31717" x="2451100" y="2692400"/>
          <p14:tracePt t="31733" x="2430463" y="2686050"/>
          <p14:tracePt t="31749" x="2417763" y="2686050"/>
          <p14:tracePt t="31765" x="2390775" y="2679700"/>
          <p14:tracePt t="31777" x="2378075" y="2665413"/>
          <p14:tracePt t="31794" x="2363788" y="2665413"/>
          <p14:tracePt t="31809" x="2351088" y="2665413"/>
          <p14:tracePt t="31825" x="2344738" y="2659063"/>
          <p14:tracePt t="31842" x="2336800" y="2659063"/>
          <p14:tracePt t="31860" x="2324100" y="2659063"/>
          <p14:tracePt t="31877" x="2317750" y="2644775"/>
          <p14:tracePt t="31910" x="2309813" y="2644775"/>
          <p14:tracePt t="32375" x="2297113" y="2632075"/>
          <p14:tracePt t="32382" x="2297113" y="2625725"/>
          <p14:tracePt t="32392" x="2290763" y="2619375"/>
          <p14:tracePt t="32409" x="2284413" y="2605088"/>
          <p14:tracePt t="32425" x="2270125" y="2571750"/>
          <p14:tracePt t="32432" x="2263775" y="2559050"/>
          <p14:tracePt t="32444" x="2263775" y="2532063"/>
          <p14:tracePt t="32479" x="2251075" y="2505075"/>
          <p14:tracePt t="32495" x="2251075" y="2498725"/>
          <p14:tracePt t="32508" x="2251075" y="2490788"/>
          <p14:tracePt t="32525" x="2251075" y="2484438"/>
          <p14:tracePt t="32541" x="2251075" y="2478088"/>
          <p14:tracePt t="32558" x="2251075" y="2465388"/>
          <p14:tracePt t="32575" x="2243138" y="2457450"/>
          <p14:tracePt t="32592" x="2243138" y="2451100"/>
          <p14:tracePt t="32608" x="2236788" y="2444750"/>
          <p14:tracePt t="32626" x="2236788" y="2438400"/>
          <p14:tracePt t="32642" x="2236788" y="2430463"/>
          <p14:tracePt t="32658" x="2230438" y="2417763"/>
          <p14:tracePt t="32675" x="2230438" y="2411413"/>
          <p14:tracePt t="32708" x="2230438" y="2405063"/>
          <p14:tracePt t="32725" x="2224088" y="2405063"/>
          <p14:tracePt t="32742" x="2216150" y="2397125"/>
          <p14:tracePt t="32766" x="2216150" y="2390775"/>
          <p14:tracePt t="33614" x="2230438" y="2384425"/>
          <p14:tracePt t="33622" x="2257425" y="2384425"/>
          <p14:tracePt t="33630" x="2297113" y="2384425"/>
          <p14:tracePt t="33641" x="2370138" y="2384425"/>
          <p14:tracePt t="33658" x="2538413" y="2390775"/>
          <p14:tracePt t="33674" x="2698750" y="2390775"/>
          <p14:tracePt t="33692" x="2846388" y="2390775"/>
          <p14:tracePt t="33708" x="2867025" y="2390775"/>
          <p14:tracePt t="33726" x="2873375" y="2390775"/>
          <p14:tracePt t="33901" x="2879725" y="2390775"/>
          <p14:tracePt t="33911" x="2894013" y="2390775"/>
          <p14:tracePt t="33927" x="2913063" y="2397125"/>
          <p14:tracePt t="33942" x="2967038" y="2411413"/>
          <p14:tracePt t="33957" x="3040063" y="2417763"/>
          <p14:tracePt t="33974" x="3121025" y="2424113"/>
          <p14:tracePt t="33991" x="3160713" y="2424113"/>
          <p14:tracePt t="34007" x="3175000" y="2424113"/>
          <p14:tracePt t="34024" x="3181350" y="2430463"/>
          <p14:tracePt t="34041" x="3201988" y="2444750"/>
          <p14:tracePt t="34375" x="3201988" y="2457450"/>
          <p14:tracePt t="34382" x="3201988" y="2465388"/>
          <p14:tracePt t="34391" x="3201988" y="2478088"/>
          <p14:tracePt t="34407" x="3201988" y="2505075"/>
          <p14:tracePt t="34423" x="3201988" y="2524125"/>
          <p14:tracePt t="34440" x="3201988" y="2544763"/>
          <p14:tracePt t="34457" x="3201988" y="2578100"/>
          <p14:tracePt t="34473" x="3201988" y="2592388"/>
          <p14:tracePt t="34490" x="3201988" y="2605088"/>
          <p14:tracePt t="34507" x="3201988" y="2611438"/>
          <p14:tracePt t="34526" x="3201988" y="2619375"/>
          <p14:tracePt t="34540" x="3201988" y="2632075"/>
          <p14:tracePt t="34734" x="3201988" y="2638425"/>
          <p14:tracePt t="34750" x="3201988" y="2652713"/>
          <p14:tracePt t="34761" x="3201988" y="2659063"/>
          <p14:tracePt t="34777" x="3201988" y="2671763"/>
          <p14:tracePt t="34783" x="3201988" y="2686050"/>
          <p14:tracePt t="34792" x="3201988" y="2698750"/>
          <p14:tracePt t="34809" x="3201988" y="2738438"/>
          <p14:tracePt t="34829" x="3201988" y="2806700"/>
          <p14:tracePt t="34840" x="3201988" y="2819400"/>
          <p14:tracePt t="34857" x="3201988" y="2852738"/>
          <p14:tracePt t="34873" x="3201988" y="2879725"/>
          <p14:tracePt t="34890" x="3201988" y="2894013"/>
          <p14:tracePt t="34906" x="3201988" y="2900363"/>
          <p14:tracePt t="35165" x="3201988" y="2906713"/>
          <p14:tracePt t="35175" x="3194050" y="2906713"/>
          <p14:tracePt t="35190" x="3148013" y="2906713"/>
          <p14:tracePt t="35197" x="3100388" y="2913063"/>
          <p14:tracePt t="35213" x="2979738" y="2946400"/>
          <p14:tracePt t="35230" x="2833688" y="2979738"/>
          <p14:tracePt t="35239" x="2752725" y="3013075"/>
          <p14:tracePt t="35256" x="2605088" y="3021013"/>
          <p14:tracePt t="35273" x="2505075" y="3033713"/>
          <p14:tracePt t="35289" x="2444750" y="3021013"/>
          <p14:tracePt t="35306" x="2444750" y="3006725"/>
          <p14:tracePt t="35324" x="2444750" y="2967038"/>
          <p14:tracePt t="35340" x="2444750" y="2940050"/>
          <p14:tracePt t="35357" x="2444750" y="2927350"/>
          <p14:tracePt t="35375" x="2444750" y="2913063"/>
          <p14:tracePt t="35389" x="2444750" y="2900363"/>
          <p14:tracePt t="35406" x="2430463" y="2886075"/>
          <p14:tracePt t="35423" x="2417763" y="2873375"/>
          <p14:tracePt t="35439" x="2405063" y="2867025"/>
          <p14:tracePt t="35444" x="2378075" y="2846388"/>
          <p14:tracePt t="35457" x="2363788" y="2846388"/>
          <p14:tracePt t="35473" x="2357438" y="2846388"/>
          <p14:tracePt t="35509" x="2351088" y="2846388"/>
          <p14:tracePt t="35517" x="2330450" y="2846388"/>
          <p14:tracePt t="35527" x="2303463" y="2846388"/>
          <p14:tracePt t="35540" x="2270125" y="2846388"/>
          <p14:tracePt t="35556" x="2251075" y="2846388"/>
          <p14:tracePt t="35573" x="2236788" y="2840038"/>
          <p14:tracePt t="35654" x="2230438" y="2840038"/>
          <p14:tracePt t="35661" x="2224088" y="2840038"/>
          <p14:tracePt t="35676" x="2216150" y="2840038"/>
          <p14:tracePt t="35689" x="2209800" y="2833688"/>
          <p14:tracePt t="35710" x="2203450" y="2833688"/>
          <p14:tracePt t="35774" x="2197100" y="2833688"/>
          <p14:tracePt t="35854" x="2197100" y="2825750"/>
          <p14:tracePt t="36183" x="2190750" y="2825750"/>
          <p14:tracePt t="36191" x="2182813" y="2813050"/>
          <p14:tracePt t="36209" x="2182813" y="2759075"/>
          <p14:tracePt t="36224" x="2170113" y="2698750"/>
          <p14:tracePt t="36241" x="2170113" y="2644775"/>
          <p14:tracePt t="36257" x="2170113" y="2605088"/>
          <p14:tracePt t="36274" x="2170113" y="2584450"/>
          <p14:tracePt t="36288" x="2170113" y="2538413"/>
          <p14:tracePt t="36305" x="2170113" y="2517775"/>
          <p14:tracePt t="36322" x="2170113" y="2498725"/>
          <p14:tracePt t="36338" x="2170113" y="2490788"/>
          <p14:tracePt t="36357" x="2163763" y="2471738"/>
          <p14:tracePt t="36375" x="2163763" y="2457450"/>
          <p14:tracePt t="36389" x="2163763" y="2444750"/>
          <p14:tracePt t="36407" x="2163763" y="2430463"/>
          <p14:tracePt t="36422" x="2163763" y="2424113"/>
          <p14:tracePt t="36439" x="2163763" y="2417763"/>
          <p14:tracePt t="36469" x="2163763" y="2411413"/>
          <p14:tracePt t="36590" x="2163763" y="2405063"/>
          <p14:tracePt t="36838" x="2170113" y="2405063"/>
          <p14:tracePt t="36845" x="2190750" y="2405063"/>
          <p14:tracePt t="36855" x="2216150" y="2405063"/>
          <p14:tracePt t="36872" x="2270125" y="2405063"/>
          <p14:tracePt t="36889" x="2336800" y="2405063"/>
          <p14:tracePt t="36905" x="2363788" y="2405063"/>
          <p14:tracePt t="36925" x="2451100" y="2417763"/>
          <p14:tracePt t="36943" x="2457450" y="2417763"/>
          <p14:tracePt t="36958" x="2471738" y="2417763"/>
          <p14:tracePt t="37007" x="2478088" y="2417763"/>
          <p14:tracePt t="37014" x="2498725" y="2417763"/>
          <p14:tracePt t="37024" x="2517775" y="2417763"/>
          <p14:tracePt t="37038" x="2578100" y="2417763"/>
          <p14:tracePt t="37055" x="2671763" y="2417763"/>
          <p14:tracePt t="37072" x="2732088" y="2417763"/>
          <p14:tracePt t="37088" x="2946400" y="2417763"/>
          <p14:tracePt t="37109" x="3087688" y="2417763"/>
          <p14:tracePt t="37122" x="3108325" y="2417763"/>
          <p14:tracePt t="37138" x="3148013" y="2424113"/>
          <p14:tracePt t="37157" x="3167063" y="2424113"/>
          <p14:tracePt t="37174" x="3175000" y="2430463"/>
          <p14:tracePt t="37207" x="3181350" y="2430463"/>
          <p14:tracePt t="37221" x="3194050" y="2430463"/>
          <p14:tracePt t="37238" x="3227388" y="2430463"/>
          <p14:tracePt t="37257" x="3248025" y="2430463"/>
          <p14:tracePt t="37273" x="3287713" y="2430463"/>
          <p14:tracePt t="37288" x="3322638" y="2430463"/>
          <p14:tracePt t="37304" x="3348038" y="2430463"/>
          <p14:tracePt t="37321" x="3375025" y="2430463"/>
          <p14:tracePt t="37338" x="3395663" y="2430463"/>
          <p14:tracePt t="37355" x="3402013" y="2430463"/>
          <p14:tracePt t="37373" x="3408363" y="2430463"/>
          <p14:tracePt t="37424" x="3408363" y="2424113"/>
          <p14:tracePt t="37429" x="3416300" y="2424113"/>
          <p14:tracePt t="37461" x="3422650" y="2424113"/>
          <p14:tracePt t="37485" x="3435350" y="2417763"/>
          <p14:tracePt t="37533" x="3435350" y="2411413"/>
          <p14:tracePt t="37856" x="3435350" y="2417763"/>
          <p14:tracePt t="37863" x="3435350" y="2424113"/>
          <p14:tracePt t="37871" x="3435350" y="2438400"/>
          <p14:tracePt t="37888" x="3435350" y="2457450"/>
          <p14:tracePt t="37904" x="3435350" y="2478088"/>
          <p14:tracePt t="37921" x="3435350" y="2505075"/>
          <p14:tracePt t="37938" x="3435350" y="2524125"/>
          <p14:tracePt t="37959" x="3429000" y="2551113"/>
          <p14:tracePt t="37974" x="3429000" y="2565400"/>
          <p14:tracePt t="37989" x="3429000" y="2578100"/>
          <p14:tracePt t="38008" x="3422650" y="2592388"/>
          <p14:tracePt t="38021" x="3422650" y="2619375"/>
          <p14:tracePt t="38054" x="3422650" y="2652713"/>
          <p14:tracePt t="38071" x="3422650" y="2671763"/>
          <p14:tracePt t="38090" x="3422650" y="2698750"/>
          <p14:tracePt t="38108" x="3422650" y="2719388"/>
          <p14:tracePt t="38121" x="3422650" y="2725738"/>
          <p14:tracePt t="38138" x="3422650" y="2746375"/>
          <p14:tracePt t="38154" x="3422650" y="2752725"/>
          <p14:tracePt t="38171" x="3422650" y="2759075"/>
          <p14:tracePt t="38188" x="3422650" y="2779713"/>
          <p14:tracePt t="38204" x="3429000" y="2779713"/>
          <p14:tracePt t="38221" x="3429000" y="2786063"/>
          <p14:tracePt t="38256" x="3435350" y="2792413"/>
          <p14:tracePt t="38285" x="3435350" y="2798763"/>
          <p14:tracePt t="38325" x="3441700" y="2806700"/>
          <p14:tracePt t="38342" x="3449638" y="2806700"/>
          <p14:tracePt t="38373" x="3449638" y="2813050"/>
          <p14:tracePt t="38381" x="3449638" y="2819400"/>
          <p14:tracePt t="38397" x="3449638" y="2825750"/>
          <p14:tracePt t="38622" x="3449638" y="2833688"/>
          <p14:tracePt t="38629" x="3429000" y="2833688"/>
          <p14:tracePt t="38639" x="3395663" y="2819400"/>
          <p14:tracePt t="38654" x="3281363" y="2773363"/>
          <p14:tracePt t="38670" x="3167063" y="2725738"/>
          <p14:tracePt t="38690" x="3060700" y="2692400"/>
          <p14:tracePt t="38706" x="2952750" y="2659063"/>
          <p14:tracePt t="38720" x="2879725" y="2632075"/>
          <p14:tracePt t="38737" x="2859088" y="2625725"/>
          <p14:tracePt t="38754" x="2840038" y="2611438"/>
          <p14:tracePt t="38771" x="2825750" y="2598738"/>
          <p14:tracePt t="38789" x="2825750" y="2592388"/>
          <p14:tracePt t="38855" x="2819400" y="2592388"/>
          <p14:tracePt t="38870" x="2806700" y="2584450"/>
          <p14:tracePt t="38879" x="2798763" y="2571750"/>
          <p14:tracePt t="38887" x="2786063" y="2565400"/>
          <p14:tracePt t="38904" x="2759075" y="2544763"/>
          <p14:tracePt t="38920" x="2713038" y="2517775"/>
          <p14:tracePt t="38939" x="2652713" y="2484438"/>
          <p14:tracePt t="38941" x="2632075" y="2478088"/>
          <p14:tracePt t="38953" x="2598738" y="2471738"/>
          <p14:tracePt t="38970" x="2571750" y="2471738"/>
          <p14:tracePt t="38987" x="2544763" y="2465388"/>
          <p14:tracePt t="39694" x="2538413" y="2465388"/>
          <p14:tracePt t="39710" x="2538413" y="2484438"/>
          <p14:tracePt t="39718" x="2538413" y="2498725"/>
          <p14:tracePt t="39725" x="2524125" y="2524125"/>
          <p14:tracePt t="39736" x="2524125" y="2538413"/>
          <p14:tracePt t="39753" x="2524125" y="2578100"/>
          <p14:tracePt t="39769" x="2524125" y="2625725"/>
          <p14:tracePt t="39786" x="2517775" y="2665413"/>
          <p14:tracePt t="39805" x="2511425" y="2705100"/>
          <p14:tracePt t="39820" x="2505075" y="2732088"/>
          <p14:tracePt t="39839" x="2505075" y="2738438"/>
          <p14:tracePt t="40070" x="2498725" y="2738438"/>
          <p14:tracePt t="40125" x="2498725" y="2732088"/>
          <p14:tracePt t="40239" x="2498725" y="2738438"/>
          <p14:tracePt t="40245" x="2498725" y="2759075"/>
          <p14:tracePt t="40256" x="2498725" y="2779713"/>
          <p14:tracePt t="40286" x="2532063" y="2840038"/>
          <p14:tracePt t="40305" x="2538413" y="2879725"/>
          <p14:tracePt t="40319" x="2544763" y="2900363"/>
          <p14:tracePt t="40335" x="2551113" y="2900363"/>
          <p14:tracePt t="40353" x="2551113" y="2906713"/>
          <p14:tracePt t="40638" x="2551113" y="2913063"/>
          <p14:tracePt t="40710" x="2551113" y="2919413"/>
          <p14:tracePt t="40894" x="2559050" y="2919413"/>
          <p14:tracePt t="40905" x="2598738" y="2919413"/>
          <p14:tracePt t="40910" x="2652713" y="2919413"/>
          <p14:tracePt t="40919" x="2705100" y="2919413"/>
          <p14:tracePt t="40935" x="2819400" y="2913063"/>
          <p14:tracePt t="40952" x="2913063" y="2913063"/>
          <p14:tracePt t="40956" x="2967038" y="2913063"/>
          <p14:tracePt t="40987" x="3114675" y="2913063"/>
          <p14:tracePt t="41002" x="3194050" y="2913063"/>
          <p14:tracePt t="41018" x="3248025" y="2913063"/>
          <p14:tracePt t="41036" x="3287713" y="2913063"/>
          <p14:tracePt t="41054" x="3308350" y="2913063"/>
          <p14:tracePt t="41068" x="3328988" y="2913063"/>
          <p14:tracePt t="41085" x="3335338" y="2906713"/>
          <p14:tracePt t="41102" x="3341688" y="2900363"/>
          <p14:tracePt t="41118" x="3355975" y="2900363"/>
          <p14:tracePt t="41137" x="3375025" y="2894013"/>
          <p14:tracePt t="41154" x="3422650" y="2886075"/>
          <p14:tracePt t="41168" x="3489325" y="2879725"/>
          <p14:tracePt t="41186" x="3582988" y="2867025"/>
          <p14:tracePt t="41202" x="3636963" y="2859088"/>
          <p14:tracePt t="41218" x="3649663" y="2852738"/>
          <p14:tracePt t="41235" x="3656013" y="2852738"/>
          <p14:tracePt t="46982" x="3649663" y="2852738"/>
          <p14:tracePt t="46998" x="3643313" y="2852738"/>
          <p14:tracePt t="47014" x="3630613" y="2852738"/>
          <p14:tracePt t="47022" x="3622675" y="2852738"/>
          <p14:tracePt t="47032" x="3595688" y="2846388"/>
          <p14:tracePt t="47049" x="3570288" y="2846388"/>
          <p14:tracePt t="47069" x="3502025" y="2840038"/>
          <p14:tracePt t="47081" x="3476625" y="2840038"/>
          <p14:tracePt t="47097" x="3368675" y="2825750"/>
          <p14:tracePt t="47114" x="3160713" y="2813050"/>
          <p14:tracePt t="47135" x="3000375" y="2786063"/>
          <p14:tracePt t="47149" x="2879725" y="2765425"/>
          <p14:tracePt t="47165" x="2725738" y="2746375"/>
          <p14:tracePt t="47181" x="2598738" y="2719388"/>
          <p14:tracePt t="47197" x="2538413" y="2713038"/>
          <p14:tracePt t="47216" x="2457450" y="2692400"/>
          <p14:tracePt t="47230" x="2417763" y="2679700"/>
          <p14:tracePt t="47247" x="2303463" y="2625725"/>
          <p14:tracePt t="47264" x="2270125" y="2611438"/>
          <p14:tracePt t="47280" x="2230438" y="2592388"/>
          <p14:tracePt t="47297" x="2203450" y="2571750"/>
          <p14:tracePt t="47313" x="2182813" y="2565400"/>
          <p14:tracePt t="47330" x="2163763" y="2551113"/>
          <p14:tracePt t="47348" x="2149475" y="2544763"/>
          <p14:tracePt t="47366" x="2143125" y="2538413"/>
          <p14:tracePt t="47389" x="2136775" y="2538413"/>
          <p14:tracePt t="47405" x="2130425" y="2532063"/>
          <p14:tracePt t="47437" x="2122488" y="2532063"/>
          <p14:tracePt t="47453" x="2116138" y="2524125"/>
          <p14:tracePt t="47469" x="2109788" y="2517775"/>
          <p14:tracePt t="47477" x="2103438" y="2517775"/>
          <p14:tracePt t="47485" x="2095500" y="2511425"/>
          <p14:tracePt t="47497" x="2082800" y="2505075"/>
          <p14:tracePt t="47517" x="2076450" y="2498725"/>
          <p14:tracePt t="47530" x="2070100" y="2484438"/>
          <p14:tracePt t="47547" x="2055813" y="2478088"/>
          <p14:tracePt t="47565" x="2049463" y="2444750"/>
          <p14:tracePt t="47718" x="2049463" y="2438400"/>
          <p14:tracePt t="47734" x="2049463" y="2430463"/>
          <p14:tracePt t="47741" x="2049463" y="2424113"/>
          <p14:tracePt t="47757" x="2049463" y="2417763"/>
          <p14:tracePt t="47830" x="2049463" y="2411413"/>
          <p14:tracePt t="47870" x="2049463" y="2405063"/>
          <p14:tracePt t="47894" x="2049463" y="2397125"/>
          <p14:tracePt t="47919" x="2049463" y="2390775"/>
          <p14:tracePt t="48342" x="2049463" y="2438400"/>
          <p14:tracePt t="48357" x="2049463" y="2638425"/>
          <p14:tracePt t="48368" x="2049463" y="2752725"/>
          <p14:tracePt t="48381" x="2049463" y="2994025"/>
          <p14:tracePt t="48397" x="1995488" y="3268663"/>
          <p14:tracePt t="48417" x="1916113" y="3529013"/>
          <p14:tracePt t="48429" x="1835150" y="3730625"/>
          <p14:tracePt t="48446" x="1762125" y="3917950"/>
          <p14:tracePt t="48463" x="1708150" y="4105275"/>
          <p14:tracePt t="48480" x="1666875" y="4179888"/>
          <p14:tracePt t="48499" x="1533525" y="4473575"/>
          <p14:tracePt t="48502" x="1512888" y="4521200"/>
          <p14:tracePt t="48516" x="1479550" y="4633913"/>
          <p14:tracePt t="48529" x="1473200" y="4667250"/>
          <p14:tracePt t="48546" x="1446213" y="4741863"/>
          <p14:tracePt t="48566" x="1406525" y="4848225"/>
          <p14:tracePt t="48580" x="1385888" y="4922838"/>
          <p14:tracePt t="50781" x="0" y="0"/>
        </p14:tracePtLst>
        <p14:tracePtLst>
          <p14:tracePt t="94501" x="736600" y="3757613"/>
          <p14:tracePt t="94548" x="750888" y="3757613"/>
          <p14:tracePt t="94557" x="784225" y="3763963"/>
          <p14:tracePt t="94565" x="857250" y="3790950"/>
          <p14:tracePt t="94577" x="938213" y="3797300"/>
          <p14:tracePt t="94597" x="1265238" y="3797300"/>
          <p14:tracePt t="94610" x="1393825" y="3797300"/>
          <p14:tracePt t="94629" x="1814513" y="3797300"/>
          <p14:tracePt t="94647" x="2022475" y="3797300"/>
          <p14:tracePt t="94660" x="2203450" y="3776663"/>
          <p14:tracePt t="94677" x="2330450" y="3763963"/>
          <p14:tracePt t="94694" x="2384425" y="3751263"/>
          <p14:tracePt t="94710" x="2411413" y="3736975"/>
          <p14:tracePt t="94727" x="2438400" y="3716338"/>
          <p14:tracePt t="94746" x="2471738" y="3697288"/>
          <p14:tracePt t="94748" x="2498725" y="3690938"/>
          <p14:tracePt t="94760" x="2524125" y="3670300"/>
          <p14:tracePt t="94777" x="2584450" y="3636963"/>
          <p14:tracePt t="94794" x="2698750" y="3603625"/>
          <p14:tracePt t="94811" x="2879725" y="3562350"/>
          <p14:tracePt t="94813" x="2946400" y="3549650"/>
          <p14:tracePt t="94828" x="3081338" y="3522663"/>
          <p14:tracePt t="94845" x="3201988" y="3482975"/>
          <p14:tracePt t="94861" x="3295650" y="3468688"/>
          <p14:tracePt t="94877" x="3322638" y="3462338"/>
          <p14:tracePt t="94896" x="3335338" y="3455988"/>
          <p14:tracePt t="94989" x="3348038" y="3455988"/>
          <p14:tracePt t="95021" x="3355975" y="3455988"/>
          <p14:tracePt t="95037" x="3362325" y="3455988"/>
          <p14:tracePt t="95117" x="3368675" y="3455988"/>
          <p14:tracePt t="95157" x="3368675" y="3462338"/>
          <p14:tracePt t="95164" x="3368675" y="3468688"/>
          <p14:tracePt t="95181" x="3368675" y="3476625"/>
          <p14:tracePt t="95197" x="3355975" y="3489325"/>
          <p14:tracePt t="95212" x="3335338" y="3495675"/>
          <p14:tracePt t="95228" x="3314700" y="3495675"/>
          <p14:tracePt t="95244" x="3302000" y="3502025"/>
          <p14:tracePt t="95262" x="3281363" y="3502025"/>
          <p14:tracePt t="95277" x="3254375" y="3502025"/>
          <p14:tracePt t="95293" x="3227388" y="3502025"/>
          <p14:tracePt t="95310" x="3201988" y="3502025"/>
          <p14:tracePt t="95327" x="3181350" y="3509963"/>
          <p14:tracePt t="95346" x="3175000" y="3509963"/>
          <p14:tracePt t="95485" x="3160713" y="3509963"/>
          <p14:tracePt t="95541" x="3154363" y="3509963"/>
          <p14:tracePt t="95613" x="3141663" y="3522663"/>
          <p14:tracePt t="95661" x="3133725" y="3529013"/>
          <p14:tracePt t="95678" x="3133725" y="3536950"/>
          <p14:tracePt t="95701" x="3127375" y="3543300"/>
          <p14:tracePt t="95711" x="3127375" y="3549650"/>
          <p14:tracePt t="95729" x="3121025" y="3556000"/>
          <p14:tracePt t="95745" x="3121025" y="3562350"/>
          <p14:tracePt t="97333" x="3121025" y="3570288"/>
          <p14:tracePt t="97341" x="3148013" y="3570288"/>
          <p14:tracePt t="97359" x="3201988" y="3582988"/>
          <p14:tracePt t="97378" x="3235325" y="3589338"/>
          <p14:tracePt t="97394" x="3254375" y="3595688"/>
          <p14:tracePt t="97408" x="3268663" y="3595688"/>
          <p14:tracePt t="97445" x="3275013" y="3595688"/>
          <p14:tracePt t="97549" x="3281363" y="3595688"/>
          <p14:tracePt t="97565" x="3287713" y="3589338"/>
          <p14:tracePt t="97581" x="3287713" y="3582988"/>
          <p14:tracePt t="97589" x="3287713" y="3570288"/>
          <p14:tracePt t="97765" x="3295650" y="3562350"/>
          <p14:tracePt t="97782" x="3302000" y="3562350"/>
          <p14:tracePt t="97789" x="3308350" y="3562350"/>
          <p14:tracePt t="97806" x="3335338" y="3543300"/>
          <p14:tracePt t="97820" x="3341688" y="3543300"/>
          <p14:tracePt t="97830" x="3355975" y="3543300"/>
          <p14:tracePt t="97845" x="3362325" y="3543300"/>
          <p14:tracePt t="97858" x="3368675" y="3543300"/>
          <p14:tracePt t="97875" x="3375025" y="3543300"/>
          <p14:tracePt t="97894" x="3381375" y="3543300"/>
          <p14:tracePt t="97908" x="3381375" y="3536950"/>
          <p14:tracePt t="97926" x="3389313" y="3536950"/>
          <p14:tracePt t="97956" x="3395663" y="3536950"/>
          <p14:tracePt t="97988" x="3402013" y="3536950"/>
          <p14:tracePt t="98004" x="3408363" y="3536950"/>
          <p14:tracePt t="98028" x="3422650" y="3543300"/>
          <p14:tracePt t="98076" x="3429000" y="3543300"/>
          <p14:tracePt t="98093" x="3435350" y="3543300"/>
          <p14:tracePt t="98172" x="3441700" y="3543300"/>
          <p14:tracePt t="98188" x="3449638" y="3543300"/>
          <p14:tracePt t="98204" x="3455988" y="3543300"/>
          <p14:tracePt t="98244" x="3462338" y="3543300"/>
          <p14:tracePt t="98261" x="3468688" y="3543300"/>
          <p14:tracePt t="98284" x="3476625" y="3543300"/>
          <p14:tracePt t="98293" x="3489325" y="3543300"/>
          <p14:tracePt t="98309" x="3495675" y="3543300"/>
          <p14:tracePt t="98324" x="3502025" y="3543300"/>
          <p14:tracePt t="98341" x="3516313" y="3543300"/>
          <p14:tracePt t="98357" x="3529013" y="3543300"/>
          <p14:tracePt t="98376" x="3543300" y="3549650"/>
          <p14:tracePt t="98391" x="3562350" y="3549650"/>
          <p14:tracePt t="98408" x="3576638" y="3556000"/>
          <p14:tracePt t="98424" x="3589338" y="3562350"/>
          <p14:tracePt t="98441" x="3595688" y="3562350"/>
          <p14:tracePt t="98458" x="3603625" y="3570288"/>
          <p14:tracePt t="101341" x="3595688" y="3570288"/>
          <p14:tracePt t="101349" x="3589338" y="3570288"/>
          <p14:tracePt t="101373" x="3582988" y="3570288"/>
          <p14:tracePt t="101389" x="3576638" y="3570288"/>
          <p14:tracePt t="101397" x="3556000" y="3570288"/>
          <p14:tracePt t="101409" x="3522663" y="3570288"/>
          <p14:tracePt t="101425" x="3422650" y="3570288"/>
          <p14:tracePt t="101439" x="3262313" y="3616325"/>
          <p14:tracePt t="101456" x="3094038" y="3649663"/>
          <p14:tracePt t="101473" x="3027363" y="3656013"/>
          <p14:tracePt t="101489" x="2698750" y="3703638"/>
          <p14:tracePt t="101507" x="2511425" y="3736975"/>
          <p14:tracePt t="101508" x="2424113" y="3757613"/>
          <p14:tracePt t="101522" x="2357438" y="3776663"/>
          <p14:tracePt t="101539" x="2263775" y="3797300"/>
          <p14:tracePt t="101540" x="2243138" y="3797300"/>
          <p14:tracePt t="101557" x="2209800" y="3810000"/>
          <p14:tracePt t="101676" x="2197100" y="3810000"/>
          <p14:tracePt t="101692" x="2190750" y="3810000"/>
          <p14:tracePt t="101709" x="2143125" y="3810000"/>
          <p14:tracePt t="101716" x="2136775" y="3817938"/>
          <p14:tracePt t="101726" x="2109788" y="3824288"/>
          <p14:tracePt t="101738" x="2070100" y="3824288"/>
          <p14:tracePt t="101756" x="2009775" y="3836988"/>
          <p14:tracePt t="101773" x="1982788" y="3836988"/>
          <p14:tracePt t="101788" x="1976438" y="3836988"/>
          <p14:tracePt t="101828" x="1968500" y="3836988"/>
          <p14:tracePt t="101836" x="1962150" y="3817938"/>
          <p14:tracePt t="101844" x="1962150" y="3784600"/>
          <p14:tracePt t="101857" x="1962150" y="3736975"/>
          <p14:tracePt t="101872" x="1962150" y="3603625"/>
          <p14:tracePt t="101888" x="1955800" y="3468688"/>
          <p14:tracePt t="101908" x="1881188" y="3187700"/>
          <p14:tracePt t="101922" x="1855788" y="3121025"/>
          <p14:tracePt t="101938" x="1787525" y="3006725"/>
          <p14:tracePt t="101940" x="1774825" y="2979738"/>
          <p14:tracePt t="101957" x="1754188" y="2946400"/>
          <p14:tracePt t="101974" x="1741488" y="2927350"/>
          <p14:tracePt t="101988" x="1735138" y="2906713"/>
          <p14:tracePt t="102006" x="1701800" y="2867025"/>
          <p14:tracePt t="102022" x="1666875" y="2846388"/>
          <p14:tracePt t="102038" x="1641475" y="2825750"/>
          <p14:tracePt t="102055" x="1620838" y="2806700"/>
          <p14:tracePt t="102072" x="1593850" y="2786063"/>
          <p14:tracePt t="102088" x="1560513" y="2765425"/>
          <p14:tracePt t="102106" x="1539875" y="2738438"/>
          <p14:tracePt t="102109" x="1527175" y="2725738"/>
          <p14:tracePt t="102125" x="1493838" y="2705100"/>
          <p14:tracePt t="102138" x="1479550" y="2686050"/>
          <p14:tracePt t="102156" x="1427163" y="2644775"/>
          <p14:tracePt t="102174" x="1393825" y="2611438"/>
          <p14:tracePt t="102189" x="1366838" y="2592388"/>
          <p14:tracePt t="102205" x="1346200" y="2578100"/>
          <p14:tracePt t="102222" x="1333500" y="2571750"/>
          <p14:tracePt t="102349" x="1339850" y="2571750"/>
          <p14:tracePt t="102357" x="1352550" y="2571750"/>
          <p14:tracePt t="102374" x="1379538" y="2571750"/>
          <p14:tracePt t="102381" x="1400175" y="2571750"/>
          <p14:tracePt t="102390" x="1406525" y="2578100"/>
          <p14:tracePt t="102409" x="1466850" y="2598738"/>
          <p14:tracePt t="102421" x="1533525" y="2619375"/>
          <p14:tracePt t="102438" x="1614488" y="2638425"/>
          <p14:tracePt t="102455" x="1660525" y="2665413"/>
          <p14:tracePt t="102472" x="1708150" y="2686050"/>
          <p14:tracePt t="102488" x="1747838" y="2705100"/>
          <p14:tracePt t="102505" x="1795463" y="2732088"/>
          <p14:tracePt t="102521" x="1828800" y="2746375"/>
          <p14:tracePt t="102538" x="1847850" y="2752725"/>
          <p14:tracePt t="102621" x="1862138" y="2759075"/>
          <p14:tracePt t="102653" x="1862138" y="2765425"/>
          <p14:tracePt t="102661" x="1862138" y="2779713"/>
          <p14:tracePt t="102671" x="1862138" y="2792413"/>
          <p14:tracePt t="102688" x="1895475" y="2852738"/>
          <p14:tracePt t="102709" x="1962150" y="3021013"/>
          <p14:tracePt t="102721" x="1982788" y="3087688"/>
          <p14:tracePt t="102738" x="2070100" y="3302000"/>
          <p14:tracePt t="102755" x="2116138" y="3476625"/>
          <p14:tracePt t="102757" x="2155825" y="3556000"/>
          <p14:tracePt t="102773" x="2197100" y="3703638"/>
          <p14:tracePt t="102800" x="2243138" y="3844925"/>
          <p14:tracePt t="102817" x="2251075" y="3878263"/>
          <p14:tracePt t="102829" x="2251075" y="3884613"/>
          <p14:tracePt t="103325" x="2251075" y="3890963"/>
          <p14:tracePt t="103335" x="2243138" y="3890963"/>
          <p14:tracePt t="103349" x="2209800" y="3890963"/>
          <p14:tracePt t="103360" x="2190750" y="3897313"/>
          <p14:tracePt t="103374" x="2170113" y="3905250"/>
          <p14:tracePt t="103389" x="2116138" y="3917950"/>
          <p14:tracePt t="103408" x="2062163" y="3930650"/>
          <p14:tracePt t="103422" x="2016125" y="3944938"/>
          <p14:tracePt t="103437" x="1976438" y="3944938"/>
          <p14:tracePt t="103456" x="1955800" y="3951288"/>
          <p14:tracePt t="103477" x="1949450" y="3951288"/>
          <p14:tracePt t="103733" x="1955800" y="3951288"/>
          <p14:tracePt t="103742" x="1968500" y="3951288"/>
          <p14:tracePt t="103754" x="1982788" y="3951288"/>
          <p14:tracePt t="103771" x="2036763" y="3951288"/>
          <p14:tracePt t="103773" x="2082800" y="3957638"/>
          <p14:tracePt t="103788" x="2190750" y="3957638"/>
          <p14:tracePt t="103804" x="2351088" y="3957638"/>
          <p14:tracePt t="103823" x="2532063" y="3957638"/>
          <p14:tracePt t="103837" x="2598738" y="3957638"/>
          <p14:tracePt t="103856" x="2806700" y="3984625"/>
          <p14:tracePt t="103870" x="2859088" y="3998913"/>
          <p14:tracePt t="103887" x="2894013" y="4005263"/>
          <p14:tracePt t="103903" x="2894013" y="4011613"/>
          <p14:tracePt t="103924" x="2900363" y="4011613"/>
          <p14:tracePt t="103948" x="2900363" y="4024313"/>
          <p14:tracePt t="104189" x="2900363" y="4032250"/>
          <p14:tracePt t="104325" x="2894013" y="4044950"/>
          <p14:tracePt t="104333" x="2886075" y="4051300"/>
          <p14:tracePt t="104342" x="2879725" y="4078288"/>
          <p14:tracePt t="104357" x="2846388" y="4132263"/>
          <p14:tracePt t="104370" x="2840038" y="4152900"/>
          <p14:tracePt t="104386" x="2806700" y="4219575"/>
          <p14:tracePt t="104404" x="2752725" y="4333875"/>
          <p14:tracePt t="104420" x="2698750" y="4452938"/>
          <p14:tracePt t="104437" x="2644775" y="4581525"/>
          <p14:tracePt t="104455" x="2611438" y="4648200"/>
          <p14:tracePt t="104470" x="2551113" y="4748213"/>
          <p14:tracePt t="104486" x="2478088" y="4848225"/>
          <p14:tracePt t="104503" x="2438400" y="4895850"/>
          <p14:tracePt t="104520" x="2405063" y="4949825"/>
          <p14:tracePt t="104536" x="2363788" y="4989513"/>
          <p14:tracePt t="104553" x="2336800" y="5016500"/>
          <p14:tracePt t="104570" x="2309813" y="5037138"/>
          <p14:tracePt t="104586" x="2290763" y="5043488"/>
          <p14:tracePt t="104606" x="2276475" y="5056188"/>
          <p14:tracePt t="104628" x="2270125" y="5056188"/>
          <p14:tracePt t="104638" x="2263775" y="5056188"/>
          <p14:tracePt t="104653" x="2236788" y="5062538"/>
          <p14:tracePt t="104670" x="2216150" y="5062538"/>
          <p14:tracePt t="104686" x="2197100" y="5062538"/>
          <p14:tracePt t="104705" x="2155825" y="5062538"/>
          <p14:tracePt t="104720" x="2116138" y="5062538"/>
          <p14:tracePt t="104736" x="2070100" y="5062538"/>
          <p14:tracePt t="104756" x="1982788" y="5056188"/>
          <p14:tracePt t="104769" x="1962150" y="5056188"/>
          <p14:tracePt t="104786" x="1895475" y="5037138"/>
          <p14:tracePt t="104804" x="1828800" y="5002213"/>
          <p14:tracePt t="104820" x="1795463" y="4983163"/>
          <p14:tracePt t="104840" x="1754188" y="4956175"/>
          <p14:tracePt t="104855" x="1727200" y="4935538"/>
          <p14:tracePt t="104869" x="1708150" y="4935538"/>
          <p14:tracePt t="104888" x="1627188" y="4889500"/>
          <p14:tracePt t="104905" x="1608138" y="4875213"/>
          <p14:tracePt t="104919" x="1587500" y="4875213"/>
          <p14:tracePt t="104936" x="1566863" y="4862513"/>
          <p14:tracePt t="104953" x="1547813" y="4856163"/>
          <p14:tracePt t="104969" x="1533525" y="4856163"/>
          <p14:tracePt t="104986" x="1520825" y="4856163"/>
          <p14:tracePt t="105006" x="1506538" y="4856163"/>
          <p14:tracePt t="105028" x="1500188" y="4856163"/>
          <p14:tracePt t="105044" x="1493838" y="4856163"/>
          <p14:tracePt t="105055" x="1487488" y="4856163"/>
          <p14:tracePt t="105069" x="1479550" y="4856163"/>
          <p14:tracePt t="105100" x="1473200" y="4848225"/>
          <p14:tracePt t="105117" x="1473200" y="4841875"/>
          <p14:tracePt t="105124" x="1473200" y="4835525"/>
          <p14:tracePt t="105136" x="1473200" y="4814888"/>
          <p14:tracePt t="105156" x="1493838" y="4768850"/>
          <p14:tracePt t="105173" x="1608138" y="4714875"/>
          <p14:tracePt t="105186" x="1633538" y="4708525"/>
          <p14:tracePt t="105206" x="1808163" y="4633913"/>
          <p14:tracePt t="105220" x="1928813" y="4600575"/>
          <p14:tracePt t="105237" x="2062163" y="4560888"/>
          <p14:tracePt t="105253" x="2209800" y="4513263"/>
          <p14:tracePt t="105269" x="2357438" y="4467225"/>
          <p14:tracePt t="105286" x="2511425" y="4440238"/>
          <p14:tracePt t="105305" x="2652713" y="4413250"/>
          <p14:tracePt t="105319" x="2713038" y="4400550"/>
          <p14:tracePt t="105336" x="2752725" y="4400550"/>
          <p14:tracePt t="105353" x="2759075" y="4400550"/>
          <p14:tracePt t="105369" x="2765425" y="4400550"/>
          <p14:tracePt t="105509" x="2773363" y="4400550"/>
          <p14:tracePt t="105517" x="2773363" y="4386263"/>
          <p14:tracePt t="105989" x="2773363" y="4379913"/>
          <p14:tracePt t="106013" x="2773363" y="4373563"/>
          <p14:tracePt t="106023" x="2773363" y="4346575"/>
          <p14:tracePt t="106029" x="2765425" y="4292600"/>
          <p14:tracePt t="106039" x="2746375" y="4225925"/>
          <p14:tracePt t="106055" x="2565400" y="3890963"/>
          <p14:tracePt t="106069" x="2236788" y="3449638"/>
          <p14:tracePt t="106085" x="1895475" y="3021013"/>
          <p14:tracePt t="106102" x="1654175" y="2698750"/>
          <p14:tracePt t="106119" x="1487488" y="2490788"/>
          <p14:tracePt t="106137" x="1346200" y="2284413"/>
          <p14:tracePt t="106152" x="1198563" y="2070100"/>
          <p14:tracePt t="106169" x="1071563" y="1881188"/>
          <p14:tracePt t="106188" x="930275" y="1620838"/>
          <p14:tracePt t="106202" x="923925" y="1593850"/>
          <p14:tracePt t="106218" x="911225" y="1533525"/>
          <p14:tracePt t="106221" x="911225" y="1506538"/>
          <p14:tracePt t="106235" x="904875" y="1487488"/>
          <p14:tracePt t="106236" x="904875" y="1460500"/>
          <p14:tracePt t="106253" x="896938" y="1419225"/>
          <p14:tracePt t="106269" x="890588" y="1379538"/>
          <p14:tracePt t="106287" x="890588" y="1352550"/>
          <p14:tracePt t="106302" x="890588" y="1325563"/>
          <p14:tracePt t="106318" x="890588" y="1279525"/>
          <p14:tracePt t="106336" x="890588" y="1252538"/>
          <p14:tracePt t="106351" x="890588" y="1238250"/>
          <p14:tracePt t="106357" x="890588" y="1231900"/>
          <p14:tracePt t="106541" x="890588" y="1225550"/>
          <p14:tracePt t="106557" x="884238" y="1225550"/>
          <p14:tracePt t="106565" x="877888" y="1225550"/>
          <p14:tracePt t="106573" x="863600" y="1204913"/>
          <p14:tracePt t="106588" x="844550" y="1171575"/>
          <p14:tracePt t="106601" x="830263" y="1144588"/>
          <p14:tracePt t="106618" x="790575" y="1071563"/>
          <p14:tracePt t="106635" x="757238" y="1004888"/>
          <p14:tracePt t="106637" x="736600" y="957263"/>
          <p14:tracePt t="106654" x="715963" y="884238"/>
          <p14:tracePt t="106669" x="696913" y="790575"/>
          <p14:tracePt t="106685" x="696913" y="715963"/>
          <p14:tracePt t="106701" x="703263" y="669925"/>
          <p14:tracePt t="106719" x="742950" y="609600"/>
          <p14:tracePt t="106737" x="776288" y="588963"/>
          <p14:tracePt t="106751" x="857250" y="515938"/>
          <p14:tracePt t="106768" x="896938" y="488950"/>
          <p14:tracePt t="106785" x="917575" y="449263"/>
          <p14:tracePt t="106801" x="938213" y="422275"/>
          <p14:tracePt t="106805" x="938213" y="407988"/>
          <p14:tracePt t="106818" x="944563" y="401638"/>
          <p14:tracePt t="106836" x="965200" y="355600"/>
          <p14:tracePt t="106855" x="971550" y="341313"/>
          <p14:tracePt t="106871" x="977900" y="328613"/>
          <p14:tracePt t="106887" x="977900" y="314325"/>
          <p14:tracePt t="106901" x="990600" y="307975"/>
          <p14:tracePt t="107509" x="1231900" y="401638"/>
          <p14:tracePt t="107517" x="1273175" y="501650"/>
          <p14:tracePt t="107524" x="1325563" y="622300"/>
          <p14:tracePt t="107534" x="1385888" y="757238"/>
          <p14:tracePt t="107551" x="1581150" y="1092200"/>
          <p14:tracePt t="107567" x="1835150" y="1473200"/>
          <p14:tracePt t="107586" x="2082800" y="1841500"/>
          <p14:tracePt t="107600" x="2344738" y="2130425"/>
          <p14:tracePt t="107617" x="2659063" y="2511425"/>
          <p14:tracePt t="107637" x="3160713" y="2987675"/>
          <p14:tracePt t="107650" x="3227388" y="3040063"/>
          <p14:tracePt t="107668" x="3435350" y="3187700"/>
          <p14:tracePt t="107685" x="3516313" y="3248025"/>
          <p14:tracePt t="107701" x="3536950" y="3268663"/>
          <p14:tracePt t="107717" x="3549650" y="3275013"/>
          <p14:tracePt t="107736" x="3562350" y="3287713"/>
          <p14:tracePt t="107750" x="3576638" y="3302000"/>
          <p14:tracePt t="107767" x="3622675" y="3341688"/>
          <p14:tracePt t="107786" x="3649663" y="3381375"/>
          <p14:tracePt t="107788" x="3670300" y="3408363"/>
          <p14:tracePt t="107800" x="3683000" y="3429000"/>
          <p14:tracePt t="107817" x="3697288" y="3441700"/>
          <p14:tracePt t="107834" x="3743325" y="3495675"/>
          <p14:tracePt t="107851" x="3824288" y="3570288"/>
          <p14:tracePt t="107853" x="3863975" y="3609975"/>
          <p14:tracePt t="107870" x="3917950" y="3670300"/>
          <p14:tracePt t="107886" x="3924300" y="3683000"/>
          <p14:tracePt t="107901" x="3965575" y="3736975"/>
          <p14:tracePt t="107918" x="3990975" y="3751263"/>
          <p14:tracePt t="107936" x="3998913" y="3757613"/>
          <p14:tracePt t="108004" x="4005263" y="3763963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388" y="161910"/>
            <a:ext cx="7772400" cy="857400"/>
          </a:xfrm>
        </p:spPr>
        <p:txBody>
          <a:bodyPr/>
          <a:lstStyle/>
          <a:p>
            <a:r>
              <a:rPr lang="en-US" sz="3200" b="0" dirty="0" smtClean="0">
                <a:solidFill>
                  <a:schemeClr val="accent4">
                    <a:lumMod val="75000"/>
                  </a:schemeClr>
                </a:solidFill>
              </a:rPr>
              <a:t>2. </a:t>
            </a:r>
            <a:r>
              <a:rPr lang="en-US" sz="3200" b="0" dirty="0" err="1" smtClean="0">
                <a:solidFill>
                  <a:schemeClr val="accent4">
                    <a:lumMod val="75000"/>
                  </a:schemeClr>
                </a:solidFill>
              </a:rPr>
              <a:t>Metode</a:t>
            </a:r>
            <a:r>
              <a:rPr lang="en-US" sz="3200" b="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3200" b="0" dirty="0" err="1" smtClean="0">
                <a:solidFill>
                  <a:schemeClr val="accent4">
                    <a:lumMod val="75000"/>
                  </a:schemeClr>
                </a:solidFill>
              </a:rPr>
              <a:t>Kofaktor</a:t>
            </a:r>
            <a:endParaRPr lang="id-ID" sz="3200" b="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113" y="1293047"/>
            <a:ext cx="7006316" cy="114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201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212"/>
    </mc:Choice>
    <mc:Fallback>
      <p:transition spd="slow" advTm="51212"/>
    </mc:Fallback>
  </mc:AlternateContent>
  <p:timing>
    <p:tnLst>
      <p:par>
        <p:cTn id="1" dur="indefinite" restart="never" nodeType="tmRoot"/>
      </p:par>
    </p:tnLst>
  </p:timing>
  <p:extLst>
    <p:ext uri="{3A86A75C-4F4B-4683-9AE1-C65F6400EC91}">
      <p14:laserTraceLst xmlns:p14="http://schemas.microsoft.com/office/powerpoint/2010/main">
        <p14:tracePtLst>
          <p14:tracePt t="963" x="3965575" y="3730625"/>
          <p14:tracePt t="969" x="3878263" y="3636963"/>
          <p14:tracePt t="979" x="3817938" y="3549650"/>
          <p14:tracePt t="997" x="3562350" y="3227388"/>
          <p14:tracePt t="1011" x="3194050" y="2846388"/>
          <p14:tracePt t="1028" x="3000375" y="2652713"/>
          <p14:tracePt t="1046" x="2390775" y="2049463"/>
          <p14:tracePt t="1061" x="2122488" y="1768475"/>
          <p14:tracePt t="1078" x="1976438" y="1620838"/>
          <p14:tracePt t="1094" x="1868488" y="1493838"/>
          <p14:tracePt t="1111" x="1741488" y="1346200"/>
          <p14:tracePt t="1114" x="1693863" y="1285875"/>
          <p14:tracePt t="1128" x="1654175" y="1246188"/>
          <p14:tracePt t="1147" x="1587500" y="1144588"/>
          <p14:tracePt t="1162" x="1539875" y="1044575"/>
          <p14:tracePt t="1178" x="1487488" y="950913"/>
          <p14:tracePt t="1196" x="1352550" y="823913"/>
          <p14:tracePt t="1211" x="1084263" y="663575"/>
          <p14:tracePt t="1227" x="869950" y="561975"/>
          <p14:tracePt t="1244" x="730250" y="501650"/>
          <p14:tracePt t="1261" x="663575" y="449263"/>
          <p14:tracePt t="1277" x="561975" y="401638"/>
          <p14:tracePt t="1297" x="328613" y="295275"/>
          <p14:tracePt t="2093" x="4667250" y="2879725"/>
          <p14:tracePt t="2133" x="4660900" y="2894013"/>
          <p14:tracePt t="2214" x="4660900" y="2906713"/>
          <p14:tracePt t="2231" x="4654550" y="2913063"/>
          <p14:tracePt t="2238" x="4648200" y="2913063"/>
          <p14:tracePt t="2255" x="4641850" y="2913063"/>
          <p14:tracePt t="23236" x="4494213" y="2873375"/>
          <p14:tracePt t="23244" x="4279900" y="2819400"/>
          <p14:tracePt t="23250" x="4024313" y="2759075"/>
          <p14:tracePt t="23263" x="3630613" y="2698750"/>
          <p14:tracePt t="23279" x="3287713" y="2671763"/>
          <p14:tracePt t="23284" x="3154363" y="2671763"/>
          <p14:tracePt t="23297" x="2960688" y="2659063"/>
          <p14:tracePt t="23313" x="2846388" y="2644775"/>
          <p14:tracePt t="23329" x="2779713" y="2625725"/>
          <p14:tracePt t="23333" x="2759075" y="2619375"/>
          <p14:tracePt t="23347" x="2738438" y="2611438"/>
          <p14:tracePt t="23365" x="2732088" y="2611438"/>
          <p14:tracePt t="23379" x="2719388" y="2611438"/>
          <p14:tracePt t="23396" x="2713038" y="2605088"/>
          <p14:tracePt t="23413" x="2705100" y="2598738"/>
          <p14:tracePt t="23433" x="2705100" y="2592388"/>
          <p14:tracePt t="23447" x="2705100" y="2584450"/>
          <p14:tracePt t="23463" x="2705100" y="2571750"/>
          <p14:tracePt t="23479" x="2705100" y="2524125"/>
          <p14:tracePt t="23498" x="2692400" y="2405063"/>
          <p14:tracePt t="23515" x="2652713" y="2324100"/>
          <p14:tracePt t="23532" x="2524125" y="2257425"/>
          <p14:tracePt t="23546" x="2384425" y="2209800"/>
          <p14:tracePt t="23563" x="2230438" y="2155825"/>
          <p14:tracePt t="23579" x="2109788" y="2116138"/>
          <p14:tracePt t="23596" x="1995488" y="2055813"/>
          <p14:tracePt t="23613" x="1955800" y="2028825"/>
          <p14:tracePt t="23629" x="1922463" y="2001838"/>
          <p14:tracePt t="23646" x="1881188" y="1982788"/>
          <p14:tracePt t="23664" x="1868488" y="1976438"/>
          <p14:tracePt t="23679" x="1855788" y="1968500"/>
          <p14:tracePt t="23695" x="1847850" y="1968500"/>
          <p14:tracePt t="23713" x="1847850" y="1962150"/>
          <p14:tracePt t="23760" x="1841500" y="1962150"/>
          <p14:tracePt t="23797" x="1835150" y="1962150"/>
          <p14:tracePt t="23803" x="1835150" y="1955800"/>
          <p14:tracePt t="23825" x="1828800" y="1955800"/>
          <p14:tracePt t="23831" x="1828800" y="1949450"/>
          <p14:tracePt t="23852" x="1828800" y="1941513"/>
          <p14:tracePt t="23863" x="1822450" y="1941513"/>
          <p14:tracePt t="23882" x="1822450" y="1935163"/>
          <p14:tracePt t="23917" x="1822450" y="1928813"/>
          <p14:tracePt t="23946" x="1822450" y="1922463"/>
          <p14:tracePt t="23952" x="1828800" y="1922463"/>
          <p14:tracePt t="23965" x="1847850" y="1916113"/>
          <p14:tracePt t="23979" x="1982788" y="1889125"/>
          <p14:tracePt t="23981" x="2070100" y="1874838"/>
          <p14:tracePt t="23996" x="2303463" y="1855788"/>
          <p14:tracePt t="24012" x="2451100" y="1855788"/>
          <p14:tracePt t="24030" x="2611438" y="1855788"/>
          <p14:tracePt t="24048" x="2665413" y="1855788"/>
          <p14:tracePt t="24062" x="2698750" y="1862138"/>
          <p14:tracePt t="24079" x="2746375" y="1868488"/>
          <p14:tracePt t="24097" x="2752725" y="1868488"/>
          <p14:tracePt t="24112" x="2765425" y="1874838"/>
          <p14:tracePt t="24130" x="2773363" y="1881188"/>
          <p14:tracePt t="24145" x="2779713" y="1881188"/>
          <p14:tracePt t="24162" x="2786063" y="1889125"/>
          <p14:tracePt t="24165" x="2792413" y="1889125"/>
          <p14:tracePt t="24181" x="2798763" y="1895475"/>
          <p14:tracePt t="24197" x="2813050" y="1901825"/>
          <p14:tracePt t="24215" x="2852738" y="1901825"/>
          <p14:tracePt t="24229" x="2873375" y="1908175"/>
          <p14:tracePt t="24247" x="2900363" y="1916113"/>
          <p14:tracePt t="24262" x="2946400" y="1916113"/>
          <p14:tracePt t="24266" x="2967038" y="1916113"/>
          <p14:tracePt t="24280" x="3006725" y="1916113"/>
          <p14:tracePt t="24295" x="3060700" y="1916113"/>
          <p14:tracePt t="24312" x="3108325" y="1922463"/>
          <p14:tracePt t="24314" x="3121025" y="1928813"/>
          <p14:tracePt t="24329" x="3133725" y="1928813"/>
          <p14:tracePt t="24348" x="3148013" y="1935163"/>
          <p14:tracePt t="24362" x="3154363" y="1941513"/>
          <p14:tracePt t="24380" x="3160713" y="1941513"/>
          <p14:tracePt t="24397" x="3160713" y="1949450"/>
          <p14:tracePt t="28397" x="3227388" y="1955800"/>
          <p14:tracePt t="28402" x="3341688" y="1968500"/>
          <p14:tracePt t="28411" x="3462338" y="1989138"/>
          <p14:tracePt t="28430" x="3817938" y="2055813"/>
          <p14:tracePt t="28446" x="3990975" y="2089150"/>
          <p14:tracePt t="28459" x="4171950" y="2130425"/>
          <p14:tracePt t="28475" x="4352925" y="2170113"/>
          <p14:tracePt t="28495" x="4467225" y="2182813"/>
          <p14:tracePt t="28509" x="4494213" y="2190750"/>
          <p14:tracePt t="28528" x="4513263" y="2197100"/>
          <p14:tracePt t="28530" x="4521200" y="2203450"/>
          <p14:tracePt t="28544" x="4533900" y="2209800"/>
          <p14:tracePt t="28715" x="4533900" y="2203450"/>
          <p14:tracePt t="28750" x="4533900" y="2197100"/>
          <p14:tracePt t="28780" x="4527550" y="2197100"/>
          <p14:tracePt t="28800" x="4521200" y="2197100"/>
          <p14:tracePt t="28823" x="4506913" y="2197100"/>
          <p14:tracePt t="28846" x="4500563" y="2197100"/>
          <p14:tracePt t="28857" x="4494213" y="2197100"/>
          <p14:tracePt t="28871" x="4487863" y="2197100"/>
          <p14:tracePt t="28880" x="4479925" y="2197100"/>
          <p14:tracePt t="28895" x="4473575" y="2190750"/>
          <p14:tracePt t="28908" x="4460875" y="2190750"/>
          <p14:tracePt t="28925" x="4433888" y="2190750"/>
          <p14:tracePt t="28943" x="4373563" y="2182813"/>
          <p14:tracePt t="28958" x="4319588" y="2182813"/>
          <p14:tracePt t="28978" x="4252913" y="2170113"/>
          <p14:tracePt t="28993" x="4213225" y="2163763"/>
          <p14:tracePt t="29008" x="4179888" y="2163763"/>
          <p14:tracePt t="29025" x="4165600" y="2163763"/>
          <p14:tracePt t="29027" x="4152900" y="2163763"/>
          <p14:tracePt t="29044" x="4144963" y="2155825"/>
          <p14:tracePt t="29058" x="4132263" y="2155825"/>
          <p14:tracePt t="29075" x="4125913" y="2155825"/>
          <p14:tracePt t="29091" x="4119563" y="2155825"/>
          <p14:tracePt t="29120" x="4111625" y="2155825"/>
          <p14:tracePt t="29128" x="4111625" y="2149475"/>
          <p14:tracePt t="29747" x="4111625" y="2143125"/>
          <p14:tracePt t="30716" x="4144963" y="2136775"/>
          <p14:tracePt t="30726" x="4213225" y="2109788"/>
          <p14:tracePt t="30732" x="4246563" y="2095500"/>
          <p14:tracePt t="30740" x="4440238" y="2016125"/>
          <p14:tracePt t="30758" x="4768850" y="1922463"/>
          <p14:tracePt t="30774" x="4908550" y="1895475"/>
          <p14:tracePt t="30790" x="5002213" y="1874838"/>
          <p14:tracePt t="30808" x="5049838" y="1874838"/>
          <p14:tracePt t="30824" x="5062538" y="1874838"/>
          <p14:tracePt t="30979" x="5062538" y="1881188"/>
          <p14:tracePt t="31036" x="5062538" y="1889125"/>
          <p14:tracePt t="31050" x="5070475" y="1895475"/>
          <p14:tracePt t="31064" x="5070475" y="1901825"/>
          <p14:tracePt t="31079" x="5070475" y="1908175"/>
          <p14:tracePt t="31090" x="5076825" y="1916113"/>
          <p14:tracePt t="31108" x="5083175" y="1935163"/>
          <p14:tracePt t="31123" x="5083175" y="1941513"/>
          <p14:tracePt t="31140" x="5083175" y="1949450"/>
          <p14:tracePt t="31157" x="5083175" y="1962150"/>
          <p14:tracePt t="31177" x="5083175" y="1976438"/>
          <p14:tracePt t="31192" x="5083175" y="1982788"/>
          <p14:tracePt t="31207" x="5083175" y="1989138"/>
          <p14:tracePt t="31223" x="5083175" y="1995488"/>
          <p14:tracePt t="31242" x="5083175" y="2001838"/>
          <p14:tracePt t="31263" x="5083175" y="2016125"/>
          <p14:tracePt t="31277" x="5083175" y="2022475"/>
          <p14:tracePt t="31291" x="5089525" y="2028825"/>
          <p14:tracePt t="31306" x="5089525" y="2036763"/>
          <p14:tracePt t="31327" x="5103813" y="2049463"/>
          <p14:tracePt t="31342" x="5110163" y="2049463"/>
          <p14:tracePt t="31356" x="5122863" y="2062163"/>
          <p14:tracePt t="31373" x="5130800" y="2062163"/>
          <p14:tracePt t="31391" x="5149850" y="2070100"/>
          <p14:tracePt t="31407" x="5164138" y="2070100"/>
          <p14:tracePt t="31423" x="5176838" y="2070100"/>
          <p14:tracePt t="31441" x="5191125" y="2070100"/>
          <p14:tracePt t="31457" x="5197475" y="2070100"/>
          <p14:tracePt t="31476" x="5203825" y="2070100"/>
          <p14:tracePt t="31491" x="5210175" y="2070100"/>
          <p14:tracePt t="35537" x="5191125" y="2076450"/>
          <p14:tracePt t="35544" x="5149850" y="2095500"/>
          <p14:tracePt t="35554" x="5110163" y="2116138"/>
          <p14:tracePt t="35571" x="4956175" y="2203450"/>
          <p14:tracePt t="35586" x="4829175" y="2243138"/>
          <p14:tracePt t="35606" x="4714875" y="2284413"/>
          <p14:tracePt t="35622" x="4675188" y="2297113"/>
          <p14:tracePt t="35636" x="4648200" y="2309813"/>
          <p14:tracePt t="35657" x="4594225" y="2317750"/>
          <p14:tracePt t="35670" x="4587875" y="2324100"/>
          <p14:tracePt t="35686" x="4567238" y="2324100"/>
          <p14:tracePt t="35703" x="4554538" y="2330450"/>
          <p14:tracePt t="35721" x="4540250" y="2336800"/>
          <p14:tracePt t="35736" x="4533900" y="2336800"/>
          <p14:tracePt t="35753" x="4527550" y="2336800"/>
          <p14:tracePt t="35771" x="4521200" y="2336800"/>
          <p14:tracePt t="36042" x="4527550" y="2324100"/>
          <p14:tracePt t="36049" x="4548188" y="2297113"/>
          <p14:tracePt t="36057" x="4554538" y="2276475"/>
          <p14:tracePt t="36071" x="4573588" y="2263775"/>
          <p14:tracePt t="36089" x="4587875" y="2243138"/>
          <p14:tracePt t="36092" x="4594225" y="2243138"/>
          <p14:tracePt t="36108" x="4594225" y="2236788"/>
          <p14:tracePt t="36120" x="4600575" y="2236788"/>
          <p14:tracePt t="36136" x="4608513" y="2230438"/>
          <p14:tracePt t="36156" x="4614863" y="2230438"/>
          <p14:tracePt t="36191" x="4621213" y="2230438"/>
          <p14:tracePt t="36291" x="4627563" y="2230438"/>
          <p14:tracePt t="36376" x="4633913" y="2230438"/>
          <p14:tracePt t="36490" x="4633913" y="2224088"/>
          <p14:tracePt t="37474" x="4521200" y="2224088"/>
          <p14:tracePt t="37480" x="4298950" y="2224088"/>
          <p14:tracePt t="37490" x="4065588" y="2224088"/>
          <p14:tracePt t="37502" x="3622675" y="2236788"/>
          <p14:tracePt t="37518" x="3208338" y="2284413"/>
          <p14:tracePt t="37537" x="2652713" y="2357438"/>
          <p14:tracePt t="37552" x="2444750" y="2378075"/>
          <p14:tracePt t="37568" x="2344738" y="2417763"/>
          <p14:tracePt t="37586" x="2209800" y="2457450"/>
          <p14:tracePt t="37602" x="2149475" y="2484438"/>
          <p14:tracePt t="37618" x="2070100" y="2498725"/>
          <p14:tracePt t="37637" x="1982788" y="2517775"/>
          <p14:tracePt t="37658" x="1835150" y="2544763"/>
          <p14:tracePt t="37668" x="1781175" y="2544763"/>
          <p14:tracePt t="37687" x="1647825" y="2551113"/>
          <p14:tracePt t="37702" x="1554163" y="2559050"/>
          <p14:tracePt t="37718" x="1473200" y="2559050"/>
          <p14:tracePt t="37736" x="1358900" y="2559050"/>
          <p14:tracePt t="37751" x="1306513" y="2559050"/>
          <p14:tracePt t="37768" x="1265238" y="2559050"/>
          <p14:tracePt t="37787" x="1225550" y="2559050"/>
          <p14:tracePt t="37801" x="1212850" y="2551113"/>
          <p14:tracePt t="37820" x="1198563" y="2544763"/>
          <p14:tracePt t="37823" x="1192213" y="2544763"/>
          <p14:tracePt t="37838" x="1192213" y="2538413"/>
          <p14:tracePt t="37851" x="1185863" y="2532063"/>
          <p14:tracePt t="37868" x="1185863" y="2524125"/>
          <p14:tracePt t="37894" x="1185863" y="2517775"/>
          <p14:tracePt t="37929" x="1185863" y="2511425"/>
          <p14:tracePt t="37965" x="1185863" y="2505075"/>
          <p14:tracePt t="37971" x="1198563" y="2505075"/>
          <p14:tracePt t="37986" x="1238250" y="2490788"/>
          <p14:tracePt t="38001" x="1333500" y="2471738"/>
          <p14:tracePt t="38018" x="1419225" y="2451100"/>
          <p14:tracePt t="38035" x="1641475" y="2424113"/>
          <p14:tracePt t="38051" x="1708150" y="2424113"/>
          <p14:tracePt t="38068" x="1735138" y="2424113"/>
          <p14:tracePt t="38070" x="1741488" y="2424113"/>
          <p14:tracePt t="38087" x="1795463" y="2438400"/>
          <p14:tracePt t="38101" x="1841500" y="2438400"/>
          <p14:tracePt t="38118" x="1874838" y="2451100"/>
          <p14:tracePt t="38120" x="1895475" y="2457450"/>
          <p14:tracePt t="38135" x="1916113" y="2457450"/>
          <p14:tracePt t="38151" x="1935163" y="2471738"/>
          <p14:tracePt t="38168" x="1941513" y="2478088"/>
          <p14:tracePt t="38185" x="1955800" y="2484438"/>
          <p14:tracePt t="38201" x="1962150" y="2484438"/>
          <p14:tracePt t="38218" x="1976438" y="2490788"/>
          <p14:tracePt t="38237" x="1989138" y="2490788"/>
          <p14:tracePt t="38251" x="1995488" y="2490788"/>
          <p14:tracePt t="38268" x="2001838" y="2490788"/>
          <p14:tracePt t="38286" x="2009775" y="2490788"/>
          <p14:tracePt t="38301" x="2016125" y="2490788"/>
          <p14:tracePt t="38741" x="2016125" y="2498725"/>
          <p14:tracePt t="40899" x="2049463" y="2498725"/>
          <p14:tracePt t="40906" x="2130425" y="2498725"/>
          <p14:tracePt t="40915" x="2209800" y="2498725"/>
          <p14:tracePt t="40934" x="2417763" y="2498725"/>
          <p14:tracePt t="40949" x="2478088" y="2498725"/>
          <p14:tracePt t="40967" x="2538413" y="2498725"/>
          <p14:tracePt t="40969" x="2559050" y="2498725"/>
          <p14:tracePt t="40986" x="2592388" y="2498725"/>
          <p14:tracePt t="40999" x="2619375" y="2505075"/>
          <p14:tracePt t="41015" x="2644775" y="2511425"/>
          <p14:tracePt t="41037" x="2652713" y="2511425"/>
          <p14:tracePt t="41049" x="2659063" y="2511425"/>
          <p14:tracePt t="41318" x="2686050" y="2505075"/>
          <p14:tracePt t="41326" x="2732088" y="2484438"/>
          <p14:tracePt t="41334" x="2792413" y="2471738"/>
          <p14:tracePt t="41349" x="2952750" y="2457450"/>
          <p14:tracePt t="41365" x="3121025" y="2451100"/>
          <p14:tracePt t="41384" x="3302000" y="2465388"/>
          <p14:tracePt t="41398" x="3429000" y="2484438"/>
          <p14:tracePt t="41418" x="3570288" y="2505075"/>
          <p14:tracePt t="41435" x="3616325" y="2524125"/>
          <p14:tracePt t="41448" x="3670300" y="2532063"/>
          <p14:tracePt t="41465" x="3709988" y="2538413"/>
          <p14:tracePt t="41483" x="3751263" y="2544763"/>
          <p14:tracePt t="41498" x="3770313" y="2544763"/>
          <p14:tracePt t="41515" x="3790950" y="2544763"/>
          <p14:tracePt t="41533" x="3810000" y="2544763"/>
          <p14:tracePt t="41548" x="3817938" y="2544763"/>
          <p14:tracePt t="41568" x="3830638" y="2532063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b="47766"/>
          <a:stretch/>
        </p:blipFill>
        <p:spPr>
          <a:xfrm>
            <a:off x="0" y="968132"/>
            <a:ext cx="4842806" cy="155473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0337" y="95808"/>
            <a:ext cx="7772400" cy="857400"/>
          </a:xfrm>
        </p:spPr>
        <p:txBody>
          <a:bodyPr/>
          <a:lstStyle/>
          <a:p>
            <a:r>
              <a:rPr lang="en-US" sz="3600" b="0" dirty="0" smtClean="0">
                <a:solidFill>
                  <a:schemeClr val="accent4">
                    <a:lumMod val="75000"/>
                  </a:schemeClr>
                </a:solidFill>
              </a:rPr>
              <a:t>2. </a:t>
            </a:r>
            <a:r>
              <a:rPr lang="en-US" sz="3600" b="0" dirty="0" err="1" smtClean="0">
                <a:solidFill>
                  <a:schemeClr val="accent4">
                    <a:lumMod val="75000"/>
                  </a:schemeClr>
                </a:solidFill>
              </a:rPr>
              <a:t>Metode</a:t>
            </a:r>
            <a:r>
              <a:rPr lang="en-US" sz="3600" b="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3600" b="0" dirty="0" err="1" smtClean="0">
                <a:solidFill>
                  <a:schemeClr val="accent4">
                    <a:lumMod val="75000"/>
                  </a:schemeClr>
                </a:solidFill>
              </a:rPr>
              <a:t>Kofaktor</a:t>
            </a:r>
            <a:endParaRPr lang="id-ID" sz="3600" b="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0641" y="3191793"/>
            <a:ext cx="4153359" cy="172480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t="54837"/>
          <a:stretch/>
        </p:blipFill>
        <p:spPr>
          <a:xfrm>
            <a:off x="23156" y="2522863"/>
            <a:ext cx="4819650" cy="1337860"/>
          </a:xfrm>
          <a:prstGeom prst="rect">
            <a:avLst/>
          </a:prstGeom>
        </p:spPr>
      </p:pic>
      <p:sp>
        <p:nvSpPr>
          <p:cNvPr id="8" name="Curved Left Arrow 7"/>
          <p:cNvSpPr/>
          <p:nvPr/>
        </p:nvSpPr>
        <p:spPr>
          <a:xfrm rot="17469780">
            <a:off x="5795307" y="1166297"/>
            <a:ext cx="704846" cy="2372878"/>
          </a:xfrm>
          <a:prstGeom prst="curvedLef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696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1254"/>
    </mc:Choice>
    <mc:Fallback>
      <p:transition spd="slow" advTm="91254"/>
    </mc:Fallback>
  </mc:AlternateContent>
  <p:timing>
    <p:tnLst>
      <p:par>
        <p:cTn id="1" dur="indefinite" restart="never" nodeType="tmRoot"/>
      </p:par>
    </p:tnLst>
  </p:timing>
  <p:extLst>
    <p:ext uri="{3A86A75C-4F4B-4683-9AE1-C65F6400EC91}">
      <p14:laserTraceLst xmlns:p14="http://schemas.microsoft.com/office/powerpoint/2010/main">
        <p14:tracePtLst>
          <p14:tracePt t="3491" x="3830638" y="2471738"/>
          <p14:tracePt t="3498" x="3810000" y="2370138"/>
          <p14:tracePt t="3510" x="3743325" y="2182813"/>
          <p14:tracePt t="3525" x="3609975" y="2043113"/>
          <p14:tracePt t="3542" x="3287713" y="1908175"/>
          <p14:tracePt t="3561" x="2638425" y="1762125"/>
          <p14:tracePt t="3576" x="2276475" y="1720850"/>
          <p14:tracePt t="3595" x="1935163" y="1687513"/>
          <p14:tracePt t="3596" x="1768475" y="1666875"/>
          <p14:tracePt t="3612" x="1512888" y="1641475"/>
          <p14:tracePt t="3627" x="1333500" y="1633538"/>
          <p14:tracePt t="3645" x="1198563" y="1627188"/>
          <p14:tracePt t="3647" x="1131888" y="1620838"/>
          <p14:tracePt t="3660" x="1044575" y="1620838"/>
          <p14:tracePt t="3675" x="984250" y="1608138"/>
          <p14:tracePt t="3692" x="930275" y="1600200"/>
          <p14:tracePt t="3708" x="884238" y="1593850"/>
          <p14:tracePt t="3726" x="830263" y="1573213"/>
          <p14:tracePt t="3742" x="803275" y="1566863"/>
          <p14:tracePt t="3759" x="784225" y="1554163"/>
          <p14:tracePt t="3761" x="776288" y="1554163"/>
          <p14:tracePt t="3776" x="769938" y="1554163"/>
          <p14:tracePt t="3796" x="763588" y="1554163"/>
          <p14:tracePt t="4231" x="790575" y="1554163"/>
          <p14:tracePt t="4238" x="823913" y="1554163"/>
          <p14:tracePt t="4246" x="863600" y="1547813"/>
          <p14:tracePt t="4261" x="944563" y="1539875"/>
          <p14:tracePt t="4275" x="1044575" y="1533525"/>
          <p14:tracePt t="4292" x="1138238" y="1527175"/>
          <p14:tracePt t="4296" x="1171575" y="1520825"/>
          <p14:tracePt t="4310" x="1212850" y="1512888"/>
          <p14:tracePt t="4327" x="1252538" y="1506538"/>
          <p14:tracePt t="4331" x="1265238" y="1506538"/>
          <p14:tracePt t="4346" x="1292225" y="1506538"/>
          <p14:tracePt t="4360" x="1312863" y="1506538"/>
          <p14:tracePt t="4375" x="1325563" y="1506538"/>
          <p14:tracePt t="4395" x="1333500" y="1506538"/>
          <p14:tracePt t="4409" x="1339850" y="1506538"/>
          <p14:tracePt t="4430" x="1346200" y="1506538"/>
          <p14:tracePt t="4442" x="1352550" y="1506538"/>
          <p14:tracePt t="4459" x="1358900" y="1506538"/>
          <p14:tracePt t="4477" x="1366838" y="1506538"/>
          <p14:tracePt t="4496" x="1379538" y="1506538"/>
          <p14:tracePt t="4508" x="1385888" y="1506538"/>
          <p14:tracePt t="4525" x="1400175" y="1506538"/>
          <p14:tracePt t="4542" x="1406525" y="1506538"/>
          <p14:tracePt t="4559" x="1419225" y="1506538"/>
          <p14:tracePt t="4575" x="1427163" y="1506538"/>
          <p14:tracePt t="4592" x="1433513" y="1506538"/>
          <p14:tracePt t="4615" x="1439863" y="1506538"/>
          <p14:tracePt t="4637" x="1439863" y="1512888"/>
          <p14:tracePt t="4858" x="1466850" y="1520825"/>
          <p14:tracePt t="4864" x="1512888" y="1527175"/>
          <p14:tracePt t="4874" x="1547813" y="1527175"/>
          <p14:tracePt t="4891" x="1620838" y="1527175"/>
          <p14:tracePt t="4894" x="1654175" y="1527175"/>
          <p14:tracePt t="4908" x="1701800" y="1527175"/>
          <p14:tracePt t="4926" x="1741488" y="1539875"/>
          <p14:tracePt t="4928" x="1747838" y="1539875"/>
          <p14:tracePt t="4944" x="1768475" y="1539875"/>
          <p14:tracePt t="4958" x="1781175" y="1539875"/>
          <p14:tracePt t="4976" x="1787525" y="1539875"/>
          <p14:tracePt t="5486" x="1841500" y="1539875"/>
          <p14:tracePt t="5494" x="1935163" y="1539875"/>
          <p14:tracePt t="5499" x="2022475" y="1547813"/>
          <p14:tracePt t="5507" x="2109788" y="1554163"/>
          <p14:tracePt t="5527" x="2303463" y="1581150"/>
          <p14:tracePt t="5543" x="2397125" y="1593850"/>
          <p14:tracePt t="5557" x="2471738" y="1608138"/>
          <p14:tracePt t="5574" x="2517775" y="1608138"/>
          <p14:tracePt t="5592" x="2598738" y="1608138"/>
          <p14:tracePt t="5607" x="2632075" y="1608138"/>
          <p14:tracePt t="5627" x="2652713" y="1608138"/>
          <p14:tracePt t="5641" x="2659063" y="1608138"/>
          <p14:tracePt t="5670" x="2665413" y="1608138"/>
          <p14:tracePt t="5692" x="2671763" y="1608138"/>
          <p14:tracePt t="5720" x="2679700" y="1608138"/>
          <p14:tracePt t="5734" x="2692400" y="1608138"/>
          <p14:tracePt t="5742" x="2705100" y="1608138"/>
          <p14:tracePt t="5749" x="2719388" y="1608138"/>
          <p14:tracePt t="5757" x="2738438" y="1608138"/>
          <p14:tracePt t="5776" x="2819400" y="1593850"/>
          <p14:tracePt t="5792" x="2886075" y="1581150"/>
          <p14:tracePt t="5807" x="2952750" y="1566863"/>
          <p14:tracePt t="5824" x="3027363" y="1560513"/>
          <p14:tracePt t="5826" x="3048000" y="1560513"/>
          <p14:tracePt t="5841" x="3087688" y="1560513"/>
          <p14:tracePt t="5857" x="3121025" y="1554163"/>
          <p14:tracePt t="5874" x="3148013" y="1554163"/>
          <p14:tracePt t="5891" x="3201988" y="1554163"/>
          <p14:tracePt t="5907" x="3221038" y="1547813"/>
          <p14:tracePt t="5926" x="3248025" y="1547813"/>
          <p14:tracePt t="5942" x="3254375" y="1547813"/>
          <p14:tracePt t="5962" x="3262313" y="1547813"/>
          <p14:tracePt t="5983" x="3262313" y="1539875"/>
          <p14:tracePt t="5997" x="3268663" y="1539875"/>
          <p14:tracePt t="6007" x="3268663" y="1533525"/>
          <p14:tracePt t="6247" x="3348038" y="1533525"/>
          <p14:tracePt t="6255" x="3455988" y="1533525"/>
          <p14:tracePt t="6263" x="3576638" y="1539875"/>
          <p14:tracePt t="6275" x="3790950" y="1554163"/>
          <p14:tracePt t="6291" x="3951288" y="1566863"/>
          <p14:tracePt t="6307" x="4059238" y="1573213"/>
          <p14:tracePt t="6325" x="4138613" y="1573213"/>
          <p14:tracePt t="6340" x="4179888" y="1581150"/>
          <p14:tracePt t="6360" x="4198938" y="1581150"/>
          <p14:tracePt t="6362" x="4205288" y="1581150"/>
          <p14:tracePt t="6377" x="4213225" y="1581150"/>
          <p14:tracePt t="6390" x="4219575" y="1587500"/>
          <p14:tracePt t="6407" x="4225925" y="1587500"/>
          <p14:tracePt t="6646" x="4219575" y="1587500"/>
          <p14:tracePt t="7622" x="4198938" y="1587500"/>
          <p14:tracePt t="7630" x="4152900" y="1587500"/>
          <p14:tracePt t="7639" x="4038600" y="1600200"/>
          <p14:tracePt t="7657" x="3368675" y="1660525"/>
          <p14:tracePt t="7675" x="2873375" y="1727200"/>
          <p14:tracePt t="7689" x="2309813" y="1814513"/>
          <p14:tracePt t="7710" x="1654175" y="1928813"/>
          <p14:tracePt t="7722" x="1373188" y="1982788"/>
          <p14:tracePt t="7738" x="1144588" y="2028825"/>
          <p14:tracePt t="7757" x="965200" y="2070100"/>
          <p14:tracePt t="7772" x="863600" y="2076450"/>
          <p14:tracePt t="7789" x="790575" y="2076450"/>
          <p14:tracePt t="7806" x="703263" y="2082800"/>
          <p14:tracePt t="7824" x="655638" y="2082800"/>
          <p14:tracePt t="7839" x="622300" y="2082800"/>
          <p14:tracePt t="7857" x="569913" y="2082800"/>
          <p14:tracePt t="7872" x="522288" y="2082800"/>
          <p14:tracePt t="7889" x="455613" y="2082800"/>
          <p14:tracePt t="7907" x="361950" y="2076450"/>
          <p14:tracePt t="7922" x="314325" y="2076450"/>
          <p14:tracePt t="7939" x="280988" y="2076450"/>
          <p14:tracePt t="7957" x="234950" y="2070100"/>
          <p14:tracePt t="7974" x="207963" y="2062163"/>
          <p14:tracePt t="7989" x="193675" y="2055813"/>
          <p14:tracePt t="7992" x="187325" y="2055813"/>
          <p14:tracePt t="8006" x="187325" y="2049463"/>
          <p14:tracePt t="8022" x="180975" y="2043113"/>
          <p14:tracePt t="8042" x="180975" y="2036763"/>
          <p14:tracePt t="8063" x="180975" y="2028825"/>
          <p14:tracePt t="8078" x="180975" y="2022475"/>
          <p14:tracePt t="8089" x="180975" y="2016125"/>
          <p14:tracePt t="8107" x="247650" y="1982788"/>
          <p14:tracePt t="8124" x="361950" y="1928813"/>
          <p14:tracePt t="8138" x="536575" y="1855788"/>
          <p14:tracePt t="8156" x="769938" y="1774825"/>
          <p14:tracePt t="8172" x="836613" y="1747838"/>
          <p14:tracePt t="8188" x="857250" y="1747838"/>
          <p14:tracePt t="8191" x="869950" y="1741488"/>
          <p14:tracePt t="8207" x="877888" y="1735138"/>
          <p14:tracePt t="8498" x="869950" y="1741488"/>
          <p14:tracePt t="8507" x="850900" y="1747838"/>
          <p14:tracePt t="8512" x="830263" y="1754188"/>
          <p14:tracePt t="8523" x="803275" y="1762125"/>
          <p14:tracePt t="8540" x="736600" y="1787525"/>
          <p14:tracePt t="8557" x="703263" y="1808163"/>
          <p14:tracePt t="8573" x="663575" y="1822450"/>
          <p14:tracePt t="8575" x="649288" y="1828800"/>
          <p14:tracePt t="8588" x="630238" y="1841500"/>
          <p14:tracePt t="8606" x="582613" y="1862138"/>
          <p14:tracePt t="8622" x="569913" y="1868488"/>
          <p14:tracePt t="8640" x="555625" y="1874838"/>
          <p14:tracePt t="8657" x="549275" y="1874838"/>
          <p14:tracePt t="8683" x="542925" y="1874838"/>
          <p14:tracePt t="8706" x="536575" y="1874838"/>
          <p14:tracePt t="8740" x="528638" y="1874838"/>
          <p14:tracePt t="8840" x="528638" y="1868488"/>
          <p14:tracePt t="8847" x="528638" y="1862138"/>
          <p14:tracePt t="8856" x="528638" y="1855788"/>
          <p14:tracePt t="8874" x="528638" y="1841500"/>
          <p14:tracePt t="8876" x="528638" y="1835150"/>
          <p14:tracePt t="8888" x="522288" y="1822450"/>
          <p14:tracePt t="8904" x="495300" y="1787525"/>
          <p14:tracePt t="8922" x="468313" y="1768475"/>
          <p14:tracePt t="8939" x="422275" y="1741488"/>
          <p14:tracePt t="8956" x="388938" y="1735138"/>
          <p14:tracePt t="8973" x="355600" y="1735138"/>
          <p14:tracePt t="8976" x="341313" y="1735138"/>
          <p14:tracePt t="8989" x="314325" y="1741488"/>
          <p14:tracePt t="9004" x="295275" y="1747838"/>
          <p14:tracePt t="9021" x="274638" y="1762125"/>
          <p14:tracePt t="9039" x="261938" y="1774825"/>
          <p14:tracePt t="9054" x="247650" y="1787525"/>
          <p14:tracePt t="9071" x="241300" y="1808163"/>
          <p14:tracePt t="9074" x="227013" y="1814513"/>
          <p14:tracePt t="9088" x="220663" y="1841500"/>
          <p14:tracePt t="9106" x="207963" y="1868488"/>
          <p14:tracePt t="9121" x="201613" y="1889125"/>
          <p14:tracePt t="9124" x="193675" y="1895475"/>
          <p14:tracePt t="9139" x="187325" y="1928813"/>
          <p14:tracePt t="9154" x="187325" y="1949450"/>
          <p14:tracePt t="9171" x="187325" y="1976438"/>
          <p14:tracePt t="9174" x="193675" y="1995488"/>
          <p14:tracePt t="9189" x="201613" y="2022475"/>
          <p14:tracePt t="9204" x="207963" y="2043113"/>
          <p14:tracePt t="9221" x="220663" y="2076450"/>
          <p14:tracePt t="9224" x="227013" y="2082800"/>
          <p14:tracePt t="9239" x="247650" y="2109788"/>
          <p14:tracePt t="9256" x="274638" y="2136775"/>
          <p14:tracePt t="9271" x="287338" y="2149475"/>
          <p14:tracePt t="9275" x="301625" y="2149475"/>
          <p14:tracePt t="9288" x="322263" y="2170113"/>
          <p14:tracePt t="9304" x="347663" y="2176463"/>
          <p14:tracePt t="9322" x="368300" y="2182813"/>
          <p14:tracePt t="9324" x="381000" y="2182813"/>
          <p14:tracePt t="9339" x="407988" y="2197100"/>
          <p14:tracePt t="9354" x="434975" y="2203450"/>
          <p14:tracePt t="9371" x="476250" y="2203450"/>
          <p14:tracePt t="9374" x="488950" y="2203450"/>
          <p14:tracePt t="9389" x="515938" y="2209800"/>
          <p14:tracePt t="9406" x="542925" y="2209800"/>
          <p14:tracePt t="9421" x="561975" y="2209800"/>
          <p14:tracePt t="9424" x="569913" y="2209800"/>
          <p14:tracePt t="9438" x="588963" y="2197100"/>
          <p14:tracePt t="9454" x="615950" y="2190750"/>
          <p14:tracePt t="9471" x="642938" y="2176463"/>
          <p14:tracePt t="9473" x="655638" y="2170113"/>
          <p14:tracePt t="9488" x="690563" y="2155825"/>
          <p14:tracePt t="9504" x="709613" y="2143125"/>
          <p14:tracePt t="9521" x="736600" y="2116138"/>
          <p14:tracePt t="9523" x="750888" y="2095500"/>
          <p14:tracePt t="9538" x="784225" y="2049463"/>
          <p14:tracePt t="9556" x="796925" y="2001838"/>
          <p14:tracePt t="9571" x="809625" y="1962150"/>
          <p14:tracePt t="9574" x="809625" y="1941513"/>
          <p14:tracePt t="9588" x="809625" y="1916113"/>
          <p14:tracePt t="9604" x="796925" y="1889125"/>
          <p14:tracePt t="9621" x="769938" y="1862138"/>
          <p14:tracePt t="9624" x="763588" y="1855788"/>
          <p14:tracePt t="9639" x="730250" y="1841500"/>
          <p14:tracePt t="9656" x="703263" y="1828800"/>
          <p14:tracePt t="9670" x="669925" y="1808163"/>
          <p14:tracePt t="9688" x="615950" y="1795463"/>
          <p14:tracePt t="9709" x="588963" y="1787525"/>
          <p14:tracePt t="9724" x="576263" y="1787525"/>
          <p14:tracePt t="9745" x="569913" y="1781175"/>
          <p14:tracePt t="9767" x="561975" y="1774825"/>
          <p14:tracePt t="9780" x="555625" y="1774825"/>
          <p14:tracePt t="13649" x="582613" y="1774825"/>
          <p14:tracePt t="13655" x="642938" y="1801813"/>
          <p14:tracePt t="13669" x="790575" y="1835150"/>
          <p14:tracePt t="13685" x="950913" y="1881188"/>
          <p14:tracePt t="13701" x="1098550" y="1928813"/>
          <p14:tracePt t="13720" x="1212850" y="1995488"/>
          <p14:tracePt t="13737" x="1238250" y="2016125"/>
          <p14:tracePt t="13755" x="1258888" y="2028825"/>
          <p14:tracePt t="13755" x="1265238" y="2028825"/>
          <p14:tracePt t="13768" x="1265238" y="2036763"/>
          <p14:tracePt t="13784" x="1273175" y="2036763"/>
          <p14:tracePt t="13801" x="1273175" y="2043113"/>
          <p14:tracePt t="13863" x="1273175" y="2036763"/>
          <p14:tracePt t="13870" x="1265238" y="2036763"/>
          <p14:tracePt t="13888" x="1258888" y="2022475"/>
          <p14:tracePt t="13890" x="1252538" y="2016125"/>
          <p14:tracePt t="13901" x="1252538" y="2009775"/>
          <p14:tracePt t="13918" x="1212850" y="1976438"/>
          <p14:tracePt t="13934" x="1179513" y="1955800"/>
          <p14:tracePt t="13951" x="1119188" y="1928813"/>
          <p14:tracePt t="13969" x="1004888" y="1908175"/>
          <p14:tracePt t="13984" x="957263" y="1901825"/>
          <p14:tracePt t="14001" x="930275" y="1901825"/>
          <p14:tracePt t="14004" x="917575" y="1901825"/>
          <p14:tracePt t="14019" x="904875" y="1901825"/>
          <p14:tracePt t="14036" x="896938" y="1901825"/>
          <p14:tracePt t="14051" x="884238" y="1901825"/>
          <p14:tracePt t="14068" x="877888" y="1901825"/>
          <p14:tracePt t="14084" x="869950" y="1901825"/>
          <p14:tracePt t="14101" x="863600" y="1901825"/>
          <p14:tracePt t="14219" x="869950" y="1901825"/>
          <p14:tracePt t="14233" x="884238" y="1901825"/>
          <p14:tracePt t="14240" x="904875" y="1901825"/>
          <p14:tracePt t="14250" x="930275" y="1901825"/>
          <p14:tracePt t="14268" x="1011238" y="1901825"/>
          <p14:tracePt t="14286" x="1092200" y="1908175"/>
          <p14:tracePt t="14300" x="1144588" y="1916113"/>
          <p14:tracePt t="14318" x="1165225" y="1922463"/>
          <p14:tracePt t="14367" x="1152525" y="1922463"/>
          <p14:tracePt t="14374" x="1131888" y="1922463"/>
          <p14:tracePt t="14384" x="1104900" y="1922463"/>
          <p14:tracePt t="14401" x="1044575" y="1928813"/>
          <p14:tracePt t="14404" x="1004888" y="1928813"/>
          <p14:tracePt t="14418" x="957263" y="1941513"/>
          <p14:tracePt t="14436" x="923925" y="1949450"/>
          <p14:tracePt t="14451" x="911225" y="1962150"/>
          <p14:tracePt t="14454" x="896938" y="1962150"/>
          <p14:tracePt t="14468" x="890588" y="1968500"/>
          <p14:tracePt t="14486" x="877888" y="1976438"/>
          <p14:tracePt t="14500" x="877888" y="1982788"/>
          <p14:tracePt t="14518" x="869950" y="2001838"/>
          <p14:tracePt t="14533" x="869950" y="2009775"/>
          <p14:tracePt t="14550" x="869950" y="2016125"/>
          <p14:tracePt t="14567" x="877888" y="2036763"/>
          <p14:tracePt t="14586" x="896938" y="2036763"/>
          <p14:tracePt t="14600" x="923925" y="2043113"/>
          <p14:tracePt t="14603" x="930275" y="2043113"/>
          <p14:tracePt t="14617" x="957263" y="2049463"/>
          <p14:tracePt t="14636" x="971550" y="2049463"/>
          <p14:tracePt t="14638" x="977900" y="2049463"/>
          <p14:tracePt t="14653" x="984250" y="2049463"/>
          <p14:tracePt t="14668" x="990600" y="2049463"/>
          <p14:tracePt t="14695" x="990600" y="2055813"/>
          <p14:tracePt t="14709" x="990600" y="2062163"/>
          <p14:tracePt t="14724" x="984250" y="2070100"/>
          <p14:tracePt t="14736" x="977900" y="2076450"/>
          <p14:tracePt t="14750" x="965200" y="2082800"/>
          <p14:tracePt t="14753" x="957263" y="2095500"/>
          <p14:tracePt t="14767" x="938213" y="2116138"/>
          <p14:tracePt t="14784" x="923925" y="2130425"/>
          <p14:tracePt t="14800" x="911225" y="2155825"/>
          <p14:tracePt t="14802" x="911225" y="2163763"/>
          <p14:tracePt t="14816" x="911225" y="2182813"/>
          <p14:tracePt t="14835" x="917575" y="2190750"/>
          <p14:tracePt t="14851" x="923925" y="2203450"/>
          <p14:tracePt t="14867" x="957263" y="2209800"/>
          <p14:tracePt t="14886" x="984250" y="2209800"/>
          <p14:tracePt t="14902" x="1017588" y="2209800"/>
          <p14:tracePt t="14917" x="1038225" y="2209800"/>
          <p14:tracePt t="14933" x="1044575" y="2209800"/>
          <p14:tracePt t="14951" x="1050925" y="2209800"/>
          <p14:tracePt t="14973" x="1058863" y="2209800"/>
          <p14:tracePt t="15066" x="1058863" y="2216150"/>
          <p14:tracePt t="15073" x="1058863" y="2224088"/>
          <p14:tracePt t="15083" x="1050925" y="2230438"/>
          <p14:tracePt t="15101" x="1038225" y="2263775"/>
          <p14:tracePt t="15117" x="1023938" y="2290763"/>
          <p14:tracePt t="15133" x="1023938" y="2303463"/>
          <p14:tracePt t="15151" x="1011238" y="2309813"/>
          <p14:tracePt t="15166" x="1011238" y="2317750"/>
          <p14:tracePt t="15187" x="1004888" y="2317750"/>
          <p14:tracePt t="15202" x="998538" y="2317750"/>
          <p14:tracePt t="15223" x="990600" y="2317750"/>
          <p14:tracePt t="15237" x="984250" y="2317750"/>
          <p14:tracePt t="15251" x="971550" y="2317750"/>
          <p14:tracePt t="15266" x="957263" y="2309813"/>
          <p14:tracePt t="15283" x="944563" y="2303463"/>
          <p14:tracePt t="15301" x="930275" y="2276475"/>
          <p14:tracePt t="15316" x="923925" y="2257425"/>
          <p14:tracePt t="15337" x="917575" y="2236788"/>
          <p14:tracePt t="15350" x="917575" y="2230438"/>
          <p14:tracePt t="15366" x="911225" y="2224088"/>
          <p14:tracePt t="15383" x="911225" y="2209800"/>
          <p14:tracePt t="15516" x="911225" y="2216150"/>
          <p14:tracePt t="15529" x="911225" y="2224088"/>
          <p14:tracePt t="15558" x="911225" y="2230438"/>
          <p14:tracePt t="15580" x="904875" y="2230438"/>
          <p14:tracePt t="15672" x="904875" y="2236788"/>
          <p14:tracePt t="15687" x="911225" y="2243138"/>
          <p14:tracePt t="15701" x="917575" y="2243138"/>
          <p14:tracePt t="15707" x="923925" y="2243138"/>
          <p14:tracePt t="15721" x="950913" y="2251075"/>
          <p14:tracePt t="15736" x="971550" y="2251075"/>
          <p14:tracePt t="15750" x="1044575" y="2263775"/>
          <p14:tracePt t="15766" x="1092200" y="2263775"/>
          <p14:tracePt t="15786" x="1131888" y="2263775"/>
          <p14:tracePt t="15799" x="1138238" y="2263775"/>
          <p14:tracePt t="15816" x="1144588" y="2263775"/>
          <p14:tracePt t="15833" x="1152525" y="2263775"/>
          <p14:tracePt t="16912" x="1152525" y="2224088"/>
          <p14:tracePt t="16918" x="1131888" y="2176463"/>
          <p14:tracePt t="16935" x="1111250" y="2095500"/>
          <p14:tracePt t="16948" x="1092200" y="2062163"/>
          <p14:tracePt t="16965" x="1084263" y="2043113"/>
          <p14:tracePt t="16982" x="1077913" y="2028825"/>
          <p14:tracePt t="16998" x="1071563" y="2022475"/>
          <p14:tracePt t="17018" x="1065213" y="2022475"/>
          <p14:tracePt t="17032" x="1065213" y="2016125"/>
          <p14:tracePt t="17048" x="1065213" y="2009775"/>
          <p14:tracePt t="17085" x="1065213" y="2001838"/>
          <p14:tracePt t="17117" x="1058863" y="2001838"/>
          <p14:tracePt t="17139" x="1050925" y="2001838"/>
          <p14:tracePt t="17189" x="1050925" y="1995488"/>
          <p14:tracePt t="17196" x="1044575" y="1995488"/>
          <p14:tracePt t="17218" x="1038225" y="1989138"/>
          <p14:tracePt t="17224" x="1031875" y="1982788"/>
          <p14:tracePt t="17235" x="1023938" y="1968500"/>
          <p14:tracePt t="17248" x="1011238" y="1928813"/>
          <p14:tracePt t="17265" x="990600" y="1895475"/>
          <p14:tracePt t="17267" x="984250" y="1874838"/>
          <p14:tracePt t="17282" x="977900" y="1841500"/>
          <p14:tracePt t="17298" x="971550" y="1822450"/>
          <p14:tracePt t="17318" x="971550" y="1801813"/>
          <p14:tracePt t="17335" x="965200" y="1795463"/>
          <p14:tracePt t="17348" x="957263" y="1795463"/>
          <p14:tracePt t="17367" x="957263" y="1787525"/>
          <p14:tracePt t="17489" x="950913" y="1787525"/>
          <p14:tracePt t="18302" x="957263" y="1787525"/>
          <p14:tracePt t="18308" x="965200" y="1801813"/>
          <p14:tracePt t="18316" x="984250" y="1822450"/>
          <p14:tracePt t="18331" x="1023938" y="1874838"/>
          <p14:tracePt t="18350" x="1119188" y="1982788"/>
          <p14:tracePt t="18368" x="1165225" y="2028825"/>
          <p14:tracePt t="18381" x="1198563" y="2070100"/>
          <p14:tracePt t="18397" x="1219200" y="2089150"/>
          <p14:tracePt t="18401" x="1225550" y="2103438"/>
          <p14:tracePt t="18415" x="1238250" y="2130425"/>
          <p14:tracePt t="18431" x="1246188" y="2143125"/>
          <p14:tracePt t="18450" x="1246188" y="2170113"/>
          <p14:tracePt t="18471" x="1246188" y="2176463"/>
          <p14:tracePt t="18485" x="1246188" y="2182813"/>
          <p14:tracePt t="18500" x="1246188" y="2190750"/>
          <p14:tracePt t="18521" x="1246188" y="2197100"/>
          <p14:tracePt t="18550" x="1246188" y="2203450"/>
          <p14:tracePt t="18628" x="1246188" y="2209800"/>
          <p14:tracePt t="19498" x="1246188" y="2203450"/>
          <p14:tracePt t="19505" x="1246188" y="2190750"/>
          <p14:tracePt t="19516" x="1238250" y="2170113"/>
          <p14:tracePt t="19530" x="1225550" y="2149475"/>
          <p14:tracePt t="19534" x="1219200" y="2136775"/>
          <p14:tracePt t="19547" x="1212850" y="2130425"/>
          <p14:tracePt t="19563" x="1204913" y="2116138"/>
          <p14:tracePt t="19580" x="1198563" y="2109788"/>
          <p14:tracePt t="19599" x="1185863" y="2109788"/>
          <p14:tracePt t="19613" x="1185863" y="2103438"/>
          <p14:tracePt t="19630" x="1185863" y="2095500"/>
          <p14:tracePt t="19647" x="1179513" y="2095500"/>
          <p14:tracePt t="19675" x="1179513" y="2089150"/>
          <p14:tracePt t="19754" x="1179513" y="2082800"/>
          <p14:tracePt t="19782" x="1185863" y="2082800"/>
          <p14:tracePt t="19789" x="1198563" y="2076450"/>
          <p14:tracePt t="19797" x="1212850" y="2076450"/>
          <p14:tracePt t="19818" x="1258888" y="2076450"/>
          <p14:tracePt t="19830" x="1273175" y="2076450"/>
          <p14:tracePt t="19847" x="1306513" y="2076450"/>
          <p14:tracePt t="19864" x="1325563" y="2076450"/>
          <p14:tracePt t="19879" x="1333500" y="2076450"/>
          <p14:tracePt t="19897" x="1346200" y="2076450"/>
          <p14:tracePt t="19918" x="1352550" y="2076450"/>
          <p14:tracePt t="20510" x="1352550" y="2070100"/>
          <p14:tracePt t="20517" x="1358900" y="2049463"/>
          <p14:tracePt t="20531" x="1366838" y="1995488"/>
          <p14:tracePt t="20546" x="1373188" y="1955800"/>
          <p14:tracePt t="20567" x="1373188" y="1908175"/>
          <p14:tracePt t="20581" x="1373188" y="1889125"/>
          <p14:tracePt t="20596" x="1373188" y="1874838"/>
          <p14:tracePt t="20616" x="1373188" y="1862138"/>
          <p14:tracePt t="20637" x="1373188" y="1855788"/>
          <p14:tracePt t="20659" x="1373188" y="1847850"/>
          <p14:tracePt t="20673" x="1373188" y="1841500"/>
          <p14:tracePt t="20780" x="1373188" y="1835150"/>
          <p14:tracePt t="20816" x="1373188" y="1828800"/>
          <p14:tracePt t="20837" x="1373188" y="1822450"/>
          <p14:tracePt t="20845" x="1373188" y="1814513"/>
          <p14:tracePt t="20874" x="1373188" y="1808163"/>
          <p14:tracePt t="20902" x="1373188" y="1801813"/>
          <p14:tracePt t="21670" x="1373188" y="1808163"/>
          <p14:tracePt t="21706" x="1373188" y="1814513"/>
          <p14:tracePt t="21715" x="1373188" y="1822450"/>
          <p14:tracePt t="21727" x="1373188" y="1828800"/>
          <p14:tracePt t="21734" x="1373188" y="1835150"/>
          <p14:tracePt t="21745" x="1373188" y="1841500"/>
          <p14:tracePt t="21762" x="1385888" y="1868488"/>
          <p14:tracePt t="21778" x="1385888" y="1889125"/>
          <p14:tracePt t="21796" x="1393825" y="1901825"/>
          <p14:tracePt t="21815" x="1400175" y="1922463"/>
          <p14:tracePt t="21828" x="1406525" y="1922463"/>
          <p14:tracePt t="21846" x="1406525" y="1928813"/>
          <p14:tracePt t="21864" x="1406525" y="1935163"/>
          <p14:tracePt t="21878" x="1406525" y="1941513"/>
          <p14:tracePt t="23431" x="1419225" y="1941513"/>
          <p14:tracePt t="23438" x="1433513" y="1941513"/>
          <p14:tracePt t="23448" x="1439863" y="1941513"/>
          <p14:tracePt t="23460" x="1466850" y="1949450"/>
          <p14:tracePt t="23477" x="1493838" y="1955800"/>
          <p14:tracePt t="23495" x="1547813" y="1955800"/>
          <p14:tracePt t="23510" x="1573213" y="1962150"/>
          <p14:tracePt t="23527" x="1593850" y="1962150"/>
          <p14:tracePt t="23546" x="1608138" y="1962150"/>
          <p14:tracePt t="23560" x="1614488" y="1962150"/>
          <p14:tracePt t="23580" x="1620838" y="1962150"/>
          <p14:tracePt t="23808" x="1620838" y="1968500"/>
          <p14:tracePt t="23830" x="1614488" y="1968500"/>
          <p14:tracePt t="23837" x="1614488" y="1976438"/>
          <p14:tracePt t="23847" x="1614488" y="1982788"/>
          <p14:tracePt t="23861" x="1600200" y="2016125"/>
          <p14:tracePt t="23877" x="1587500" y="2049463"/>
          <p14:tracePt t="23880" x="1581150" y="2070100"/>
          <p14:tracePt t="23894" x="1573213" y="2116138"/>
          <p14:tracePt t="23910" x="1560513" y="2155825"/>
          <p14:tracePt t="23927" x="1554163" y="2176463"/>
          <p14:tracePt t="23930" x="1554163" y="2182813"/>
          <p14:tracePt t="23944" x="1554163" y="2197100"/>
          <p14:tracePt t="23960" x="1547813" y="2203450"/>
          <p14:tracePt t="23986" x="1547813" y="2209800"/>
          <p14:tracePt t="24115" x="1539875" y="2209800"/>
          <p14:tracePt t="24201" x="1533525" y="2209800"/>
          <p14:tracePt t="25440" x="1539875" y="2209800"/>
          <p14:tracePt t="25447" x="1566863" y="2209800"/>
          <p14:tracePt t="25459" x="1587500" y="2209800"/>
          <p14:tracePt t="25476" x="1660525" y="2209800"/>
          <p14:tracePt t="25492" x="1708150" y="2203450"/>
          <p14:tracePt t="25511" x="1774825" y="2197100"/>
          <p14:tracePt t="25527" x="1801813" y="2190750"/>
          <p14:tracePt t="25542" x="1822450" y="2182813"/>
          <p14:tracePt t="25559" x="1828800" y="2182813"/>
          <p14:tracePt t="25576" x="1841500" y="2182813"/>
          <p14:tracePt t="25594" x="1847850" y="2182813"/>
          <p14:tracePt t="25610" x="1855788" y="2182813"/>
          <p14:tracePt t="25625" x="1862138" y="2182813"/>
          <p14:tracePt t="25653" x="1868488" y="2182813"/>
          <p14:tracePt t="25712" x="1874838" y="2182813"/>
          <p14:tracePt t="25746" x="1881188" y="2182813"/>
          <p14:tracePt t="25761" x="1889125" y="2176463"/>
          <p14:tracePt t="25777" x="1895475" y="2176463"/>
          <p14:tracePt t="25789" x="1901825" y="2176463"/>
          <p14:tracePt t="25803" x="1908175" y="2176463"/>
          <p14:tracePt t="25811" x="1908175" y="2170113"/>
          <p14:tracePt t="25832" x="1916113" y="2170113"/>
          <p14:tracePt t="25847" x="1916113" y="2163763"/>
          <p14:tracePt t="26216" x="1916113" y="2155825"/>
          <p14:tracePt t="26238" x="1922463" y="2155825"/>
          <p14:tracePt t="26245" x="1922463" y="2149475"/>
          <p14:tracePt t="26260" x="1928813" y="2136775"/>
          <p14:tracePt t="26278" x="1935163" y="2122488"/>
          <p14:tracePt t="26295" x="1949450" y="2103438"/>
          <p14:tracePt t="26310" x="1949450" y="2095500"/>
          <p14:tracePt t="26327" x="1955800" y="2089150"/>
          <p14:tracePt t="26345" x="1955800" y="2076450"/>
          <p14:tracePt t="26360" x="1955800" y="2070100"/>
          <p14:tracePt t="26380" x="1955800" y="2062163"/>
          <p14:tracePt t="26395" x="1955800" y="2055813"/>
          <p14:tracePt t="26408" x="1955800" y="2049463"/>
          <p14:tracePt t="26427" x="1955800" y="2043113"/>
          <p14:tracePt t="26445" x="1955800" y="2036763"/>
          <p14:tracePt t="26467" x="1955800" y="2028825"/>
          <p14:tracePt t="26481" x="1955800" y="2022475"/>
          <p14:tracePt t="26496" x="1962150" y="2022475"/>
          <p14:tracePt t="26516" x="1962150" y="2016125"/>
          <p14:tracePt t="26525" x="1976438" y="2016125"/>
          <p14:tracePt t="26542" x="1989138" y="2016125"/>
          <p14:tracePt t="26545" x="2001838" y="2016125"/>
          <p14:tracePt t="26559" x="2043113" y="2009775"/>
          <p14:tracePt t="26577" x="2089150" y="2009775"/>
          <p14:tracePt t="26580" x="2103438" y="2009775"/>
          <p14:tracePt t="26595" x="2136775" y="2009775"/>
          <p14:tracePt t="26609" x="2163763" y="2028825"/>
          <p14:tracePt t="26627" x="2182813" y="2036763"/>
          <p14:tracePt t="26630" x="2197100" y="2043113"/>
          <p14:tracePt t="26644" x="2203450" y="2043113"/>
          <p14:tracePt t="26645" x="2216150" y="2043113"/>
          <p14:tracePt t="26658" x="2236788" y="2049463"/>
          <p14:tracePt t="26674" x="2251075" y="2055813"/>
          <p14:tracePt t="26691" x="2270125" y="2055813"/>
          <p14:tracePt t="26693" x="2276475" y="2062163"/>
          <p14:tracePt t="26708" x="2297113" y="2070100"/>
          <p14:tracePt t="26726" x="2309813" y="2070100"/>
          <p14:tracePt t="26741" x="2324100" y="2076450"/>
          <p14:tracePt t="26757" x="2344738" y="2082800"/>
          <p14:tracePt t="26774" x="2357438" y="2082800"/>
          <p14:tracePt t="26791" x="2378075" y="2089150"/>
          <p14:tracePt t="26794" x="2378075" y="2095500"/>
          <p14:tracePt t="26808" x="2390775" y="2095500"/>
          <p14:tracePt t="26824" x="2397125" y="2095500"/>
          <p14:tracePt t="26841" x="2405063" y="2103438"/>
          <p14:tracePt t="26857" x="2411413" y="2103438"/>
          <p14:tracePt t="26876" x="2417763" y="2109788"/>
          <p14:tracePt t="26891" x="2424113" y="2109788"/>
          <p14:tracePt t="26907" x="2424113" y="2116138"/>
          <p14:tracePt t="26951" x="2430463" y="2116138"/>
          <p14:tracePt t="26959" x="2430463" y="2122488"/>
          <p14:tracePt t="27085" x="2424113" y="2122488"/>
          <p14:tracePt t="30840" x="2438400" y="2163763"/>
          <p14:tracePt t="30848" x="2465388" y="2203450"/>
          <p14:tracePt t="30857" x="2559050" y="2357438"/>
          <p14:tracePt t="30872" x="2679700" y="2524125"/>
          <p14:tracePt t="30889" x="2806700" y="2659063"/>
          <p14:tracePt t="30907" x="2900363" y="2765425"/>
          <p14:tracePt t="30921" x="2987675" y="2852738"/>
          <p14:tracePt t="30925" x="3021013" y="2886075"/>
          <p14:tracePt t="30939" x="3067050" y="2927350"/>
          <p14:tracePt t="30956" x="3100388" y="2946400"/>
          <p14:tracePt t="30975" x="3121025" y="2960688"/>
          <p14:tracePt t="30990" x="3121025" y="2967038"/>
          <p14:tracePt t="31004" x="3127375" y="2973388"/>
          <p14:tracePt t="31025" x="3133725" y="2973388"/>
          <p14:tracePt t="31067" x="3141663" y="2973388"/>
          <p14:tracePt t="31082" x="3154363" y="2967038"/>
          <p14:tracePt t="31089" x="3160713" y="2967038"/>
          <p14:tracePt t="31096" x="3175000" y="2967038"/>
          <p14:tracePt t="31104" x="3187700" y="2967038"/>
          <p14:tracePt t="31121" x="3227388" y="2967038"/>
          <p14:tracePt t="31139" x="3308350" y="2967038"/>
          <p14:tracePt t="31154" x="3395663" y="2979738"/>
          <p14:tracePt t="31171" x="3462338" y="2994025"/>
          <p14:tracePt t="31189" x="3543300" y="3013075"/>
          <p14:tracePt t="31206" x="3549650" y="3021013"/>
          <p14:tracePt t="31221" x="3582988" y="3027363"/>
          <p14:tracePt t="31224" x="3589338" y="3033713"/>
          <p14:tracePt t="31238" x="3603625" y="3033713"/>
          <p14:tracePt t="31254" x="3630613" y="3040063"/>
          <p14:tracePt t="31271" x="3663950" y="3054350"/>
          <p14:tracePt t="31288" x="3697288" y="3060700"/>
          <p14:tracePt t="31306" x="3703638" y="3067050"/>
          <p14:tracePt t="31321" x="3709988" y="3073400"/>
          <p14:tracePt t="31339" x="3716338" y="3073400"/>
          <p14:tracePt t="31359" x="3724275" y="3073400"/>
          <p14:tracePt t="32685" x="3663950" y="3073400"/>
          <p14:tracePt t="32692" x="3576638" y="3067050"/>
          <p14:tracePt t="32703" x="3489325" y="3067050"/>
          <p14:tracePt t="32722" x="3201988" y="3060700"/>
          <p14:tracePt t="32737" x="2994025" y="3067050"/>
          <p14:tracePt t="32753" x="2765425" y="3073400"/>
          <p14:tracePt t="32772" x="2511425" y="3081338"/>
          <p14:tracePt t="32789" x="2384425" y="3087688"/>
          <p14:tracePt t="32792" x="2330450" y="3094038"/>
          <p14:tracePt t="32807" x="2243138" y="3108325"/>
          <p14:tracePt t="32821" x="2176463" y="3121025"/>
          <p14:tracePt t="32836" x="2149475" y="3127375"/>
          <p14:tracePt t="32853" x="2116138" y="3133725"/>
          <p14:tracePt t="32855" x="2076450" y="3141663"/>
          <p14:tracePt t="32870" x="2028825" y="3154363"/>
          <p14:tracePt t="32886" x="1989138" y="3167063"/>
          <p14:tracePt t="32903" x="1935163" y="3181350"/>
          <p14:tracePt t="32920" x="1855788" y="3214688"/>
          <p14:tracePt t="32936" x="1801813" y="3235325"/>
          <p14:tracePt t="32956" x="1687513" y="3281363"/>
          <p14:tracePt t="32970" x="1620838" y="3308350"/>
          <p14:tracePt t="32986" x="1539875" y="3341688"/>
          <p14:tracePt t="33003" x="1473200" y="3368675"/>
          <p14:tracePt t="33005" x="1439863" y="3389313"/>
          <p14:tracePt t="33019" x="1373188" y="3416300"/>
          <p14:tracePt t="33036" x="1306513" y="3429000"/>
          <p14:tracePt t="33053" x="1246188" y="3449638"/>
          <p14:tracePt t="33054" x="1219200" y="3455988"/>
          <p14:tracePt t="33070" x="1179513" y="3462338"/>
          <p14:tracePt t="33088" x="1138238" y="3468688"/>
          <p14:tracePt t="33090" x="1131888" y="3476625"/>
          <p14:tracePt t="33106" x="1111250" y="3476625"/>
          <p14:tracePt t="33119" x="1098550" y="3482975"/>
          <p14:tracePt t="33136" x="1084263" y="3489325"/>
          <p14:tracePt t="33153" x="1077913" y="3489325"/>
          <p14:tracePt t="33169" x="1071563" y="3489325"/>
          <p14:tracePt t="33283" x="1071563" y="3495675"/>
          <p14:tracePt t="33640" x="1065213" y="3529013"/>
          <p14:tracePt t="33647" x="1050925" y="3562350"/>
          <p14:tracePt t="33658" x="1044575" y="3576638"/>
          <p14:tracePt t="33669" x="1031875" y="3663950"/>
          <p14:tracePt t="33686" x="1031875" y="3751263"/>
          <p14:tracePt t="33705" x="1031875" y="3810000"/>
          <p14:tracePt t="33719" x="1038225" y="3830638"/>
          <p14:tracePt t="33736" x="1038225" y="3844925"/>
          <p14:tracePt t="33753" x="1038225" y="3851275"/>
          <p14:tracePt t="33769" x="1038225" y="3857625"/>
          <p14:tracePt t="33796" x="1038225" y="3863975"/>
          <p14:tracePt t="33953" x="1031875" y="3863975"/>
          <p14:tracePt t="34032" x="1023938" y="3863975"/>
          <p14:tracePt t="34174" x="1023938" y="3857625"/>
          <p14:tracePt t="34195" x="1017588" y="3857625"/>
          <p14:tracePt t="34224" x="1017588" y="3851275"/>
          <p14:tracePt t="34231" x="1011238" y="3851275"/>
          <p14:tracePt t="34245" x="998538" y="3851275"/>
          <p14:tracePt t="34256" x="998538" y="3836988"/>
          <p14:tracePt t="34268" x="977900" y="3830638"/>
          <p14:tracePt t="34285" x="965200" y="3817938"/>
          <p14:tracePt t="34303" x="938213" y="3797300"/>
          <p14:tracePt t="34318" x="923925" y="3790950"/>
          <p14:tracePt t="34335" x="904875" y="3776663"/>
          <p14:tracePt t="34337" x="896938" y="3776663"/>
          <p14:tracePt t="34352" x="869950" y="3757613"/>
          <p14:tracePt t="34368" x="830263" y="3751263"/>
          <p14:tracePt t="34387" x="750888" y="3724275"/>
          <p14:tracePt t="34406" x="703263" y="3709988"/>
          <p14:tracePt t="34418" x="655638" y="3697288"/>
          <p14:tracePt t="34436" x="622300" y="3683000"/>
          <p14:tracePt t="34452" x="609600" y="3683000"/>
          <p14:tracePt t="34468" x="603250" y="3676650"/>
          <p14:tracePt t="34486" x="588963" y="3670300"/>
          <p14:tracePt t="34536" x="588963" y="3663950"/>
          <p14:tracePt t="34658" x="588963" y="3656013"/>
          <p14:tracePt t="34787" x="582613" y="3656013"/>
          <p14:tracePt t="34807" x="569913" y="3649663"/>
          <p14:tracePt t="34823" x="561975" y="3643313"/>
          <p14:tracePt t="34829" x="555625" y="3643313"/>
          <p14:tracePt t="34840" x="549275" y="3643313"/>
          <p14:tracePt t="34854" x="542925" y="3643313"/>
          <p14:tracePt t="34868" x="542925" y="3636963"/>
          <p14:tracePt t="34885" x="536575" y="3636963"/>
          <p14:tracePt t="34992" x="542925" y="3636963"/>
          <p14:tracePt t="35085" x="549275" y="3636963"/>
          <p14:tracePt t="35100" x="555625" y="3636963"/>
          <p14:tracePt t="35137" x="561975" y="3636963"/>
          <p14:tracePt t="35171" x="569913" y="3636963"/>
          <p14:tracePt t="35187" x="569913" y="3630613"/>
          <p14:tracePt t="36353" x="615950" y="3630613"/>
          <p14:tracePt t="36360" x="669925" y="3630613"/>
          <p14:tracePt t="36370" x="715963" y="3630613"/>
          <p14:tracePt t="36384" x="796925" y="3630613"/>
          <p14:tracePt t="36400" x="857250" y="3630613"/>
          <p14:tracePt t="36418" x="917575" y="3636963"/>
          <p14:tracePt t="36436" x="930275" y="3636963"/>
          <p14:tracePt t="36460" x="938213" y="3636963"/>
          <p14:tracePt t="36475" x="944563" y="3636963"/>
          <p14:tracePt t="36538" x="950913" y="3636963"/>
          <p14:tracePt t="36545" x="950913" y="3630613"/>
          <p14:tracePt t="36553" x="965200" y="3622675"/>
          <p14:tracePt t="36567" x="984250" y="3595688"/>
          <p14:tracePt t="36585" x="1017588" y="3570288"/>
          <p14:tracePt t="36588" x="1023938" y="3570288"/>
          <p14:tracePt t="36600" x="1038225" y="3556000"/>
          <p14:tracePt t="36617" x="1044575" y="3556000"/>
          <p14:tracePt t="36633" x="1050925" y="3549650"/>
          <p14:tracePt t="36653" x="1058863" y="3549650"/>
          <p14:tracePt t="36817" x="1050925" y="3549650"/>
          <p14:tracePt t="36844" x="1044575" y="3549650"/>
          <p14:tracePt t="36859" x="1031875" y="3549650"/>
          <p14:tracePt t="36866" x="1023938" y="3543300"/>
          <p14:tracePt t="36873" x="1017588" y="3543300"/>
          <p14:tracePt t="36887" x="998538" y="3529013"/>
          <p14:tracePt t="36901" x="971550" y="3522663"/>
          <p14:tracePt t="36916" x="938213" y="3516313"/>
          <p14:tracePt t="36933" x="896938" y="3495675"/>
          <p14:tracePt t="36951" x="784225" y="3468688"/>
          <p14:tracePt t="36966" x="723900" y="3462338"/>
          <p14:tracePt t="36987" x="663575" y="3441700"/>
          <p14:tracePt t="37001" x="630238" y="3416300"/>
          <p14:tracePt t="37017" x="588963" y="3402013"/>
          <p14:tracePt t="37037" x="536575" y="3389313"/>
          <p14:tracePt t="37051" x="501650" y="3381375"/>
          <p14:tracePt t="37066" x="476250" y="3375025"/>
          <p14:tracePt t="37083" x="441325" y="3368675"/>
          <p14:tracePt t="37100" x="415925" y="3362325"/>
          <p14:tracePt t="37102" x="401638" y="3362325"/>
          <p14:tracePt t="37116" x="374650" y="3362325"/>
          <p14:tracePt t="37137" x="341313" y="3368675"/>
          <p14:tracePt t="37150" x="322263" y="3375025"/>
          <p14:tracePt t="37154" x="314325" y="3375025"/>
          <p14:tracePt t="37166" x="287338" y="3381375"/>
          <p14:tracePt t="37183" x="261938" y="3381375"/>
          <p14:tracePt t="37199" x="247650" y="3381375"/>
          <p14:tracePt t="37202" x="234950" y="3389313"/>
          <p14:tracePt t="37216" x="214313" y="3395663"/>
          <p14:tracePt t="37233" x="201613" y="3395663"/>
          <p14:tracePt t="37251" x="187325" y="3402013"/>
          <p14:tracePt t="37266" x="180975" y="3402013"/>
          <p14:tracePt t="37286" x="166688" y="3408363"/>
          <p14:tracePt t="37300" x="160338" y="3422650"/>
          <p14:tracePt t="37316" x="160338" y="3435350"/>
          <p14:tracePt t="37333" x="147638" y="3449638"/>
          <p14:tracePt t="37350" x="141288" y="3476625"/>
          <p14:tracePt t="37366" x="133350" y="3489325"/>
          <p14:tracePt t="37383" x="133350" y="3516313"/>
          <p14:tracePt t="37401" x="133350" y="3549650"/>
          <p14:tracePt t="37416" x="133350" y="3582988"/>
          <p14:tracePt t="37436" x="133350" y="3622675"/>
          <p14:tracePt t="37450" x="141288" y="3649663"/>
          <p14:tracePt t="37466" x="153988" y="3683000"/>
          <p14:tracePt t="37483" x="166688" y="3703638"/>
          <p14:tracePt t="37500" x="180975" y="3736975"/>
          <p14:tracePt t="37516" x="193675" y="3751263"/>
          <p14:tracePt t="37533" x="207963" y="3763963"/>
          <p14:tracePt t="37535" x="207963" y="3776663"/>
          <p14:tracePt t="37551" x="220663" y="3790950"/>
          <p14:tracePt t="37568" x="234950" y="3797300"/>
          <p14:tracePt t="37586" x="254000" y="3817938"/>
          <p14:tracePt t="37600" x="280988" y="3824288"/>
          <p14:tracePt t="37616" x="307975" y="3836988"/>
          <p14:tracePt t="37633" x="334963" y="3851275"/>
          <p14:tracePt t="37635" x="347663" y="3857625"/>
          <p14:tracePt t="37651" x="368300" y="3857625"/>
          <p14:tracePt t="37666" x="395288" y="3863975"/>
          <p14:tracePt t="37682" x="407988" y="3870325"/>
          <p14:tracePt t="37685" x="422275" y="3870325"/>
          <p14:tracePt t="37699" x="441325" y="3870325"/>
          <p14:tracePt t="37716" x="455613" y="3863975"/>
          <p14:tracePt t="37736" x="515938" y="3836988"/>
          <p14:tracePt t="37750" x="542925" y="3824288"/>
          <p14:tracePt t="37766" x="569913" y="3810000"/>
          <p14:tracePt t="37783" x="588963" y="3803650"/>
          <p14:tracePt t="37785" x="603250" y="3790950"/>
          <p14:tracePt t="37800" x="615950" y="3770313"/>
          <p14:tracePt t="37816" x="636588" y="3751263"/>
          <p14:tracePt t="37833" x="649288" y="3736975"/>
          <p14:tracePt t="37835" x="655638" y="3736975"/>
          <p14:tracePt t="37849" x="655638" y="3730625"/>
          <p14:tracePt t="37866" x="669925" y="3724275"/>
          <p14:tracePt t="37886" x="676275" y="3703638"/>
          <p14:tracePt t="37899" x="682625" y="3683000"/>
          <p14:tracePt t="37916" x="690563" y="3656013"/>
          <p14:tracePt t="37932" x="696913" y="3636963"/>
          <p14:tracePt t="37935" x="703263" y="3609975"/>
          <p14:tracePt t="37949" x="715963" y="3589338"/>
          <p14:tracePt t="37966" x="723900" y="3562350"/>
          <p14:tracePt t="37982" x="730250" y="3543300"/>
          <p14:tracePt t="37999" x="730250" y="3522663"/>
          <p14:tracePt t="38015" x="730250" y="3516313"/>
          <p14:tracePt t="38036" x="730250" y="3502025"/>
          <p14:tracePt t="38049" x="730250" y="3489325"/>
          <p14:tracePt t="38066" x="730250" y="3476625"/>
          <p14:tracePt t="38084" x="723900" y="3468688"/>
          <p14:tracePt t="38099" x="715963" y="3449638"/>
          <p14:tracePt t="38116" x="709613" y="3435350"/>
          <p14:tracePt t="38136" x="690563" y="3408363"/>
          <p14:tracePt t="38149" x="682625" y="3395663"/>
          <p14:tracePt t="38166" x="669925" y="3381375"/>
          <p14:tracePt t="38186" x="655638" y="3355975"/>
          <p14:tracePt t="38200" x="642938" y="3348038"/>
          <p14:tracePt t="38215" x="630238" y="3335338"/>
          <p14:tracePt t="38233" x="609600" y="3322638"/>
          <p14:tracePt t="38249" x="588963" y="3308350"/>
          <p14:tracePt t="38266" x="569913" y="3295650"/>
          <p14:tracePt t="38285" x="542925" y="3295650"/>
          <p14:tracePt t="38299" x="528638" y="3287713"/>
          <p14:tracePt t="38315" x="515938" y="3281363"/>
          <p14:tracePt t="38336" x="495300" y="3281363"/>
          <p14:tracePt t="38349" x="476250" y="3287713"/>
          <p14:tracePt t="38365" x="455613" y="3287713"/>
          <p14:tracePt t="38383" x="434975" y="3302000"/>
          <p14:tracePt t="38398" x="422275" y="3302000"/>
          <p14:tracePt t="38415" x="407988" y="3308350"/>
          <p14:tracePt t="38435" x="401638" y="3314700"/>
          <p14:tracePt t="38451" x="395288" y="3322638"/>
          <p14:tracePt t="38456" x="381000" y="3322638"/>
          <p14:tracePt t="38465" x="374650" y="3335338"/>
          <p14:tracePt t="38486" x="355600" y="3355975"/>
          <p14:tracePt t="38498" x="334963" y="3368675"/>
          <p14:tracePt t="38515" x="322263" y="3375025"/>
          <p14:tracePt t="38533" x="307975" y="3389313"/>
          <p14:tracePt t="38554" x="307975" y="3395663"/>
          <p14:tracePt t="38565" x="301625" y="3395663"/>
          <p14:tracePt t="38586" x="295275" y="3408363"/>
          <p14:tracePt t="38598" x="287338" y="3429000"/>
          <p14:tracePt t="38615" x="287338" y="3435350"/>
          <p14:tracePt t="38635" x="280988" y="3441700"/>
          <p14:tracePt t="38648" x="274638" y="3449638"/>
          <p14:tracePt t="38665" x="274638" y="3455988"/>
          <p14:tracePt t="38725" x="274638" y="3462338"/>
          <p14:tracePt t="39432" x="280988" y="3468688"/>
          <p14:tracePt t="39440" x="295275" y="3476625"/>
          <p14:tracePt t="39448" x="307975" y="3489325"/>
          <p14:tracePt t="39467" x="374650" y="3522663"/>
          <p14:tracePt t="39484" x="441325" y="3556000"/>
          <p14:tracePt t="39498" x="515938" y="3582988"/>
          <p14:tracePt t="39516" x="642938" y="3643313"/>
          <p14:tracePt t="39531" x="715963" y="3676650"/>
          <p14:tracePt t="39548" x="784225" y="3690938"/>
          <p14:tracePt t="39566" x="844550" y="3703638"/>
          <p14:tracePt t="39581" x="890588" y="3709988"/>
          <p14:tracePt t="39598" x="944563" y="3709988"/>
          <p14:tracePt t="39617" x="998538" y="3709988"/>
          <p14:tracePt t="39631" x="1023938" y="3709988"/>
          <p14:tracePt t="39648" x="1031875" y="3709988"/>
          <p14:tracePt t="39666" x="1058863" y="3709988"/>
          <p14:tracePt t="39681" x="1065213" y="3709988"/>
          <p14:tracePt t="40928" x="1084263" y="3709988"/>
          <p14:tracePt t="40938" x="1219200" y="3670300"/>
          <p14:tracePt t="40947" x="1325563" y="3616325"/>
          <p14:tracePt t="40965" x="1358900" y="3603625"/>
          <p14:tracePt t="40980" x="1373188" y="3589338"/>
          <p14:tracePt t="40999" x="1385888" y="3582988"/>
          <p14:tracePt t="41019" x="1385888" y="3576638"/>
          <p14:tracePt t="41030" x="1393825" y="3576638"/>
          <p14:tracePt t="41049" x="1393825" y="3570288"/>
          <p14:tracePt t="41070" x="1393825" y="3562350"/>
          <p14:tracePt t="41113" x="1393825" y="3556000"/>
          <p14:tracePt t="41134" x="1393825" y="3543300"/>
          <p14:tracePt t="41149" x="1393825" y="3536950"/>
          <p14:tracePt t="41155" x="1393825" y="3522663"/>
          <p14:tracePt t="41168" x="1393825" y="3516313"/>
          <p14:tracePt t="41171" x="1385888" y="3509963"/>
          <p14:tracePt t="41180" x="1379538" y="3502025"/>
          <p14:tracePt t="41198" x="1373188" y="3489325"/>
          <p14:tracePt t="41219" x="1366838" y="3468688"/>
          <p14:tracePt t="41230" x="1352550" y="3468688"/>
          <p14:tracePt t="41248" x="1319213" y="3441700"/>
          <p14:tracePt t="41265" x="1285875" y="3435350"/>
          <p14:tracePt t="41280" x="1252538" y="3422650"/>
          <p14:tracePt t="41298" x="1158875" y="3429000"/>
          <p14:tracePt t="41317" x="1098550" y="3449638"/>
          <p14:tracePt t="41320" x="1065213" y="3455988"/>
          <p14:tracePt t="41330" x="1050925" y="3455988"/>
          <p14:tracePt t="41348" x="1017588" y="3476625"/>
          <p14:tracePt t="41367" x="1011238" y="3482975"/>
          <p14:tracePt t="41369" x="1004888" y="3495675"/>
          <p14:tracePt t="41386" x="998538" y="3509963"/>
          <p14:tracePt t="41398" x="990600" y="3536950"/>
          <p14:tracePt t="41414" x="984250" y="3556000"/>
          <p14:tracePt t="41429" x="977900" y="3576638"/>
          <p14:tracePt t="41448" x="977900" y="3616325"/>
          <p14:tracePt t="41467" x="984250" y="3643313"/>
          <p14:tracePt t="41470" x="990600" y="3656013"/>
          <p14:tracePt t="41479" x="998538" y="3663950"/>
          <p14:tracePt t="41497" x="1031875" y="3690938"/>
          <p14:tracePt t="41518" x="1044575" y="3697288"/>
          <p14:tracePt t="41519" x="1058863" y="3703638"/>
          <p14:tracePt t="41529" x="1065213" y="3703638"/>
          <p14:tracePt t="41547" x="1092200" y="3716338"/>
          <p14:tracePt t="41571" x="1119188" y="3724275"/>
          <p14:tracePt t="41576" x="1125538" y="3724275"/>
          <p14:tracePt t="41583" x="1131888" y="3724275"/>
          <p14:tracePt t="41600" x="1144588" y="3730625"/>
          <p14:tracePt t="41619" x="1158875" y="3730625"/>
          <p14:tracePt t="41629" x="1165225" y="3730625"/>
          <p14:tracePt t="41646" x="1171575" y="3730625"/>
          <p14:tracePt t="41666" x="1185863" y="3730625"/>
          <p14:tracePt t="41687" x="1192213" y="3730625"/>
          <p14:tracePt t="41698" x="1204913" y="3730625"/>
          <p14:tracePt t="41717" x="1212850" y="3730625"/>
          <p14:tracePt t="41729" x="1212850" y="3724275"/>
          <p14:tracePt t="41747" x="1219200" y="3724275"/>
          <p14:tracePt t="41763" x="1225550" y="3724275"/>
          <p14:tracePt t="41779" x="1231900" y="3724275"/>
          <p14:tracePt t="41798" x="1238250" y="3724275"/>
          <p14:tracePt t="42217" x="1238250" y="3709988"/>
          <p14:tracePt t="42233" x="1231900" y="3697288"/>
          <p14:tracePt t="42239" x="1231900" y="3690938"/>
          <p14:tracePt t="42248" x="1225550" y="3683000"/>
          <p14:tracePt t="42263" x="1219200" y="3670300"/>
          <p14:tracePt t="42267" x="1212850" y="3670300"/>
          <p14:tracePt t="42279" x="1212850" y="3663950"/>
          <p14:tracePt t="42298" x="1212850" y="3656013"/>
          <p14:tracePt t="42313" x="1204913" y="3656013"/>
          <p14:tracePt t="42352" x="1204913" y="3649663"/>
          <p14:tracePt t="42396" x="1204913" y="3643313"/>
          <p14:tracePt t="42452" x="1198563" y="3643313"/>
          <p14:tracePt t="42496" x="1192213" y="3643313"/>
          <p14:tracePt t="42545" x="1192213" y="3636963"/>
          <p14:tracePt t="42618" x="1185863" y="3636963"/>
          <p14:tracePt t="42767" x="1192213" y="3636963"/>
          <p14:tracePt t="42782" x="1198563" y="3636963"/>
          <p14:tracePt t="42796" x="1204913" y="3636963"/>
          <p14:tracePt t="42801" x="1225550" y="3636963"/>
          <p14:tracePt t="42817" x="1279525" y="3622675"/>
          <p14:tracePt t="42829" x="1319213" y="3609975"/>
          <p14:tracePt t="42845" x="1385888" y="3603625"/>
          <p14:tracePt t="42862" x="1446213" y="3589338"/>
          <p14:tracePt t="42865" x="1500188" y="3582988"/>
          <p14:tracePt t="42879" x="1547813" y="3582988"/>
          <p14:tracePt t="42896" x="1566863" y="3582988"/>
          <p14:tracePt t="42917" x="1581150" y="3582988"/>
          <p14:tracePt t="43000" x="1581150" y="3589338"/>
          <p14:tracePt t="43087" x="1581150" y="3595688"/>
          <p14:tracePt t="43165" x="1573213" y="3595688"/>
          <p14:tracePt t="43607" x="1566863" y="3582988"/>
          <p14:tracePt t="43614" x="1560513" y="3570288"/>
          <p14:tracePt t="43628" x="1539875" y="3529013"/>
          <p14:tracePt t="43646" x="1527175" y="3495675"/>
          <p14:tracePt t="43648" x="1512888" y="3482975"/>
          <p14:tracePt t="43666" x="1500188" y="3449638"/>
          <p14:tracePt t="43678" x="1487488" y="3422650"/>
          <p14:tracePt t="43696" x="1479550" y="3408363"/>
          <p14:tracePt t="43713" x="1466850" y="3395663"/>
          <p14:tracePt t="43736" x="1466850" y="3389313"/>
          <p14:tracePt t="43749" x="1460500" y="3389313"/>
          <p14:tracePt t="43770" x="1460500" y="3381375"/>
          <p14:tracePt t="43778" x="1452563" y="3381375"/>
          <p14:tracePt t="43857" x="1452563" y="3375025"/>
          <p14:tracePt t="43869" x="1446213" y="3375025"/>
          <p14:tracePt t="43891" x="1446213" y="3368675"/>
          <p14:tracePt t="43919" x="1439863" y="3368675"/>
          <p14:tracePt t="43928" x="1439863" y="3362325"/>
          <p14:tracePt t="43934" x="1433513" y="3362325"/>
          <p14:tracePt t="43955" x="1433513" y="3355975"/>
          <p14:tracePt t="43969" x="1427163" y="3355975"/>
          <p14:tracePt t="44404" x="1433513" y="3355975"/>
          <p14:tracePt t="44416" x="1452563" y="3362325"/>
          <p14:tracePt t="44421" x="1473200" y="3362325"/>
          <p14:tracePt t="44427" x="1500188" y="3362325"/>
          <p14:tracePt t="44448" x="1560513" y="3362325"/>
          <p14:tracePt t="44465" x="1593850" y="3368675"/>
          <p14:tracePt t="44478" x="1608138" y="3368675"/>
          <p14:tracePt t="44498" x="1620838" y="3368675"/>
          <p14:tracePt t="44518" x="1627188" y="3368675"/>
          <p14:tracePt t="44535" x="1633538" y="3368675"/>
          <p14:tracePt t="44639" x="1641475" y="3368675"/>
          <p14:tracePt t="44690" x="1647825" y="3368675"/>
          <p14:tracePt t="44718" x="1654175" y="3368675"/>
          <p14:tracePt t="44739" x="1660525" y="3368675"/>
          <p14:tracePt t="44789" x="1660525" y="3375025"/>
          <p14:tracePt t="44889" x="1654175" y="3375025"/>
          <p14:tracePt t="45295" x="1647825" y="3375025"/>
          <p14:tracePt t="45388" x="1647825" y="3381375"/>
          <p14:tracePt t="45398" x="1641475" y="3381375"/>
          <p14:tracePt t="45424" x="1641475" y="3389313"/>
          <p14:tracePt t="45437" x="1641475" y="3395663"/>
          <p14:tracePt t="45446" x="1633538" y="3402013"/>
          <p14:tracePt t="45462" x="1633538" y="3422650"/>
          <p14:tracePt t="45476" x="1627188" y="3429000"/>
          <p14:tracePt t="45497" x="1620838" y="3455988"/>
          <p14:tracePt t="45510" x="1614488" y="3468688"/>
          <p14:tracePt t="45526" x="1614488" y="3476625"/>
          <p14:tracePt t="45547" x="1608138" y="3495675"/>
          <p14:tracePt t="45560" x="1608138" y="3502025"/>
          <p14:tracePt t="45576" x="1608138" y="3509963"/>
          <p14:tracePt t="45596" x="1608138" y="3516313"/>
          <p14:tracePt t="45610" x="1608138" y="3522663"/>
          <p14:tracePt t="45626" x="1608138" y="3529013"/>
          <p14:tracePt t="45648" x="1608138" y="3543300"/>
          <p14:tracePt t="45660" x="1608138" y="3549650"/>
          <p14:tracePt t="45680" x="1608138" y="3556000"/>
          <p14:tracePt t="45701" x="1608138" y="3562350"/>
          <p14:tracePt t="45709" x="1608138" y="3570288"/>
          <p14:tracePt t="45738" x="1608138" y="3576638"/>
          <p14:tracePt t="46179" x="1614488" y="3576638"/>
          <p14:tracePt t="46186" x="1614488" y="3570288"/>
          <p14:tracePt t="46200" x="1620838" y="3562350"/>
          <p14:tracePt t="46235" x="1620838" y="3556000"/>
          <p14:tracePt t="46266" x="1620838" y="3549650"/>
          <p14:tracePt t="46293" x="1627188" y="3549650"/>
          <p14:tracePt t="46343" x="1627188" y="3543300"/>
          <p14:tracePt t="46357" x="1633538" y="3543300"/>
          <p14:tracePt t="46395" x="1641475" y="3543300"/>
          <p14:tracePt t="46406" x="1641475" y="3536950"/>
          <p14:tracePt t="46416" x="1647825" y="3536950"/>
          <p14:tracePt t="46428" x="1654175" y="3536950"/>
          <p14:tracePt t="46443" x="1660525" y="3529013"/>
          <p14:tracePt t="46461" x="1674813" y="3529013"/>
          <p14:tracePt t="46476" x="1681163" y="3522663"/>
          <p14:tracePt t="46493" x="1687513" y="3516313"/>
          <p14:tracePt t="46509" x="1701800" y="3509963"/>
          <p14:tracePt t="46534" x="1708150" y="3509963"/>
          <p14:tracePt t="46547" x="1708150" y="3502025"/>
          <p14:tracePt t="46570" x="1708150" y="3495675"/>
          <p14:tracePt t="46586" x="1708150" y="3489325"/>
          <p14:tracePt t="46593" x="1708150" y="3482975"/>
          <p14:tracePt t="46614" x="1701800" y="3482975"/>
          <p14:tracePt t="46627" x="1693863" y="3476625"/>
          <p14:tracePt t="46645" x="1681163" y="3476625"/>
          <p14:tracePt t="46659" x="1660525" y="3468688"/>
          <p14:tracePt t="46677" x="1633538" y="3468688"/>
          <p14:tracePt t="46698" x="1608138" y="3468688"/>
          <p14:tracePt t="46699" x="1593850" y="3476625"/>
          <p14:tracePt t="46709" x="1587500" y="3476625"/>
          <p14:tracePt t="46727" x="1560513" y="3502025"/>
          <p14:tracePt t="46742" x="1547813" y="3516313"/>
          <p14:tracePt t="46759" x="1533525" y="3522663"/>
          <p14:tracePt t="46777" x="1520825" y="3556000"/>
          <p14:tracePt t="46792" x="1512888" y="3570288"/>
          <p14:tracePt t="46809" x="1506538" y="3582988"/>
          <p14:tracePt t="46827" x="1506538" y="3603625"/>
          <p14:tracePt t="46847" x="1506538" y="3616325"/>
          <p14:tracePt t="46859" x="1506538" y="3622675"/>
          <p14:tracePt t="46876" x="1512888" y="3630613"/>
          <p14:tracePt t="46893" x="1512888" y="3636963"/>
          <p14:tracePt t="46909" x="1520825" y="3636963"/>
          <p14:tracePt t="46927" x="1533525" y="3636963"/>
          <p14:tracePt t="46943" x="1539875" y="3636963"/>
          <p14:tracePt t="46959" x="1547813" y="3636963"/>
          <p14:tracePt t="46977" x="1560513" y="3630613"/>
          <p14:tracePt t="46997" x="1573213" y="3622675"/>
          <p14:tracePt t="46998" x="1581150" y="3622675"/>
          <p14:tracePt t="47008" x="1587500" y="3616325"/>
          <p14:tracePt t="47026" x="1614488" y="3603625"/>
          <p14:tracePt t="47042" x="1620838" y="3603625"/>
          <p14:tracePt t="47059" x="1627188" y="3595688"/>
          <p14:tracePt t="47090" x="1633538" y="3595688"/>
          <p14:tracePt t="47118" x="1641475" y="3595688"/>
          <p14:tracePt t="47212" x="1647825" y="3595688"/>
          <p14:tracePt t="47234" x="1654175" y="3595688"/>
          <p14:tracePt t="47247" x="1660525" y="3595688"/>
          <p14:tracePt t="47254" x="1666875" y="3595688"/>
          <p14:tracePt t="47262" x="1674813" y="3595688"/>
          <p14:tracePt t="47277" x="1687513" y="3603625"/>
          <p14:tracePt t="47298" x="1720850" y="3603625"/>
          <p14:tracePt t="47308" x="1741488" y="3603625"/>
          <p14:tracePt t="47326" x="1774825" y="3609975"/>
          <p14:tracePt t="47343" x="1795463" y="3609975"/>
          <p14:tracePt t="47358" x="1808163" y="3609975"/>
          <p14:tracePt t="47362" x="1814513" y="3616325"/>
          <p14:tracePt t="47377" x="1828800" y="3616325"/>
          <p14:tracePt t="47397" x="1835150" y="3616325"/>
          <p14:tracePt t="47408" x="1841500" y="3622675"/>
          <p14:tracePt t="47426" x="1847850" y="3622675"/>
          <p14:tracePt t="47518" x="1855788" y="3622675"/>
          <p14:tracePt t="47882" x="1855788" y="3630613"/>
          <p14:tracePt t="47924" x="1847850" y="3636963"/>
          <p14:tracePt t="47945" x="1847850" y="3643313"/>
          <p14:tracePt t="47955" x="1847850" y="3649663"/>
          <p14:tracePt t="47977" x="1847850" y="3656013"/>
          <p14:tracePt t="48003" x="1847850" y="3663950"/>
          <p14:tracePt t="48103" x="1847850" y="3670300"/>
          <p14:tracePt t="49958" x="1847850" y="3663950"/>
          <p14:tracePt t="49964" x="1868488" y="3663950"/>
          <p14:tracePt t="49980" x="1895475" y="3643313"/>
          <p14:tracePt t="49990" x="1935163" y="3630613"/>
          <p14:tracePt t="50007" x="1968500" y="3622675"/>
          <p14:tracePt t="50027" x="2016125" y="3609975"/>
          <p14:tracePt t="50040" x="2036763" y="3603625"/>
          <p14:tracePt t="50056" x="2049463" y="3603625"/>
          <p14:tracePt t="50077" x="2055813" y="3603625"/>
          <p14:tracePt t="50406" x="2055813" y="3609975"/>
          <p14:tracePt t="50468" x="2055813" y="3616325"/>
          <p14:tracePt t="50577" x="2049463" y="3616325"/>
          <p14:tracePt t="50931" x="2049463" y="3622675"/>
          <p14:tracePt t="50939" x="2070100" y="3622675"/>
          <p14:tracePt t="50945" x="2076450" y="3622675"/>
          <p14:tracePt t="50956" x="2082800" y="3622675"/>
          <p14:tracePt t="50975" x="2122488" y="3616325"/>
          <p14:tracePt t="50989" x="2143125" y="3609975"/>
          <p14:tracePt t="51006" x="2155825" y="3603625"/>
          <p14:tracePt t="51027" x="2170113" y="3595688"/>
          <p14:tracePt t="51039" x="2176463" y="3589338"/>
          <p14:tracePt t="51055" x="2176463" y="3582988"/>
          <p14:tracePt t="51074" x="2176463" y="3576638"/>
          <p14:tracePt t="51089" x="2182813" y="3570288"/>
          <p14:tracePt t="51109" x="2182813" y="3556000"/>
          <p14:tracePt t="51125" x="2190750" y="3543300"/>
          <p14:tracePt t="51139" x="2197100" y="3516313"/>
          <p14:tracePt t="51156" x="2197100" y="3502025"/>
          <p14:tracePt t="51177" x="2197100" y="3468688"/>
          <p14:tracePt t="51188" x="2197100" y="3455988"/>
          <p14:tracePt t="51205" x="2197100" y="3441700"/>
          <p14:tracePt t="51225" x="2190750" y="3429000"/>
          <p14:tracePt t="51239" x="2190750" y="3422650"/>
          <p14:tracePt t="51256" x="2182813" y="3408363"/>
          <p14:tracePt t="51275" x="2170113" y="3395663"/>
          <p14:tracePt t="51289" x="2163763" y="3389313"/>
          <p14:tracePt t="51306" x="2149475" y="3375025"/>
          <p14:tracePt t="51309" x="2136775" y="3368675"/>
          <p14:tracePt t="51327" x="2116138" y="3368675"/>
          <p14:tracePt t="51338" x="2095500" y="3355975"/>
          <p14:tracePt t="51355" x="2070100" y="3355975"/>
          <p14:tracePt t="51375" x="2028825" y="3348038"/>
          <p14:tracePt t="51388" x="2009775" y="3341688"/>
          <p14:tracePt t="51406" x="1982788" y="3341688"/>
          <p14:tracePt t="51425" x="1968500" y="3341688"/>
          <p14:tracePt t="51438" x="1962150" y="3341688"/>
          <p14:tracePt t="51459" x="1949450" y="3341688"/>
          <p14:tracePt t="51477" x="1941513" y="3341688"/>
          <p14:tracePt t="51488" x="1935163" y="3348038"/>
          <p14:tracePt t="51505" x="1928813" y="3355975"/>
          <p14:tracePt t="51524" x="1922463" y="3355975"/>
          <p14:tracePt t="51538" x="1922463" y="3362325"/>
          <p14:tracePt t="51559" x="1916113" y="3362325"/>
          <p14:tracePt t="51577" x="1916113" y="3368675"/>
          <p14:tracePt t="51588" x="1916113" y="3375025"/>
          <p14:tracePt t="51608" x="1908175" y="3381375"/>
          <p14:tracePt t="51627" x="1908175" y="3389313"/>
          <p14:tracePt t="51638" x="1901825" y="3402013"/>
          <p14:tracePt t="51655" x="1901825" y="3422650"/>
          <p14:tracePt t="51674" x="1895475" y="3435350"/>
          <p14:tracePt t="51688" x="1889125" y="3455988"/>
          <p14:tracePt t="51708" x="1889125" y="3476625"/>
          <p14:tracePt t="51726" x="1881188" y="3502025"/>
          <p14:tracePt t="51738" x="1874838" y="3522663"/>
          <p14:tracePt t="51758" x="1874838" y="3543300"/>
          <p14:tracePt t="51776" x="1868488" y="3556000"/>
          <p14:tracePt t="51788" x="1868488" y="3562350"/>
          <p14:tracePt t="51805" x="1868488" y="3582988"/>
          <p14:tracePt t="51824" x="1868488" y="3595688"/>
          <p14:tracePt t="51838" x="1868488" y="3603625"/>
          <p14:tracePt t="51858" x="1874838" y="3616325"/>
          <p14:tracePt t="51877" x="1874838" y="3622675"/>
          <p14:tracePt t="51888" x="1881188" y="3630613"/>
          <p14:tracePt t="51905" x="1889125" y="3643313"/>
          <p14:tracePt t="51926" x="1901825" y="3663950"/>
          <p14:tracePt t="51938" x="1908175" y="3670300"/>
          <p14:tracePt t="51957" x="1922463" y="3697288"/>
          <p14:tracePt t="51972" x="1935163" y="3703638"/>
          <p14:tracePt t="51988" x="1949450" y="3716338"/>
          <p14:tracePt t="52007" x="1976438" y="3730625"/>
          <p14:tracePt t="52026" x="2009775" y="3751263"/>
          <p14:tracePt t="52028" x="2028825" y="3751263"/>
          <p14:tracePt t="52038" x="2043113" y="3757613"/>
          <p14:tracePt t="52056" x="2082800" y="3763963"/>
          <p14:tracePt t="52075" x="2109788" y="3757613"/>
          <p14:tracePt t="52088" x="2130425" y="3751263"/>
          <p14:tracePt t="52106" x="2143125" y="3743325"/>
          <p14:tracePt t="52122" x="2149475" y="3736975"/>
          <p14:tracePt t="52138" x="2155825" y="3730625"/>
          <p14:tracePt t="52157" x="2163763" y="3709988"/>
          <p14:tracePt t="52175" x="2176463" y="3703638"/>
          <p14:tracePt t="52188" x="2182813" y="3683000"/>
          <p14:tracePt t="52207" x="2190750" y="3656013"/>
          <p14:tracePt t="52222" x="2203450" y="3636963"/>
          <p14:tracePt t="52238" x="2209800" y="3616325"/>
          <p14:tracePt t="52256" x="2216150" y="3595688"/>
          <p14:tracePt t="52271" x="2216150" y="3589338"/>
          <p14:tracePt t="52288" x="2216150" y="3576638"/>
          <p14:tracePt t="52308" x="2216150" y="3562350"/>
          <p14:tracePt t="52321" x="2216150" y="3549650"/>
          <p14:tracePt t="52338" x="2203450" y="3536950"/>
          <p14:tracePt t="52357" x="2182813" y="3516313"/>
          <p14:tracePt t="52371" x="2176463" y="3509963"/>
          <p14:tracePt t="52388" x="2155825" y="3502025"/>
          <p14:tracePt t="52407" x="2122488" y="3489325"/>
          <p14:tracePt t="52421" x="2109788" y="3489325"/>
          <p14:tracePt t="52438" x="2089150" y="3489325"/>
          <p14:tracePt t="52459" x="2070100" y="3489325"/>
          <p14:tracePt t="52471" x="2055813" y="3489325"/>
          <p14:tracePt t="52477" x="2043113" y="3489325"/>
          <p14:tracePt t="52492" x="2036763" y="3489325"/>
          <p14:tracePt t="52507" x="2028825" y="3489325"/>
          <p14:tracePt t="52521" x="2022475" y="3489325"/>
          <p14:tracePt t="52542" x="2016125" y="3489325"/>
          <p14:tracePt t="54338" x="2043113" y="3482975"/>
          <p14:tracePt t="54345" x="2203450" y="3416300"/>
          <p14:tracePt t="54356" x="2344738" y="3348038"/>
          <p14:tracePt t="54370" x="2559050" y="3208338"/>
          <p14:tracePt t="54373" x="2679700" y="3141663"/>
          <p14:tracePt t="54388" x="2852738" y="3048000"/>
          <p14:tracePt t="54403" x="2952750" y="2987675"/>
          <p14:tracePt t="54420" x="3048000" y="2927350"/>
          <p14:tracePt t="54437" x="3254375" y="2813050"/>
          <p14:tracePt t="54455" x="3368675" y="2679700"/>
          <p14:tracePt t="54473" x="3562350" y="2457450"/>
          <p14:tracePt t="54487" x="3643313" y="2378075"/>
          <p14:tracePt t="54505" x="3697288" y="2309813"/>
          <p14:tracePt t="54519" x="3730625" y="2257425"/>
          <p14:tracePt t="54523" x="3736975" y="2236788"/>
          <p14:tracePt t="54537" x="3736975" y="2190750"/>
          <p14:tracePt t="54553" x="3736975" y="2130425"/>
          <p14:tracePt t="54569" x="3736975" y="2089150"/>
          <p14:tracePt t="54587" x="3709988" y="2016125"/>
          <p14:tracePt t="54608" x="3676650" y="1916113"/>
          <p14:tracePt t="54620" x="3656013" y="1889125"/>
          <p14:tracePt t="54638" x="3589338" y="1774825"/>
          <p14:tracePt t="54655" x="3543300" y="1727200"/>
          <p14:tracePt t="54673" x="3455988" y="1674813"/>
          <p14:tracePt t="54687" x="3395663" y="1633538"/>
          <p14:tracePt t="54703" x="3314700" y="1587500"/>
          <p14:tracePt t="54719" x="3208338" y="1533525"/>
          <p14:tracePt t="54722" x="3154363" y="1520825"/>
          <p14:tracePt t="54737" x="3073400" y="1487488"/>
          <p14:tracePt t="54755" x="3027363" y="1473200"/>
          <p14:tracePt t="54769" x="2979738" y="1460500"/>
          <p14:tracePt t="54773" x="2933700" y="1452563"/>
          <p14:tracePt t="54787" x="2846388" y="1452563"/>
          <p14:tracePt t="54805" x="2773363" y="1452563"/>
          <p14:tracePt t="54819" x="2705100" y="1460500"/>
          <p14:tracePt t="54822" x="2686050" y="1460500"/>
          <p14:tracePt t="54837" x="2644775" y="1473200"/>
          <p14:tracePt t="54853" x="2619375" y="1479550"/>
          <p14:tracePt t="54869" x="2578100" y="1487488"/>
          <p14:tracePt t="54872" x="2551113" y="1500188"/>
          <p14:tracePt t="54886" x="2505075" y="1512888"/>
          <p14:tracePt t="54905" x="2457450" y="1539875"/>
          <p14:tracePt t="54919" x="2430463" y="1560513"/>
          <p14:tracePt t="54922" x="2417763" y="1560513"/>
          <p14:tracePt t="54937" x="2405063" y="1573213"/>
          <p14:tracePt t="54955" x="2390775" y="1587500"/>
          <p14:tracePt t="54957" x="2384425" y="1593850"/>
          <p14:tracePt t="54973" x="2384425" y="1600200"/>
          <p14:tracePt t="54987" x="2370138" y="1614488"/>
          <p14:tracePt t="55003" x="2370138" y="1633538"/>
          <p14:tracePt t="55019" x="2363788" y="1666875"/>
          <p14:tracePt t="55022" x="2363788" y="1681163"/>
          <p14:tracePt t="55036" x="2363788" y="1708150"/>
          <p14:tracePt t="55056" x="2363788" y="1774825"/>
          <p14:tracePt t="55057" x="2363788" y="1787525"/>
          <p14:tracePt t="55076" x="2384425" y="1862138"/>
          <p14:tracePt t="55078" x="2405063" y="1889125"/>
          <p14:tracePt t="55086" x="2424113" y="1922463"/>
          <p14:tracePt t="55102" x="2457450" y="1962150"/>
          <p14:tracePt t="55119" x="2511425" y="2009775"/>
          <p14:tracePt t="55121" x="2538413" y="2043113"/>
          <p14:tracePt t="55136" x="2598738" y="2103438"/>
          <p14:tracePt t="55152" x="2659063" y="2163763"/>
          <p14:tracePt t="55169" x="2732088" y="2230438"/>
          <p14:tracePt t="55171" x="2759075" y="2263775"/>
          <p14:tracePt t="55186" x="2867025" y="2336800"/>
          <p14:tracePt t="55206" x="3040063" y="2411413"/>
          <p14:tracePt t="55219" x="3067050" y="2424113"/>
          <p14:tracePt t="55235" x="3154363" y="2478088"/>
          <p14:tracePt t="55253" x="3208338" y="2498725"/>
          <p14:tracePt t="55271" x="3308350" y="2532063"/>
          <p14:tracePt t="55285" x="3381375" y="2551113"/>
          <p14:tracePt t="55303" x="3429000" y="2559050"/>
          <p14:tracePt t="55320" x="3462338" y="2565400"/>
          <p14:tracePt t="55336" x="3489325" y="2565400"/>
          <p14:tracePt t="55356" x="3570288" y="2565400"/>
          <p14:tracePt t="55357" x="3609975" y="2559050"/>
          <p14:tracePt t="55370" x="3676650" y="2532063"/>
          <p14:tracePt t="55385" x="3730625" y="2498725"/>
          <p14:tracePt t="55402" x="3784600" y="2451100"/>
          <p14:tracePt t="55420" x="3857625" y="2390775"/>
          <p14:tracePt t="55435" x="3884613" y="2370138"/>
          <p14:tracePt t="55452" x="3897313" y="2363788"/>
          <p14:tracePt t="55470" x="3944938" y="2324100"/>
          <p14:tracePt t="55489" x="3978275" y="2276475"/>
          <p14:tracePt t="55506" x="4005263" y="2224088"/>
          <p14:tracePt t="55520" x="4005263" y="2182813"/>
          <p14:tracePt t="55535" x="3971925" y="2109788"/>
          <p14:tracePt t="55552" x="3938588" y="2082800"/>
          <p14:tracePt t="55570" x="3884613" y="2062163"/>
          <p14:tracePt t="55585" x="3830638" y="2055813"/>
          <p14:tracePt t="55602" x="3763963" y="2049463"/>
          <p14:tracePt t="55620" x="3670300" y="2055813"/>
          <p14:tracePt t="55636" x="3603625" y="2062163"/>
          <p14:tracePt t="55656" x="3549650" y="2076450"/>
          <p14:tracePt t="55670" x="3516313" y="2082800"/>
          <p14:tracePt t="55685" x="3502025" y="2082800"/>
          <p14:tracePt t="55702" x="3489325" y="2089150"/>
          <p14:tracePt t="55721" x="3482975" y="2103438"/>
          <p14:tracePt t="55736" x="3482975" y="2109788"/>
          <p14:tracePt t="55752" x="3476625" y="2109788"/>
          <p14:tracePt t="55770" x="3476625" y="2122488"/>
          <p14:tracePt t="55855" x="3468688" y="2122488"/>
          <p14:tracePt t="55877" x="3462338" y="2122488"/>
          <p14:tracePt t="61949" x="3429000" y="2122488"/>
          <p14:tracePt t="61957" x="3348038" y="2109788"/>
          <p14:tracePt t="61968" x="3235325" y="2095500"/>
          <p14:tracePt t="61981" x="2967038" y="2076450"/>
          <p14:tracePt t="61985" x="2873375" y="2070100"/>
          <p14:tracePt t="61998" x="2698750" y="2055813"/>
          <p14:tracePt t="62016" x="2551113" y="2062163"/>
          <p14:tracePt t="62030" x="2384425" y="2082800"/>
          <p14:tracePt t="62048" x="2203450" y="2116138"/>
          <p14:tracePt t="62064" x="2130425" y="2130425"/>
          <p14:tracePt t="62080" x="2095500" y="2136775"/>
          <p14:tracePt t="62098" x="2070100" y="2143125"/>
          <p14:tracePt t="62126" x="2062163" y="2143125"/>
          <p14:tracePt t="62205" x="2062163" y="2136775"/>
          <p14:tracePt t="63274" x="2070100" y="2136775"/>
          <p14:tracePt t="63281" x="2076450" y="2136775"/>
          <p14:tracePt t="63299" x="2109788" y="2136775"/>
          <p14:tracePt t="63304" x="2130425" y="2136775"/>
          <p14:tracePt t="63317" x="2203450" y="2136775"/>
          <p14:tracePt t="63332" x="2297113" y="2136775"/>
          <p14:tracePt t="63346" x="2357438" y="2136775"/>
          <p14:tracePt t="63363" x="2405063" y="2136775"/>
          <p14:tracePt t="63381" x="2444750" y="2136775"/>
          <p14:tracePt t="63396" x="2457450" y="2136775"/>
          <p14:tracePt t="63417" x="2465388" y="2136775"/>
          <p14:tracePt t="63431" x="2471738" y="2136775"/>
          <p14:tracePt t="63516" x="2465388" y="2136775"/>
          <p14:tracePt t="63523" x="2457450" y="2136775"/>
          <p14:tracePt t="63531" x="2430463" y="2136775"/>
          <p14:tracePt t="63546" x="2344738" y="2136775"/>
          <p14:tracePt t="63566" x="2155825" y="2136775"/>
          <p14:tracePt t="63580" x="2028825" y="2136775"/>
          <p14:tracePt t="63597" x="1941513" y="2149475"/>
          <p14:tracePt t="63617" x="1835150" y="2163763"/>
          <p14:tracePt t="63631" x="1781175" y="2170113"/>
          <p14:tracePt t="63648" x="1747838" y="2176463"/>
          <p14:tracePt t="63663" x="1708150" y="2190750"/>
          <p14:tracePt t="63680" x="1620838" y="2209800"/>
          <p14:tracePt t="63696" x="1566863" y="2216150"/>
          <p14:tracePt t="63716" x="1500188" y="2224088"/>
          <p14:tracePt t="63730" x="1466850" y="2224088"/>
          <p14:tracePt t="63746" x="1439863" y="2224088"/>
          <p14:tracePt t="63766" x="1406525" y="2216150"/>
          <p14:tracePt t="63781" x="1385888" y="2216150"/>
          <p14:tracePt t="63796" x="1373188" y="2216150"/>
          <p14:tracePt t="63813" x="1366838" y="2216150"/>
          <p14:tracePt t="63829" x="1358900" y="2209800"/>
          <p14:tracePt t="63846" x="1352550" y="2209800"/>
          <p14:tracePt t="63866" x="1352550" y="2203450"/>
          <p14:tracePt t="64009" x="1358900" y="2203450"/>
          <p14:tracePt t="64037" x="1366838" y="2203450"/>
          <p14:tracePt t="64051" x="1373188" y="2203450"/>
          <p14:tracePt t="64058" x="1385888" y="2203450"/>
          <p14:tracePt t="64066" x="1406525" y="2197100"/>
          <p14:tracePt t="64081" x="1487488" y="2197100"/>
          <p14:tracePt t="64096" x="1654175" y="2182813"/>
          <p14:tracePt t="64114" x="1995488" y="2182813"/>
          <p14:tracePt t="64130" x="2182813" y="2182813"/>
          <p14:tracePt t="64148" x="2270125" y="2182813"/>
          <p14:tracePt t="64151" x="2297113" y="2182813"/>
          <p14:tracePt t="64167" x="2317750" y="2182813"/>
          <p14:tracePt t="64179" x="2336800" y="2190750"/>
          <p14:tracePt t="64202" x="2344738" y="2190750"/>
          <p14:tracePt t="64451" x="2344738" y="2197100"/>
          <p14:tracePt t="64529" x="2336800" y="2197100"/>
          <p14:tracePt t="64566" x="2330450" y="2197100"/>
          <p14:tracePt t="64585" x="2324100" y="2197100"/>
          <p14:tracePt t="64593" x="2317750" y="2197100"/>
          <p14:tracePt t="64601" x="2303463" y="2197100"/>
          <p14:tracePt t="64616" x="2276475" y="2197100"/>
          <p14:tracePt t="64629" x="2243138" y="2197100"/>
          <p14:tracePt t="64645" x="2209800" y="2197100"/>
          <p14:tracePt t="64664" x="2163763" y="2190750"/>
          <p14:tracePt t="64678" x="2149475" y="2190750"/>
          <p14:tracePt t="64695" x="2130425" y="2190750"/>
          <p14:tracePt t="64713" x="2116138" y="2182813"/>
          <p14:tracePt t="64728" x="2109788" y="2182813"/>
          <p14:tracePt t="64749" x="2103438" y="2182813"/>
          <p14:tracePt t="65078" x="2143125" y="2170113"/>
          <p14:tracePt t="65084" x="2190750" y="2155825"/>
          <p14:tracePt t="65095" x="2216150" y="2155825"/>
          <p14:tracePt t="65112" x="2257425" y="2136775"/>
          <p14:tracePt t="65128" x="2263775" y="2130425"/>
          <p14:tracePt t="65148" x="2270125" y="2122488"/>
          <p14:tracePt t="65164" x="2276475" y="2109788"/>
          <p14:tracePt t="65178" x="2276475" y="2089150"/>
          <p14:tracePt t="65198" x="2276475" y="2049463"/>
          <p14:tracePt t="65214" x="2276475" y="2028825"/>
          <p14:tracePt t="65228" x="2276475" y="2009775"/>
          <p14:tracePt t="65244" x="2270125" y="1989138"/>
          <p14:tracePt t="65262" x="2263775" y="1962150"/>
          <p14:tracePt t="65278" x="2263775" y="1949450"/>
          <p14:tracePt t="65297" x="2263775" y="1928813"/>
          <p14:tracePt t="65298" x="2257425" y="1922463"/>
          <p14:tracePt t="65314" x="2251075" y="1901825"/>
          <p14:tracePt t="65328" x="2243138" y="1881188"/>
          <p14:tracePt t="65344" x="2230438" y="1862138"/>
          <p14:tracePt t="65364" x="2209800" y="1835150"/>
          <p14:tracePt t="65378" x="2197100" y="1828800"/>
          <p14:tracePt t="65395" x="2182813" y="1814513"/>
          <p14:tracePt t="65412" x="2149475" y="1787525"/>
          <p14:tracePt t="65428" x="2130425" y="1774825"/>
          <p14:tracePt t="65447" x="2070100" y="1747838"/>
          <p14:tracePt t="65463" x="2043113" y="1735138"/>
          <p14:tracePt t="65478" x="2016125" y="1727200"/>
          <p14:tracePt t="65494" x="2001838" y="1727200"/>
          <p14:tracePt t="65514" x="1982788" y="1727200"/>
          <p14:tracePt t="65528" x="1962150" y="1735138"/>
          <p14:tracePt t="65544" x="1955800" y="1747838"/>
          <p14:tracePt t="65562" x="1941513" y="1754188"/>
          <p14:tracePt t="65578" x="1928813" y="1774825"/>
          <p14:tracePt t="65598" x="1916113" y="1795463"/>
          <p14:tracePt t="65614" x="1908175" y="1801813"/>
          <p14:tracePt t="65628" x="1908175" y="1814513"/>
          <p14:tracePt t="65644" x="1901825" y="1822450"/>
          <p14:tracePt t="65662" x="1901825" y="1841500"/>
          <p14:tracePt t="65679" x="1901825" y="1847850"/>
          <p14:tracePt t="65694" x="1901825" y="1862138"/>
          <p14:tracePt t="65697" x="1901825" y="1868488"/>
          <p14:tracePt t="65713" x="1901825" y="1874838"/>
          <p14:tracePt t="65728" x="1901825" y="1889125"/>
          <p14:tracePt t="65746" x="1901825" y="1895475"/>
          <p14:tracePt t="65761" x="1901825" y="1908175"/>
          <p14:tracePt t="65777" x="1901825" y="1922463"/>
          <p14:tracePt t="65794" x="1908175" y="1928813"/>
          <p14:tracePt t="65811" x="1908175" y="1949450"/>
          <p14:tracePt t="65827" x="1916113" y="1962150"/>
          <p14:tracePt t="65844" x="1916113" y="1976438"/>
          <p14:tracePt t="65861" x="1928813" y="1995488"/>
          <p14:tracePt t="65877" x="1935163" y="2016125"/>
          <p14:tracePt t="65896" x="1941513" y="2028825"/>
          <p14:tracePt t="65911" x="1941513" y="2043113"/>
          <p14:tracePt t="65927" x="1949450" y="2055813"/>
          <p14:tracePt t="65944" x="1949450" y="2062163"/>
          <p14:tracePt t="65961" x="1955800" y="2070100"/>
          <p14:tracePt t="65977" x="1955800" y="2076450"/>
          <p14:tracePt t="65996" x="1955800" y="2082800"/>
          <p14:tracePt t="66024" x="1955800" y="2089150"/>
          <p14:tracePt t="66546" x="1962150" y="2089150"/>
          <p14:tracePt t="66616" x="1968500" y="2089150"/>
          <p14:tracePt t="66645" x="1976438" y="2089150"/>
          <p14:tracePt t="66651" x="1982788" y="2089150"/>
          <p14:tracePt t="66661" x="1995488" y="2089150"/>
          <p14:tracePt t="66680" x="2070100" y="2103438"/>
          <p14:tracePt t="66695" x="2116138" y="2109788"/>
          <p14:tracePt t="66710" x="2182813" y="2109788"/>
          <p14:tracePt t="66727" x="2236788" y="2109788"/>
          <p14:tracePt t="66746" x="2284413" y="2095500"/>
          <p14:tracePt t="66760" x="2297113" y="2089150"/>
          <p14:tracePt t="66777" x="2324100" y="2070100"/>
          <p14:tracePt t="66796" x="2351088" y="2049463"/>
          <p14:tracePt t="66810" x="2370138" y="2009775"/>
          <p14:tracePt t="66827" x="2390775" y="1968500"/>
          <p14:tracePt t="66830" x="2390775" y="1955800"/>
          <p14:tracePt t="66844" x="2405063" y="1916113"/>
          <p14:tracePt t="66860" x="2405063" y="1895475"/>
          <p14:tracePt t="66877" x="2405063" y="1874838"/>
          <p14:tracePt t="66896" x="2397125" y="1862138"/>
          <p14:tracePt t="66910" x="2390775" y="1862138"/>
          <p14:tracePt t="66927" x="2384425" y="1862138"/>
          <p14:tracePt t="66943" x="2370138" y="1855788"/>
          <p14:tracePt t="66960" x="2357438" y="1855788"/>
          <p14:tracePt t="66977" x="2351088" y="1855788"/>
          <p14:tracePt t="66994" x="2330450" y="1855788"/>
          <p14:tracePt t="67010" x="2324100" y="1862138"/>
          <p14:tracePt t="67027" x="2303463" y="1868488"/>
          <p14:tracePt t="67029" x="2290763" y="1868488"/>
          <p14:tracePt t="67046" x="2263775" y="1868488"/>
          <p14:tracePt t="67060" x="2224088" y="1868488"/>
          <p14:tracePt t="67076" x="2190750" y="1868488"/>
          <p14:tracePt t="67079" x="2176463" y="1868488"/>
          <p14:tracePt t="67093" x="2149475" y="1868488"/>
          <p14:tracePt t="67110" x="2122488" y="1868488"/>
          <p14:tracePt t="67127" x="2109788" y="1868488"/>
          <p14:tracePt t="67129" x="2103438" y="1868488"/>
          <p14:tracePt t="67144" x="2089150" y="1868488"/>
          <p14:tracePt t="67160" x="2089150" y="1874838"/>
          <p14:tracePt t="67176" x="2082800" y="1874838"/>
          <p14:tracePt t="67195" x="2082800" y="1881188"/>
          <p14:tracePt t="67210" x="2076450" y="1901825"/>
          <p14:tracePt t="67226" x="2076450" y="1928813"/>
          <p14:tracePt t="67244" x="2082800" y="1968500"/>
          <p14:tracePt t="67260" x="2130425" y="2028825"/>
          <p14:tracePt t="67276" x="2209800" y="2089150"/>
          <p14:tracePt t="67279" x="2263775" y="2109788"/>
          <p14:tracePt t="67293" x="2378075" y="2130425"/>
          <p14:tracePt t="67310" x="2424113" y="2136775"/>
          <p14:tracePt t="67327" x="2451100" y="2136775"/>
          <p14:tracePt t="67329" x="2465388" y="2136775"/>
          <p14:tracePt t="67346" x="2471738" y="2136775"/>
          <p14:tracePt t="67378" x="2471738" y="2130425"/>
          <p14:tracePt t="67478" x="2471738" y="2136775"/>
          <p14:tracePt t="67496" x="2478088" y="2143125"/>
          <p14:tracePt t="67502" x="2484438" y="2149475"/>
          <p14:tracePt t="67510" x="2505075" y="2163763"/>
          <p14:tracePt t="67528" x="2806700" y="2378075"/>
          <p14:tracePt t="67543" x="3141663" y="2632075"/>
          <p14:tracePt t="67560" x="3416300" y="2786063"/>
          <p14:tracePt t="67577" x="3857625" y="2973388"/>
          <p14:tracePt t="67593" x="4105275" y="3100388"/>
          <p14:tracePt t="67612" x="4286250" y="3187700"/>
          <p14:tracePt t="67614" x="4359275" y="3221038"/>
          <p14:tracePt t="67628" x="4506913" y="3314700"/>
          <p14:tracePt t="67645" x="4567238" y="3348038"/>
          <p14:tracePt t="67660" x="4587875" y="3362325"/>
          <p14:tracePt t="67943" x="4708525" y="3482975"/>
          <p14:tracePt t="67951" x="4902200" y="3649663"/>
          <p14:tracePt t="67961" x="5056188" y="3790950"/>
          <p14:tracePt t="67964" x="5224463" y="3924300"/>
          <p14:tracePt t="67977" x="5584825" y="4152900"/>
          <p14:tracePt t="67993" x="5867400" y="4373563"/>
          <p14:tracePt t="68009" x="6081713" y="4548188"/>
          <p14:tracePt t="68029" x="6227763" y="4675188"/>
          <p14:tracePt t="68045" x="6254750" y="4702175"/>
          <p14:tracePt t="68059" x="6269038" y="4708525"/>
          <p14:tracePt t="68079" x="6275388" y="4714875"/>
          <p14:tracePt t="68341" x="6269038" y="4714875"/>
          <p14:tracePt t="68348" x="6248400" y="4721225"/>
          <p14:tracePt t="68361" x="6221413" y="4727575"/>
          <p14:tracePt t="68363" x="6202363" y="4727575"/>
          <p14:tracePt t="68377" x="6148388" y="4735513"/>
          <p14:tracePt t="68397" x="6040438" y="4735513"/>
          <p14:tracePt t="68409" x="6007100" y="4735513"/>
          <p14:tracePt t="68426" x="5907088" y="4721225"/>
          <p14:tracePt t="68443" x="5867400" y="4721225"/>
          <p14:tracePt t="68461" x="5834063" y="4714875"/>
          <p14:tracePt t="68464" x="5826125" y="4714875"/>
          <p14:tracePt t="68479" x="5819775" y="4714875"/>
          <p14:tracePt t="68497" x="5813425" y="4714875"/>
          <p14:tracePt t="68775" x="5826125" y="4714875"/>
          <p14:tracePt t="68783" x="5859463" y="4714875"/>
          <p14:tracePt t="68797" x="5946775" y="4714875"/>
          <p14:tracePt t="68811" x="6027738" y="4714875"/>
          <p14:tracePt t="68826" x="6081713" y="4714875"/>
          <p14:tracePt t="68842" x="6108700" y="4714875"/>
          <p14:tracePt t="68860" x="6127750" y="4714875"/>
          <p14:tracePt t="68876" x="6134100" y="4714875"/>
          <p14:tracePt t="68904" x="6142038" y="4714875"/>
          <p14:tracePt t="69217" x="6134100" y="4714875"/>
          <p14:tracePt t="69275" x="6127750" y="4714875"/>
          <p14:tracePt t="69288" x="6121400" y="4714875"/>
          <p14:tracePt t="69325" x="6115050" y="4714875"/>
          <p14:tracePt t="69332" x="6094413" y="4714875"/>
          <p14:tracePt t="69342" x="6081713" y="4714875"/>
          <p14:tracePt t="69360" x="6021388" y="4702175"/>
          <p14:tracePt t="69377" x="5973763" y="4702175"/>
          <p14:tracePt t="69395" x="5913438" y="4702175"/>
          <p14:tracePt t="69409" x="5886450" y="4702175"/>
          <p14:tracePt t="69424" x="5873750" y="4702175"/>
          <p14:tracePt t="69442" x="5859463" y="4702175"/>
          <p14:tracePt t="69459" x="5846763" y="4702175"/>
          <p14:tracePt t="69476" x="5846763" y="4694238"/>
          <p14:tracePt t="69494" x="5840413" y="4694238"/>
          <p14:tracePt t="69509" x="5834063" y="4694238"/>
          <p14:tracePt t="69830" x="5834063" y="4687888"/>
          <p14:tracePt t="69859" x="5840413" y="4687888"/>
          <p14:tracePt t="69894" x="5846763" y="4687888"/>
          <p14:tracePt t="69924" x="5853113" y="4687888"/>
          <p14:tracePt t="69945" x="5859463" y="4687888"/>
          <p14:tracePt t="69950" x="5867400" y="4687888"/>
          <p14:tracePt t="69959" x="5873750" y="4687888"/>
          <p14:tracePt t="69974" x="5900738" y="4687888"/>
          <p14:tracePt t="69991" x="5980113" y="4681538"/>
          <p14:tracePt t="69994" x="6013450" y="4675188"/>
          <p14:tracePt t="70008" x="6121400" y="4667250"/>
          <p14:tracePt t="70024" x="6194425" y="4654550"/>
          <p14:tracePt t="70041" x="6269038" y="4641850"/>
          <p14:tracePt t="70044" x="6296025" y="4633913"/>
          <p14:tracePt t="70059" x="6308725" y="4633913"/>
          <p14:tracePt t="70076" x="6315075" y="4633913"/>
          <p14:tracePt t="70100" x="6323013" y="4633913"/>
          <p14:tracePt t="70274" x="6315075" y="4633913"/>
          <p14:tracePt t="70328" x="6308725" y="4633913"/>
          <p14:tracePt t="70349" x="6308725" y="4627563"/>
          <p14:tracePt t="70364" x="6302375" y="4627563"/>
          <p14:tracePt t="70450" x="6296025" y="4627563"/>
          <p14:tracePt t="70514" x="6296025" y="4621213"/>
          <p14:tracePt t="71305" x="6248400" y="4621213"/>
          <p14:tracePt t="71312" x="6194425" y="4621213"/>
          <p14:tracePt t="71324" x="6148388" y="4621213"/>
          <p14:tracePt t="71341" x="6040438" y="4621213"/>
          <p14:tracePt t="71362" x="5980113" y="4621213"/>
          <p14:tracePt t="71379" x="5953125" y="4621213"/>
          <p14:tracePt t="71391" x="5940425" y="4627563"/>
          <p14:tracePt t="71407" x="5927725" y="4627563"/>
          <p14:tracePt t="71433" x="5919788" y="4627563"/>
          <p14:tracePt t="71469" x="5913438" y="4627563"/>
          <p14:tracePt t="71541" x="5907088" y="4627563"/>
          <p14:tracePt t="71562" x="5900738" y="4627563"/>
          <p14:tracePt t="71583" x="5894388" y="4627563"/>
          <p14:tracePt t="71590" x="5886450" y="4627563"/>
          <p14:tracePt t="71597" x="5886450" y="4633913"/>
          <p14:tracePt t="71607" x="5873750" y="4633913"/>
          <p14:tracePt t="71623" x="5859463" y="4633913"/>
          <p14:tracePt t="71625" x="5846763" y="4633913"/>
          <p14:tracePt t="71641" x="5834063" y="4633913"/>
          <p14:tracePt t="71657" x="5826125" y="4633913"/>
          <p14:tracePt t="71677" x="5813425" y="4633913"/>
          <p14:tracePt t="71690" x="5807075" y="4633913"/>
          <p14:tracePt t="71767" x="5813425" y="4633913"/>
          <p14:tracePt t="71775" x="5819775" y="4633913"/>
          <p14:tracePt t="71782" x="5834063" y="4633913"/>
          <p14:tracePt t="71789" x="5859463" y="4633913"/>
          <p14:tracePt t="71806" x="5946775" y="4633913"/>
          <p14:tracePt t="71826" x="6121400" y="4627563"/>
          <p14:tracePt t="71839" x="6167438" y="4627563"/>
          <p14:tracePt t="71856" x="6194425" y="4627563"/>
          <p14:tracePt t="71874" x="6202363" y="4633913"/>
          <p14:tracePt t="72402" x="6221413" y="4633913"/>
          <p14:tracePt t="72409" x="6242050" y="4633913"/>
          <p14:tracePt t="72426" x="6302375" y="4633913"/>
          <p14:tracePt t="72439" x="6356350" y="4633913"/>
          <p14:tracePt t="72456" x="6396038" y="4633913"/>
          <p14:tracePt t="72473" x="6423025" y="4633913"/>
          <p14:tracePt t="72489" x="6435725" y="4633913"/>
          <p14:tracePt t="72506" x="6442075" y="4633913"/>
          <p14:tracePt t="72525" x="6456363" y="4633913"/>
          <p14:tracePt t="72539" x="6469063" y="4633913"/>
          <p14:tracePt t="72555" x="6477000" y="4633913"/>
          <p14:tracePt t="72576" x="6483350" y="4633913"/>
          <p14:tracePt t="72589" x="6489700" y="4633913"/>
          <p14:tracePt t="72609" x="6496050" y="4633913"/>
          <p14:tracePt t="72623" x="6502400" y="4633913"/>
          <p14:tracePt t="72639" x="6510338" y="4633913"/>
          <p14:tracePt t="72656" x="6523038" y="4633913"/>
          <p14:tracePt t="72659" x="6529388" y="4633913"/>
          <p14:tracePt t="72676" x="6543675" y="4633913"/>
          <p14:tracePt t="72689" x="6562725" y="4633913"/>
          <p14:tracePt t="72706" x="6610350" y="4633913"/>
          <p14:tracePt t="72709" x="6630988" y="4633913"/>
          <p14:tracePt t="72725" x="6664325" y="4633913"/>
          <p14:tracePt t="72741" x="6683375" y="4633913"/>
          <p14:tracePt t="72744" x="6691313" y="4633913"/>
          <p14:tracePt t="72755" x="6697663" y="4633913"/>
          <p14:tracePt t="72772" x="6710363" y="4633913"/>
          <p14:tracePt t="72789" x="6724650" y="4633913"/>
          <p14:tracePt t="72806" x="6731000" y="4633913"/>
          <p14:tracePt t="72836" x="6737350" y="4633913"/>
          <p14:tracePt t="73293" x="6743700" y="4633913"/>
          <p14:tracePt t="73300" x="6770688" y="4633913"/>
          <p14:tracePt t="73308" x="6818313" y="4633913"/>
          <p14:tracePt t="73322" x="6938963" y="4633913"/>
          <p14:tracePt t="73338" x="7065963" y="4633913"/>
          <p14:tracePt t="73356" x="7199313" y="4641850"/>
          <p14:tracePt t="73372" x="7239000" y="4641850"/>
          <p14:tracePt t="73388" x="7253288" y="4648200"/>
          <p14:tracePt t="73406" x="7259638" y="4648200"/>
          <p14:tracePt t="73423" x="7265988" y="4648200"/>
          <p14:tracePt t="73542" x="7265988" y="4654550"/>
          <p14:tracePt t="76194" x="7313613" y="4648200"/>
          <p14:tracePt t="76201" x="7400925" y="4627563"/>
          <p14:tracePt t="76208" x="7480300" y="4614863"/>
          <p14:tracePt t="76221" x="7588250" y="4587875"/>
          <p14:tracePt t="76236" x="7654925" y="4581525"/>
          <p14:tracePt t="76253" x="7688263" y="4581525"/>
          <p14:tracePt t="76270" x="7708900" y="4581525"/>
          <p14:tracePt t="76273" x="7715250" y="4581525"/>
          <p14:tracePt t="76286" x="7735888" y="4581525"/>
          <p14:tracePt t="76306" x="7762875" y="4581525"/>
          <p14:tracePt t="76307" x="7775575" y="4581525"/>
          <p14:tracePt t="76321" x="7802563" y="4581525"/>
          <p14:tracePt t="76336" x="7835900" y="4581525"/>
          <p14:tracePt t="76353" x="7862888" y="4581525"/>
          <p14:tracePt t="76369" x="7889875" y="4581525"/>
          <p14:tracePt t="76372" x="7908925" y="4587875"/>
          <p14:tracePt t="76386" x="7935913" y="4594225"/>
          <p14:tracePt t="76402" x="7956550" y="4594225"/>
          <p14:tracePt t="76421" x="7983538" y="4600575"/>
          <p14:tracePt t="76436" x="8002588" y="4600575"/>
          <p14:tracePt t="76456" x="8029575" y="4600575"/>
          <p14:tracePt t="76472" x="8037513" y="4600575"/>
          <p14:tracePt t="76486" x="8050213" y="4600575"/>
          <p14:tracePt t="76503" x="8056563" y="4600575"/>
          <p14:tracePt t="76520" x="8070850" y="4600575"/>
          <p14:tracePt t="76536" x="8077200" y="4600575"/>
          <p14:tracePt t="76563" x="8083550" y="4600575"/>
          <p14:tracePt t="77199" x="8104188" y="4600575"/>
          <p14:tracePt t="77205" x="8123238" y="4608513"/>
          <p14:tracePt t="77220" x="8164513" y="4614863"/>
          <p14:tracePt t="77236" x="8204200" y="4614863"/>
          <p14:tracePt t="77253" x="8224838" y="4614863"/>
          <p14:tracePt t="77256" x="8231188" y="4614863"/>
          <p14:tracePt t="77271" x="8243888" y="4614863"/>
          <p14:tracePt t="77290" x="8251825" y="4614863"/>
          <p14:tracePt t="77291" x="8258175" y="4614863"/>
          <p14:tracePt t="77307" x="8264525" y="4614863"/>
          <p14:tracePt t="77320" x="8270875" y="4614863"/>
          <p14:tracePt t="77336" x="8285163" y="4621213"/>
          <p14:tracePt t="77356" x="8297863" y="4621213"/>
          <p14:tracePt t="77370" x="8310563" y="4621213"/>
          <p14:tracePt t="77386" x="8324850" y="4621213"/>
          <p14:tracePt t="77402" x="8337550" y="4621213"/>
          <p14:tracePt t="77420" x="8351838" y="4621213"/>
          <p14:tracePt t="77438" x="8358188" y="4621213"/>
          <p14:tracePt t="77457" x="8364538" y="4627563"/>
          <p14:tracePt t="77469" x="8370888" y="4627563"/>
          <p14:tracePt t="77492" x="8370888" y="4633913"/>
          <p14:tracePt t="78182" x="8204200" y="4660900"/>
          <p14:tracePt t="78189" x="7969250" y="4708525"/>
          <p14:tracePt t="78205" x="7507288" y="4814888"/>
          <p14:tracePt t="78218" x="7099300" y="4881563"/>
          <p14:tracePt t="78235" x="6764338" y="4941888"/>
          <p14:tracePt t="78252" x="6489700" y="4983163"/>
          <p14:tracePt t="78268" x="6348413" y="5002213"/>
          <p14:tracePt t="78288" x="6202363" y="5016500"/>
          <p14:tracePt t="78303" x="6161088" y="5022850"/>
          <p14:tracePt t="78318" x="6127750" y="5022850"/>
          <p14:tracePt t="78336" x="6115050" y="5022850"/>
          <p14:tracePt t="78355" x="6094413" y="5022850"/>
          <p14:tracePt t="78381" x="6088063" y="5022850"/>
          <p14:tracePt t="78459" x="6081713" y="5022850"/>
          <p14:tracePt t="78587" x="6088063" y="5022850"/>
          <p14:tracePt t="78595" x="6094413" y="5022850"/>
          <p14:tracePt t="78605" x="6100763" y="5022850"/>
          <p14:tracePt t="78618" x="6134100" y="5022850"/>
          <p14:tracePt t="78638" x="6254750" y="5016500"/>
          <p14:tracePt t="78654" x="6356350" y="5002213"/>
          <p14:tracePt t="78667" x="6408738" y="4989513"/>
          <p14:tracePt t="78684" x="6435725" y="4989513"/>
          <p14:tracePt t="78687" x="6450013" y="4989513"/>
          <p14:tracePt t="78702" x="6462713" y="4983163"/>
          <p14:tracePt t="78718" x="6477000" y="4983163"/>
          <p14:tracePt t="78737" x="6483350" y="4983163"/>
          <p14:tracePt t="78753" x="6489700" y="4983163"/>
          <p14:tracePt t="78767" x="6496050" y="4983163"/>
          <p14:tracePt t="78784" x="6502400" y="4983163"/>
          <p14:tracePt t="78804" x="6502400" y="4976813"/>
          <p14:tracePt t="78818" x="6510338" y="4976813"/>
          <p14:tracePt t="80818" x="6516688" y="4976813"/>
          <p14:tracePt t="80825" x="6523038" y="4968875"/>
          <p14:tracePt t="80833" x="6529388" y="4962525"/>
          <p14:tracePt t="80849" x="6537325" y="4949825"/>
          <p14:tracePt t="80867" x="6550025" y="4935538"/>
          <p14:tracePt t="80883" x="6556375" y="4929188"/>
          <p14:tracePt t="80899" x="6556375" y="4922838"/>
          <p14:tracePt t="80919" x="6556375" y="4916488"/>
          <p14:tracePt t="81189" x="6577013" y="4902200"/>
          <p14:tracePt t="81196" x="6596063" y="4895850"/>
          <p14:tracePt t="81219" x="6643688" y="4862513"/>
          <p14:tracePt t="81235" x="6664325" y="4841875"/>
          <p14:tracePt t="81249" x="6677025" y="4822825"/>
          <p14:tracePt t="81254" x="6683375" y="4808538"/>
          <p14:tracePt t="81267" x="6683375" y="4787900"/>
          <p14:tracePt t="81283" x="6683375" y="4768850"/>
          <p14:tracePt t="81299" x="6691313" y="4754563"/>
          <p14:tracePt t="81319" x="6691313" y="4721225"/>
          <p14:tracePt t="81335" x="6691313" y="4708525"/>
          <p14:tracePt t="81338" x="6691313" y="4694238"/>
          <p14:tracePt t="81349" x="6691313" y="4687888"/>
          <p14:tracePt t="81369" x="6677025" y="4667250"/>
          <p14:tracePt t="81386" x="6664325" y="4654550"/>
          <p14:tracePt t="81388" x="6656388" y="4641850"/>
          <p14:tracePt t="81399" x="6650038" y="4633913"/>
          <p14:tracePt t="81417" x="6596063" y="4600575"/>
          <p14:tracePt t="81433" x="6570663" y="4587875"/>
          <p14:tracePt t="81449" x="6529388" y="4567238"/>
          <p14:tracePt t="81468" x="6489700" y="4548188"/>
          <p14:tracePt t="81485" x="6469063" y="4540250"/>
          <p14:tracePt t="81499" x="6442075" y="4521200"/>
          <p14:tracePt t="81519" x="6408738" y="4506913"/>
          <p14:tracePt t="81536" x="6381750" y="4500563"/>
          <p14:tracePt t="81537" x="6369050" y="4500563"/>
          <p14:tracePt t="81549" x="6342063" y="4494213"/>
          <p14:tracePt t="81567" x="6281738" y="4487863"/>
          <p14:tracePt t="81583" x="6254750" y="4487863"/>
          <p14:tracePt t="81599" x="6235700" y="4487863"/>
          <p14:tracePt t="81604" x="6227763" y="4487863"/>
          <p14:tracePt t="81618" x="6215063" y="4487863"/>
          <p14:tracePt t="81635" x="6202363" y="4487863"/>
          <p14:tracePt t="81649" x="6188075" y="4487863"/>
          <p14:tracePt t="81666" x="6175375" y="4487863"/>
          <p14:tracePt t="81684" x="6148388" y="4487863"/>
          <p14:tracePt t="81699" x="6134100" y="4487863"/>
          <p14:tracePt t="81716" x="6088063" y="4487863"/>
          <p14:tracePt t="81732" x="6067425" y="4487863"/>
          <p14:tracePt t="81749" x="6040438" y="4487863"/>
          <p14:tracePt t="81766" x="6000750" y="4494213"/>
          <p14:tracePt t="81784" x="5973763" y="4494213"/>
          <p14:tracePt t="81799" x="5967413" y="4500563"/>
          <p14:tracePt t="81817" x="5946775" y="4506913"/>
          <p14:tracePt t="81834" x="5934075" y="4513263"/>
          <p14:tracePt t="81848" x="5919788" y="4521200"/>
          <p14:tracePt t="81852" x="5913438" y="4527550"/>
          <p14:tracePt t="81867" x="5900738" y="4533900"/>
          <p14:tracePt t="81882" x="5886450" y="4548188"/>
          <p14:tracePt t="81899" x="5873750" y="4560888"/>
          <p14:tracePt t="81901" x="5873750" y="4573588"/>
          <p14:tracePt t="81916" x="5859463" y="4587875"/>
          <p14:tracePt t="81934" x="5853113" y="4600575"/>
          <p14:tracePt t="81948" x="5846763" y="4614863"/>
          <p14:tracePt t="81966" x="5840413" y="4627563"/>
          <p14:tracePt t="81982" x="5834063" y="4641850"/>
          <p14:tracePt t="82005" x="5826125" y="4667250"/>
          <p14:tracePt t="82016" x="5819775" y="4675188"/>
          <p14:tracePt t="82032" x="5819775" y="4687888"/>
          <p14:tracePt t="82048" x="5813425" y="4702175"/>
          <p14:tracePt t="82066" x="5813425" y="4714875"/>
          <p14:tracePt t="82084" x="5813425" y="4727575"/>
          <p14:tracePt t="82098" x="5813425" y="4735513"/>
          <p14:tracePt t="82116" x="5813425" y="4754563"/>
          <p14:tracePt t="82133" x="5813425" y="4762500"/>
          <p14:tracePt t="82148" x="5813425" y="4775200"/>
          <p14:tracePt t="82151" x="5813425" y="4781550"/>
          <p14:tracePt t="82166" x="5813425" y="4787900"/>
          <p14:tracePt t="82181" x="5813425" y="4802188"/>
          <p14:tracePt t="82198" x="5813425" y="4814888"/>
          <p14:tracePt t="82216" x="5819775" y="4829175"/>
          <p14:tracePt t="82233" x="5819775" y="4835525"/>
          <p14:tracePt t="82248" x="5834063" y="4848225"/>
          <p14:tracePt t="82250" x="5834063" y="4856163"/>
          <p14:tracePt t="82266" x="5840413" y="4862513"/>
          <p14:tracePt t="82281" x="5840413" y="4868863"/>
          <p14:tracePt t="82298" x="5846763" y="4875213"/>
          <p14:tracePt t="82315" x="5853113" y="4881563"/>
          <p14:tracePt t="82332" x="5853113" y="4889500"/>
          <p14:tracePt t="82348" x="5859463" y="4895850"/>
          <p14:tracePt t="82366" x="5859463" y="4902200"/>
          <p14:tracePt t="82384" x="5867400" y="4908550"/>
          <p14:tracePt t="82385" x="5873750" y="4908550"/>
          <p14:tracePt t="82398" x="5880100" y="4908550"/>
          <p14:tracePt t="82414" x="5886450" y="4916488"/>
          <p14:tracePt t="82431" x="5894388" y="4922838"/>
          <p14:tracePt t="82448" x="5907088" y="4929188"/>
          <p14:tracePt t="82450" x="5913438" y="4929188"/>
          <p14:tracePt t="82465" x="5927725" y="4935538"/>
          <p14:tracePt t="82482" x="5953125" y="4935538"/>
          <p14:tracePt t="82498" x="5967413" y="4949825"/>
          <p14:tracePt t="82500" x="5988050" y="4949825"/>
          <p14:tracePt t="82516" x="6007100" y="4956175"/>
          <p14:tracePt t="82531" x="6027738" y="4962525"/>
          <p14:tracePt t="82548" x="6048375" y="4976813"/>
          <p14:tracePt t="82550" x="6054725" y="4976813"/>
          <p14:tracePt t="82564" x="6073775" y="4976813"/>
          <p14:tracePt t="82582" x="6081713" y="4976813"/>
          <p14:tracePt t="82598" x="6088063" y="4976813"/>
          <p14:tracePt t="82619" x="6100763" y="4976813"/>
          <p14:tracePt t="82621" x="6108700" y="4976813"/>
          <p14:tracePt t="82635" x="6115050" y="4976813"/>
          <p14:tracePt t="82650" x="6127750" y="4976813"/>
          <p14:tracePt t="82667" x="6134100" y="4976813"/>
          <p14:tracePt t="82683" x="6161088" y="4976813"/>
          <p14:tracePt t="82685" x="6175375" y="4976813"/>
          <p14:tracePt t="82700" x="6202363" y="4968875"/>
          <p14:tracePt t="82714" x="6235700" y="4962525"/>
          <p14:tracePt t="82731" x="6275388" y="4949825"/>
          <p14:tracePt t="82749" x="6323013" y="4941888"/>
          <p14:tracePt t="82766" x="6335713" y="4941888"/>
          <p14:tracePt t="82781" x="6348413" y="4935538"/>
          <p14:tracePt t="82798" x="6356350" y="4935538"/>
          <p14:tracePt t="82821" x="6362700" y="4935538"/>
          <p14:tracePt t="82856" x="6362700" y="4929188"/>
          <p14:tracePt t="82935" x="6369050" y="4929188"/>
          <p14:tracePt t="82942" x="6369050" y="4922838"/>
          <p14:tracePt t="82966" x="6381750" y="4908550"/>
          <p14:tracePt t="82970" x="6381750" y="4895850"/>
          <p14:tracePt t="82981" x="6396038" y="4881563"/>
          <p14:tracePt t="82998" x="6429375" y="4835525"/>
          <p14:tracePt t="83014" x="6450013" y="4814888"/>
          <p14:tracePt t="83034" x="6483350" y="4795838"/>
          <p14:tracePt t="83049" x="6496050" y="4787900"/>
          <p14:tracePt t="83066" x="6502400" y="4787900"/>
          <p14:tracePt t="83081" x="6510338" y="4787900"/>
          <p14:tracePt t="83098" x="6510338" y="4781550"/>
          <p14:tracePt t="83185" x="6510338" y="4775200"/>
          <p14:tracePt t="83207" x="6510338" y="4768850"/>
          <p14:tracePt t="83264" x="6502400" y="4762500"/>
          <p14:tracePt t="83399" x="6496050" y="4762500"/>
        </p14:tracePtLst>
      </p14:laserTraceLst>
    </p:ext>
  </p:extLst>
</p:sld>
</file>

<file path=ppt/theme/theme1.xml><?xml version="1.0" encoding="utf-8"?>
<a:theme xmlns:a="http://schemas.openxmlformats.org/drawingml/2006/main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160</Words>
  <Application>Microsoft Office PowerPoint</Application>
  <PresentationFormat>On-screen Show (16:9)</PresentationFormat>
  <Paragraphs>66</Paragraphs>
  <Slides>17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Calibri</vt:lpstr>
      <vt:lpstr>Cambria Math</vt:lpstr>
      <vt:lpstr>Arial</vt:lpstr>
      <vt:lpstr>Libre Baskerville</vt:lpstr>
      <vt:lpstr>Noto Sans Symbol</vt:lpstr>
      <vt:lpstr>Amatic SC</vt:lpstr>
      <vt:lpstr>Wingdings</vt:lpstr>
      <vt:lpstr>Bookman Old Style</vt:lpstr>
      <vt:lpstr>Source Code Pro</vt:lpstr>
      <vt:lpstr>Source Sans Pro</vt:lpstr>
      <vt:lpstr>beach-day</vt:lpstr>
      <vt:lpstr>Equation</vt:lpstr>
      <vt:lpstr>PowerPoint Presentation</vt:lpstr>
      <vt:lpstr>Determinan</vt:lpstr>
      <vt:lpstr>Mencari Determinan 1. Metode Sarrus</vt:lpstr>
      <vt:lpstr>PowerPoint Presentation</vt:lpstr>
      <vt:lpstr>Determinan 1. Cara Sarrus</vt:lpstr>
      <vt:lpstr>contoh</vt:lpstr>
      <vt:lpstr>contoh</vt:lpstr>
      <vt:lpstr>2. Metode Kofaktor</vt:lpstr>
      <vt:lpstr>2. Metode Kofaktor</vt:lpstr>
      <vt:lpstr>Minor</vt:lpstr>
      <vt:lpstr>PowerPoint Presentation</vt:lpstr>
      <vt:lpstr>Kofaktor</vt:lpstr>
      <vt:lpstr>PowerPoint Presentation</vt:lpstr>
      <vt:lpstr>Rumus Determinan Matriks Ordo &gt; 3x3  dengan Ekspansi Kofaktor</vt:lpstr>
      <vt:lpstr>Contoh</vt:lpstr>
      <vt:lpstr>PowerPoint Presentation</vt:lpstr>
      <vt:lpstr>Tugas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Kumpulan materi kuliah</dc:title>
  <dc:creator>YudaE5tilo</dc:creator>
  <cp:lastModifiedBy>User</cp:lastModifiedBy>
  <cp:revision>50</cp:revision>
  <dcterms:modified xsi:type="dcterms:W3CDTF">2023-03-15T06:48:15Z</dcterms:modified>
</cp:coreProperties>
</file>