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9" r:id="rId7"/>
    <p:sldId id="265" r:id="rId8"/>
    <p:sldId id="266" r:id="rId9"/>
    <p:sldId id="267" r:id="rId10"/>
    <p:sldId id="268" r:id="rId11"/>
    <p:sldId id="270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10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cba.com/json-vs-soap/" TargetMode="External"/><Relationship Id="rId5" Type="http://schemas.openxmlformats.org/officeDocument/2006/relationships/hyperlink" Target="https://jsonapi.org/format/#introduction" TargetMode="External"/><Relationship Id="rId4" Type="http://schemas.openxmlformats.org/officeDocument/2006/relationships/hyperlink" Target="https://nordicapis.com/the-benefits-of-using-json-ap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media-types/application/vnd.api+js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JSON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  <a:br>
              <a:rPr lang="en-US" dirty="0"/>
            </a:br>
            <a:r>
              <a:rPr lang="en-US" b="1" dirty="0"/>
              <a:t>A</a:t>
            </a:r>
            <a:r>
              <a:rPr lang="en-US" dirty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did you get this information?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DBAD-C386-4A60-B5E4-0DBCB51DFD4C}"/>
              </a:ext>
            </a:extLst>
          </p:cNvPr>
          <p:cNvSpPr txBox="1"/>
          <p:nvPr/>
        </p:nvSpPr>
        <p:spPr>
          <a:xfrm>
            <a:off x="4740751" y="2389098"/>
            <a:ext cx="6384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https://www.w3schools.com/js/js_json_intro.asp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https://nordicapis.com/the-benefits-of-using-json-api/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https://jsonapi.org/format/#introduction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https://www.educba.com/json-vs-soap/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JSON API?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 is referred to as a lightweight format to store and transport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 is written in plain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 API defines how a client requests information from a server and how the server responds.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designed to provide an efficient and standard (optimized) means by which the clients and servers communicate.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Clients and servers send JSON API data in request documents with the same header.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the use of media type (appl</a:t>
            </a:r>
            <a:r>
              <a:rPr lang="fr-FR" sz="1600" dirty="0" err="1"/>
              <a:t>ication</a:t>
            </a:r>
            <a:r>
              <a:rPr lang="fr-FR" sz="1600" dirty="0"/>
              <a:t>/</a:t>
            </a:r>
            <a:r>
              <a:rPr lang="fr-FR" sz="1600" dirty="0" err="1"/>
              <a:t>vnd.api+json</a:t>
            </a:r>
            <a:r>
              <a:rPr lang="fr-FR" sz="1600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 API is backwards 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CA400BE-FB0B-4AFE-98E4-8E11D864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requires use of the JSON:API media type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A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application/vnd.api+json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1B131AD-0000-4DCE-A5B4-BB3062BC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requires use of the JSON:API media type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A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application/vnd.api+json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JSON API Benefits?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Compund</a:t>
            </a:r>
            <a:r>
              <a:rPr lang="en-US" sz="1600" dirty="0"/>
              <a:t> Documents – Allows servers to send related resources with the primary resources requested.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Decreases number of HTTP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Sparse </a:t>
            </a:r>
            <a:r>
              <a:rPr lang="en-US" sz="1600" dirty="0" err="1"/>
              <a:t>Fieldsets</a:t>
            </a:r>
            <a:r>
              <a:rPr lang="en-US" sz="1600" dirty="0"/>
              <a:t> – Allows clients to request data from only specific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Optionality – Many JSON API features are optional and can be turned on/off.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Optimization Features – Example of server side options are sorting and pagination.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Caching – Ability to utilize this feature built into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10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JSON Similar to SOAP?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are programming language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facilitate standardized communication between client and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have a specific format that must be used to structure data exchange.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have mandatory and optional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 uses key value pairs to store data.  SOAP uses XML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3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SOAP Different From JSON?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formatting requirements are more stringent than JSON.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requires more bandwidth than JSON due to its data structure specificity.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messages are larger in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 offers styling that SOAP 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 can be used for XML messaging, exchanging documents, and message broadcasting; JSON cannot.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SOAP’s structure references an envelope, JSON contains a body.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9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JSON Request Header?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JSON API data sent from the client must be sent with the header </a:t>
            </a:r>
            <a:r>
              <a:rPr lang="fr-FR" dirty="0"/>
              <a:t>Content-Type: application/</a:t>
            </a:r>
            <a:r>
              <a:rPr lang="fr-FR" dirty="0" err="1"/>
              <a:t>vnd.api+json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shouldn’t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media type </a:t>
            </a:r>
            <a:r>
              <a:rPr lang="fr-FR" dirty="0" err="1"/>
              <a:t>parameters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specific HTTP status codes the server will respond with for incorrect or malformed header information (4XX)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Media parameters will cause the server to respond with an error, unless the header includes at least one instance with no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errors allow the client to see what went wrong with the header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 problems with the header will result in different error codes, making issues easy to diagnose.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9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JSON Request Body?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25917"/>
            <a:ext cx="63770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client sends a JSON request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request body must contain data, errors, or meta.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request body can’t contain both errors and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represents the information being requested from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Errors is an array of error objects, representing what went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Meta is an object that contains other information related to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body may also optionally include </a:t>
            </a:r>
            <a:r>
              <a:rPr lang="en-US" sz="1600" dirty="0" err="1"/>
              <a:t>jsonapi</a:t>
            </a:r>
            <a:r>
              <a:rPr lang="en-US" sz="1600" dirty="0"/>
              <a:t>, links, and included</a:t>
            </a:r>
          </a:p>
        </p:txBody>
      </p:sp>
    </p:spTree>
    <p:extLst>
      <p:ext uri="{BB962C8B-B14F-4D97-AF65-F5344CB8AC3E}">
        <p14:creationId xmlns:p14="http://schemas.microsoft.com/office/powerpoint/2010/main" val="288516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JSON Response Body?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server responds to a request with a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Responses are very similar to requests, but they contain the information requested, or if something goes wrong,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with requests, data and errors can’t both be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response body may contain </a:t>
            </a:r>
            <a:r>
              <a:rPr lang="en-US" sz="1600" dirty="0" err="1"/>
              <a:t>jsonapi</a:t>
            </a:r>
            <a:r>
              <a:rPr lang="en-US" sz="1600" dirty="0"/>
              <a:t>, links, and included, just like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Jsonapi</a:t>
            </a:r>
            <a:r>
              <a:rPr lang="en-US" sz="1600" dirty="0"/>
              <a:t> explains the server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Links is an object containing links related to the main data of the response. </a:t>
            </a:r>
          </a:p>
        </p:txBody>
      </p:sp>
    </p:spTree>
    <p:extLst>
      <p:ext uri="{BB962C8B-B14F-4D97-AF65-F5344CB8AC3E}">
        <p14:creationId xmlns:p14="http://schemas.microsoft.com/office/powerpoint/2010/main" val="37368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API Data Flow Example (end-to-end)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BFC7F1-98F5-452A-A3D7-D982EA44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17" y="2656332"/>
            <a:ext cx="6286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6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{DFEE6CB2-623E-4866-86C3-28E1044564ED}tf56410444</Template>
  <TotalTime>0</TotalTime>
  <Words>703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Courier New</vt:lpstr>
      <vt:lpstr>Garamond</vt:lpstr>
      <vt:lpstr>Helvetica Neue</vt:lpstr>
      <vt:lpstr>SavonVTI</vt:lpstr>
      <vt:lpstr>JSON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did you get this information?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2020-05-17T18:49:08Z</dcterms:created>
  <dcterms:modified xsi:type="dcterms:W3CDTF">2020-05-25T04:41:01Z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