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9" r:id="rId7"/>
    <p:sldId id="265" r:id="rId8"/>
    <p:sldId id="266" r:id="rId9"/>
    <p:sldId id="267" r:id="rId10"/>
    <p:sldId id="268" r:id="rId11"/>
    <p:sldId id="270" r:id="rId12"/>
    <p:sldId id="271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ervicenow.com/bundle/orlando-software-asset-management/page/product/software-asset-management2/concept/create-integration-profile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assignments/media-types/application/vnd.api+js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IT DR Application </a:t>
            </a:r>
            <a:r>
              <a:rPr lang="en-US" sz="4400" dirty="0" err="1">
                <a:solidFill>
                  <a:schemeClr val="tx1"/>
                </a:solidFill>
              </a:rPr>
              <a:t>LIst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b="1" dirty="0"/>
              <a:t>A USE CASE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did you get this information?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DBAD-C386-4A60-B5E4-0DBCB51DFD4C}"/>
              </a:ext>
            </a:extLst>
          </p:cNvPr>
          <p:cNvSpPr txBox="1"/>
          <p:nvPr/>
        </p:nvSpPr>
        <p:spPr>
          <a:xfrm>
            <a:off x="4740751" y="2389098"/>
            <a:ext cx="6384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https://docs.servicenow.com/bundle/orlando-software-asset-management/page/product/software-asset-management2/concept/create-integration-profile.html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dddd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Use Case?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Company ABC’s internal Business Continuity/Disaster Recovery team needs to obtain and display a list of I.T. applications within their SharePoint 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list’s purpose is to show all of the company’s applications and in what order they would need to be restored in the event of a disaster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 list is housed in the ServiceNow® CMDB (configuration management database)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all applications that exist within the CMDB need to be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all fields on the application record need to be displayed; however all are on the same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End result will be a read-only table-like list of applications within the SharePoint site.  This allows for only one record needing to be maintained (ServiceNow® CMDB) but the information consumed via different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CA400BE-FB0B-4AFE-98E4-8E11D8641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requires use of the JSON:API media type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A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application/vnd.api+json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)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1B131AD-0000-4DCE-A5B4-BB3062BCB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requires use of the JSON:API media type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A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application/vnd.api+json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)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47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Pieces of Information Needed?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Name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Description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Type of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Enterprise (ex: internally developed system)/desktop (Microsoft Outlook)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Priority in which application needs to be restored, measured in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Day 0/Day 1/Day 2/Day 3-5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Business Owner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Team responsible for restoring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110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Diagram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91BE1F-667A-4CCC-8AAB-8BE867BC8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252" y="2492486"/>
            <a:ext cx="6797978" cy="204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3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What Profiles Could Work?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ServiceNow offers the ability to create software integration profiles or use 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Research and determine if any existing ServiceNow software integration profile will fulfill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Request for information must correlate to corresponding table and field names within ServiceNow on existing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891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Media Types Could Work?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Media types are constrained by the third party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Application/JSON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Application/XML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Text/XML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9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does Profile Documentation Look Like?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25917"/>
            <a:ext cx="6377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DDD</a:t>
            </a:r>
          </a:p>
        </p:txBody>
      </p:sp>
    </p:spTree>
    <p:extLst>
      <p:ext uri="{BB962C8B-B14F-4D97-AF65-F5344CB8AC3E}">
        <p14:creationId xmlns:p14="http://schemas.microsoft.com/office/powerpoint/2010/main" val="288516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Creation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DDD</a:t>
            </a:r>
          </a:p>
        </p:txBody>
      </p:sp>
    </p:spTree>
    <p:extLst>
      <p:ext uri="{BB962C8B-B14F-4D97-AF65-F5344CB8AC3E}">
        <p14:creationId xmlns:p14="http://schemas.microsoft.com/office/powerpoint/2010/main" val="373689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DDD</a:t>
            </a:r>
          </a:p>
        </p:txBody>
      </p:sp>
    </p:spTree>
    <p:extLst>
      <p:ext uri="{BB962C8B-B14F-4D97-AF65-F5344CB8AC3E}">
        <p14:creationId xmlns:p14="http://schemas.microsoft.com/office/powerpoint/2010/main" val="740985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{DFEE6CB2-623E-4866-86C3-28E1044564ED}tf56410444</Template>
  <TotalTime>0</TotalTime>
  <Words>366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Avenir Next LT Pro Light</vt:lpstr>
      <vt:lpstr>Courier New</vt:lpstr>
      <vt:lpstr>Garamond</vt:lpstr>
      <vt:lpstr>Helvetica Neue</vt:lpstr>
      <vt:lpstr>SavonVTI</vt:lpstr>
      <vt:lpstr>IT DR Application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did you get this information?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2020-05-17T18:49:08Z</dcterms:created>
  <dcterms:modified xsi:type="dcterms:W3CDTF">2020-06-08T04:07:52Z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