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9" r:id="rId7"/>
    <p:sldId id="265" r:id="rId8"/>
    <p:sldId id="266" r:id="rId9"/>
    <p:sldId id="267" r:id="rId10"/>
    <p:sldId id="268" r:id="rId11"/>
    <p:sldId id="270" r:id="rId12"/>
    <p:sldId id="27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media-types/application/vnd.api+js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IT DR Application </a:t>
            </a:r>
            <a:r>
              <a:rPr lang="en-US" sz="4400" dirty="0" err="1">
                <a:solidFill>
                  <a:schemeClr val="tx1"/>
                </a:solidFill>
              </a:rPr>
              <a:t>LIst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b="1" dirty="0"/>
              <a:t>A USE CASE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did you get this information?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DBAD-C386-4A60-B5E4-0DBCB51DFD4C}"/>
              </a:ext>
            </a:extLst>
          </p:cNvPr>
          <p:cNvSpPr txBox="1"/>
          <p:nvPr/>
        </p:nvSpPr>
        <p:spPr>
          <a:xfrm>
            <a:off x="4740751" y="2389098"/>
            <a:ext cx="638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Richardson, L., &amp; Amundsen, M. (2015). RESTful Web APIs. Beijing: O'Reilly.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Use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Company ABC’s would like to create an internally developed truth center (CMDB) of all applications used across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an administrative web UI with the ability to manipulate, filter, export all data within.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Ability for entries to be created/read/updated by other applications (example: integrate with internal ITSM 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Ability for the ITSM application to create new applications and associated information/fields after the completion of a request catalog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Ticketing system needs to reference applications in order to allow IT teams to open tickets against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Ability for other applications to access the data, read only: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Continuity list of applications on SharePoint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office list of applications with business owners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CA400BE-FB0B-4AFE-98E4-8E11D864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requires use of the JSON:API media type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A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application/vnd.api+json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1B131AD-0000-4DCE-A5B4-BB3062BC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requires use of the JSON:API media type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A5A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application/vnd.api+json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Pieces of Information Needed?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Description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of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Enterprise (ex: internally developed system)/desktop (Microsoft Outlook)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Priority in which application needs to be restored, measured in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Day 0/Day 1/Day 2/Day 3-5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Owner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 responsible for restoring application in the event of a disaster recovery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10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Diagram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F8813-CF9B-4248-9C00-EF6B6354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56" y="2610612"/>
            <a:ext cx="51244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What Profiles Could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664278" y="2014194"/>
            <a:ext cx="63770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for existing profiles solving similar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SalesForce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business management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may be necessary to alter or update semantics to line up with a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changes may require a little more work now, but it’s still a lot less work than creating an entire custom profile and media type, plus all of the associated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89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Media Types Could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Media types are constrained by the third party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Application/JSON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Application/XML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Text/XML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Depending on application profile chosen, media type may have special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fields have a specific meaning to the application and will allow the client to understand what the application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media types are based on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Profile Documentation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56557" y="2025917"/>
            <a:ext cx="6377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only have to document the parts of the profile that aren’t documented elsewhere.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why it would be helpful to do some research and find a profile that’s a good fit. Less document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profile explains the application’s semantics, how it handles relationships and the names of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Profiles can be both human readable and machine readable.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may have to create one set of human readable documentation and another set that is linked to the client so it can understand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Ideally, documentation will be minimal.</a:t>
            </a:r>
          </a:p>
        </p:txBody>
      </p:sp>
    </p:spTree>
    <p:extLst>
      <p:ext uri="{BB962C8B-B14F-4D97-AF65-F5344CB8AC3E}">
        <p14:creationId xmlns:p14="http://schemas.microsoft.com/office/powerpoint/2010/main" val="288516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the necessary code to create a HTTP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server will be used to test the application and iron out any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current knowledge, the server should use Node.js for back end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MongoDB will be used to handle database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testing purposes, the front end can be fairly basic. It just needs to be sufficient to handle state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basic functionality and make sure it works, then ramp up to add nice to have features.</a:t>
            </a:r>
          </a:p>
        </p:txBody>
      </p:sp>
    </p:spTree>
    <p:extLst>
      <p:ext uri="{BB962C8B-B14F-4D97-AF65-F5344CB8AC3E}">
        <p14:creationId xmlns:p14="http://schemas.microsoft.com/office/powerpoint/2010/main" val="37368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0751" y="2014194"/>
            <a:ext cx="63770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billboard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Clients should be able to use the API without having to check any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interface will be more polished prior to publishing.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custom documentation for the profile should be available just in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human readable and machine readable documentation needs to be ready by publishing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Follow up with stakeholders to make sure needs are met and talk about possible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74098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{DFEE6CB2-623E-4866-86C3-28E1044564ED}tf56410444</Template>
  <TotalTime>0</TotalTime>
  <Words>686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Courier New</vt:lpstr>
      <vt:lpstr>Garamond</vt:lpstr>
      <vt:lpstr>Helvetica Neue</vt:lpstr>
      <vt:lpstr>SavonVTI</vt:lpstr>
      <vt:lpstr>IT DR Application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did you get this information?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2020-05-17T18:49:08Z</dcterms:created>
  <dcterms:modified xsi:type="dcterms:W3CDTF">2020-06-08T05:04:00Z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