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9" r:id="rId7"/>
    <p:sldId id="265" r:id="rId8"/>
    <p:sldId id="266" r:id="rId9"/>
    <p:sldId id="267" r:id="rId10"/>
    <p:sldId id="272" r:id="rId11"/>
    <p:sldId id="270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oftwareDevelopmentCommunity/what-is-service-oriented-architecture-fa894d11a7ec" TargetMode="External"/><Relationship Id="rId7" Type="http://schemas.openxmlformats.org/officeDocument/2006/relationships/hyperlink" Target="https://www.google.com/url?q=https://aws.amazon.com&amp;sa=D&amp;source=hangouts&amp;ust=1592283419237000&amp;usg=AFQjCNEQ0fmhaV7D7zHhL0pbk1p1wyzSsw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" TargetMode="External"/><Relationship Id="rId5" Type="http://schemas.openxmlformats.org/officeDocument/2006/relationships/hyperlink" Target="https://azure.microsoft.com/en-us/" TargetMode="External"/><Relationship Id="rId4" Type="http://schemas.openxmlformats.org/officeDocument/2006/relationships/hyperlink" Target="https://www.google.com/url?q=https://www.service-architecture.com/articles/web-services/service-oriented_architecture_soa_definition.html&amp;sa=D&amp;source=hangouts&amp;ust=1592283390382000&amp;usg=AFQjCNHfzV2-am5YAEuHrxVz50j4wbQz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application/vnd.api+j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301727"/>
            <a:ext cx="4775075" cy="2747741"/>
          </a:xfrm>
        </p:spPr>
        <p:txBody>
          <a:bodyPr>
            <a:noAutofit/>
          </a:bodyPr>
          <a:lstStyle/>
          <a:p>
            <a:r>
              <a:rPr lang="en-US" sz="4000" i="1" dirty="0"/>
              <a:t> Service-Oriented Architecture and Enterprise Service Bus</a:t>
            </a:r>
            <a:br>
              <a:rPr lang="en-US" sz="4000" i="1" dirty="0"/>
            </a:br>
            <a:r>
              <a:rPr lang="en-US" sz="4000" dirty="0"/>
              <a:t> 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https://medium.com/@SoftwareDevelopmentCommunity/what-is-service-oriented-architecture-fa894d11a7ec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https://www.service-architecture.com/articles/web-services/service-oriented_architecture_soa_definition.html</a:t>
            </a:r>
            <a:r>
              <a:rPr lang="en-US" dirty="0"/>
              <a:t> 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https://azure.microsoft.com/en-us/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https://cloud.google.com/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7"/>
              </a:rPr>
              <a:t>https://aws.amazon.com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Service-Oriented Architecture (SOA)?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Concept of services being offered/shared to components by application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 communicate with each other and with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 can work together to build desired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Breaking systems down into services reduces redundancy and decouples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Development focuses on services and how they interact to create applications, rather than creating entire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A400BE-FB0B-4AFE-98E4-8E11D864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1B131AD-0000-4DCE-A5B4-BB3062B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an Enterprise Service Bus (ESB)?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Enterprise Service Bus is also a software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service bus lets applications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on the bus uses the same format for every message, JSON or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Communications usually send state with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ESB uses adapters to translate data from back end applications to something useful to front end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ESB decouples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Relationship Between SOA and ESB?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0DC75-A57A-48A1-AB07-2F4C1F29484B}"/>
              </a:ext>
            </a:extLst>
          </p:cNvPr>
          <p:cNvSpPr txBox="1"/>
          <p:nvPr/>
        </p:nvSpPr>
        <p:spPr>
          <a:xfrm>
            <a:off x="4748168" y="2014194"/>
            <a:ext cx="637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and ESB both seek to decouple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also allow applications to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are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breaks applications down into services, potentially making applications more 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applications can be designed to avoid requiring translation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ESB uses a dedicated server for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How is Data Transmitted Through an SOA Architecture?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664278" y="2014194"/>
            <a:ext cx="6377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client can communicate with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 can communicate with each other to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communications are usually HTTP requests/responses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requires a lot of bandwidth. Services communicate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ESB, all data should utilize the same format, JSON/XML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request may travel to multiple services before it’s completely resolved and useful data is sent back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Advantages of an SOA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Developers can focus on the service, rather than the entire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users can be handled by scaling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 can be reused and plugged into new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Applications can work together because they can communicate. They don’t have to be written explicitly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is in a uniform format, making it easy to share with the necessary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Disadvantages of an SOA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expensive technology, because more bandwidth may be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difficult to design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require retraining developers to work on smaller pieces, which may reduce development velocity at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challenging to migrate existing systems, especially if they are older and running on mainframes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services are added, complexity can become a major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Clients may not respond well to lots of messages using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253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Software in an SOA Architecture Deployed &amp; Managed in a Production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330298"/>
            <a:ext cx="637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can be utilized on premise in existing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cloud is purpose built for applications designed with 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options exist to move applications 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Amazon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cloud providers offer migration advice and services, as well as design guidance</a:t>
            </a:r>
          </a:p>
        </p:txBody>
      </p:sp>
    </p:spTree>
    <p:extLst>
      <p:ext uri="{BB962C8B-B14F-4D97-AF65-F5344CB8AC3E}">
        <p14:creationId xmlns:p14="http://schemas.microsoft.com/office/powerpoint/2010/main" val="3736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Scale an SOA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0751" y="2014194"/>
            <a:ext cx="637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 applications scale out, not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servers are brought online to handle increased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be less expensive to utilize horizontal scaling because memory and computing power are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cloud platforms allows automatic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reduces effort by sysadmins 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 scaling can also deploy resources very quickly to respond to spikes in traffic, then scale them </a:t>
            </a:r>
            <a:r>
              <a:rPr lang="en-US" sz="1600"/>
              <a:t>back down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98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672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Courier New</vt:lpstr>
      <vt:lpstr>Garamond</vt:lpstr>
      <vt:lpstr>Helvetica Neue</vt:lpstr>
      <vt:lpstr>SavonVTI</vt:lpstr>
      <vt:lpstr> Service-Oriented Architecture and Enterprise Service Bus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2020-06-15T04:59:35Z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