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15"/>
  </p:notesMasterIdLst>
  <p:sldIdLst>
    <p:sldId id="257" r:id="rId5"/>
    <p:sldId id="262" r:id="rId6"/>
    <p:sldId id="269" r:id="rId7"/>
    <p:sldId id="265" r:id="rId8"/>
    <p:sldId id="266" r:id="rId9"/>
    <p:sldId id="274" r:id="rId10"/>
    <p:sldId id="272" r:id="rId11"/>
    <p:sldId id="270" r:id="rId12"/>
    <p:sldId id="273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626" autoAdjust="0"/>
  </p:normalViewPr>
  <p:slideViewPr>
    <p:cSldViewPr snapToGrid="0">
      <p:cViewPr varScale="1">
        <p:scale>
          <a:sx n="96" d="100"/>
          <a:sy n="96" d="100"/>
        </p:scale>
        <p:origin x="10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3466B-005A-4279-9365-EFBDC1113937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8BA6A-917A-4BC2-B8B7-EB0A17985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okta.com/blog/2017/06/21/what-the-heck-is-oauth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Replication of diagram contained within [2] </a:t>
            </a:r>
            <a:r>
              <a:rPr lang="en-US" dirty="0">
                <a:hlinkClick r:id="rId3"/>
              </a:rPr>
              <a:t>https://developer.okta.com/blog/2017/06/21/what-the-heck-is-oauth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8BA6A-917A-4BC2-B8B7-EB0A179853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0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auth.net/about/introduction/#:~:text=OAuth%20started%20around%20November%202006,Twitter%20API%20to%20delegate%20authentication." TargetMode="External"/><Relationship Id="rId3" Type="http://schemas.openxmlformats.org/officeDocument/2006/relationships/hyperlink" Target="https://www.csoonline.com/article/3216404/what-is-oauth-how-the-open-authorization-framework-works.html" TargetMode="External"/><Relationship Id="rId7" Type="http://schemas.openxmlformats.org/officeDocument/2006/relationships/hyperlink" Target="https://oauth.net/2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auth.net/1/" TargetMode="External"/><Relationship Id="rId5" Type="http://schemas.openxmlformats.org/officeDocument/2006/relationships/hyperlink" Target="https://www.oauth.com/oauth2-servers/server-side-apps/example-flow/" TargetMode="External"/><Relationship Id="rId10" Type="http://schemas.openxmlformats.org/officeDocument/2006/relationships/hyperlink" Target="https://tools.ietf.org/html/rfc6749" TargetMode="External"/><Relationship Id="rId4" Type="http://schemas.openxmlformats.org/officeDocument/2006/relationships/hyperlink" Target="https://developer.okta.com/blog/2017/06/21/what-the-heck-is-oauth" TargetMode="External"/><Relationship Id="rId9" Type="http://schemas.openxmlformats.org/officeDocument/2006/relationships/hyperlink" Target="https://tools.ietf.org/html/rfc584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4" y="2301727"/>
            <a:ext cx="4775075" cy="2747741"/>
          </a:xfrm>
        </p:spPr>
        <p:txBody>
          <a:bodyPr>
            <a:noAutofit/>
          </a:bodyPr>
          <a:lstStyle/>
          <a:p>
            <a:r>
              <a:rPr lang="en-US" sz="4000" i="1" dirty="0"/>
              <a:t>Open Authentication</a:t>
            </a:r>
            <a:br>
              <a:rPr lang="en-US" sz="4000" i="1" dirty="0"/>
            </a:br>
            <a:r>
              <a:rPr lang="en-US" sz="4000" i="1" dirty="0"/>
              <a:t>OAuth</a:t>
            </a:r>
            <a:br>
              <a:rPr lang="en-US" sz="4000" i="1" dirty="0"/>
            </a:br>
            <a:r>
              <a:rPr lang="en-US" sz="4000" dirty="0"/>
              <a:t> 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did you get this information?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8DBAD-C386-4A60-B5E4-0DBCB51DFD4C}"/>
              </a:ext>
            </a:extLst>
          </p:cNvPr>
          <p:cNvSpPr txBox="1"/>
          <p:nvPr/>
        </p:nvSpPr>
        <p:spPr>
          <a:xfrm>
            <a:off x="4740751" y="2389098"/>
            <a:ext cx="63844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https://www.csoonline.com/article/3216404/what-is-oauth-how-the-open-authorization-framework-works.html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https://developer.okta.com/blog/2017/06/21/what-the-heck-is-oauth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https://www.oauth.com/oauth2-servers/server-side-apps/example-flow/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https://oauth.net/1/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7"/>
              </a:rPr>
              <a:t>https://oauth.net/2/</a:t>
            </a:r>
            <a:endParaRPr lang="en-US" dirty="0">
              <a:hlinkClick r:id="rId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8"/>
              </a:rPr>
              <a:t>https://oauth.net/about/introduction/#:~:text=OAuth%20started%20around%20November%202006,Twitter%20API%20to%20delegate%20authentication.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9"/>
              </a:rPr>
              <a:t>https://tools.ietf.org/html/rfc5849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10"/>
              </a:rPr>
              <a:t>https://tools.ietf.org/html/rfc6749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OAuth?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014194"/>
            <a:ext cx="63770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Stands for </a:t>
            </a:r>
            <a:r>
              <a:rPr lang="en-US" sz="1600" b="1" dirty="0"/>
              <a:t>O</a:t>
            </a:r>
            <a:r>
              <a:rPr lang="en-US" sz="1600" dirty="0"/>
              <a:t>pen </a:t>
            </a:r>
            <a:r>
              <a:rPr lang="en-US" sz="1600" b="1" dirty="0"/>
              <a:t>Auth</a:t>
            </a:r>
            <a:r>
              <a:rPr lang="en-US" sz="1600" dirty="0"/>
              <a:t>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two versions: OAuth 1.0 and OAuth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 an API or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 open protocol/framework for authorization that applications (REST/APIs) can use for client applications with “secure delegated access” 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More secure than client-server authentication model because you do not have to reveal credentials (username/password)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client requests access to a resource utilizing credentials that are different than the resource owner’s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947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does OAuth Work?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014194"/>
            <a:ext cx="63770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Access token based.  Tokens contain/specify: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Lifetime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Access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Works over HTTPS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Overview [2]: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Application requests user authorization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User authorizes/delivers proof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App provides proof of authorization to server to obtain a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Token is restricted to access what the user is authorized for within the application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110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History of OAuth?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0DC75-A57A-48A1-AB07-2F4C1F29484B}"/>
              </a:ext>
            </a:extLst>
          </p:cNvPr>
          <p:cNvSpPr txBox="1"/>
          <p:nvPr/>
        </p:nvSpPr>
        <p:spPr>
          <a:xfrm>
            <a:off x="4748168" y="2014194"/>
            <a:ext cx="63770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Started ~ November 2006 during Twitter OpenID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April 2007: Google group created to write proposal for open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July 2007:  Initial specification drafted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October 3, 2007: OAuth Core 1.0 final draft released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From the beginning, OAuth has had strong backing from some very popular businesses: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Twitter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OAuth Popularity Today: Amazon, Facebook, Instagram, LinkedIn, Microsoft, Netflix, </a:t>
            </a:r>
            <a:r>
              <a:rPr lang="en-US" sz="1600" dirty="0" err="1"/>
              <a:t>Paypal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833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OAuth 1.0?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664278" y="2257553"/>
            <a:ext cx="637703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Cannot be used with OAuth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Grew out of work done by Flickr (</a:t>
            </a:r>
            <a:r>
              <a:rPr lang="en-US" sz="1600" dirty="0" err="1"/>
              <a:t>FlickrAuth</a:t>
            </a:r>
            <a:r>
              <a:rPr lang="en-US" sz="1600" dirty="0"/>
              <a:t>) and Google (</a:t>
            </a:r>
            <a:r>
              <a:rPr lang="en-US" sz="1600" dirty="0" err="1"/>
              <a:t>AuthSub</a:t>
            </a:r>
            <a:r>
              <a:rPr lang="en-US" sz="16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Works best for web applications and may provide a less than ideal experience for other applications, including mobile.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Two part access strings: public string and private string.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Four roles: Consumer, User, Authorization Server, and Service Provider.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May not be easy to scale due to generating credentials that are unused and the need for multiple state management steps across several different servers.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891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OAuth 2.0?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664278" y="2257553"/>
            <a:ext cx="637703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 backwards compatible with OAuth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Creation discussions included discussion with many different companies including Salesforce, Google, Facebook, Intuit, Mozilla, Twitter, Microsoft, and Mozilla.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Built to work with many different implementations, including mobile devices, IoT, SPAs, and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Separates responsibility for authorization policy and authentication.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Issues credentials only when the application gets authorization from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Only uses access tokens for API calls.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Servers don’t need to know anything about the client credentials; all they care about is the token.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Better scaling due to difference in credential creation and decoupling.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895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is OAuth Popular?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0751" y="2332817"/>
            <a:ext cx="63770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Workflows for many common situations.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Already widely adopted, so finding a service provider is simple.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Developed by a wide variety of industry leaders, creating a standard that’s useful across a broad range of implementations.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Works well with RESTful API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Easy to scale individual components to meet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OAuth is extensible. PKCE helps OAuth 2.0 work with applications that don’t use a client secret. OpenID Connect is built on OAuth 2.0.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4253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Flow API Example [1]?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1C94E0-21FA-40B4-86DA-8D22CE790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436" y="1850354"/>
            <a:ext cx="4493995" cy="435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9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Explained?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330298"/>
            <a:ext cx="63770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 within browser initiates authorization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 approves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Service redirects back to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Application exchanges auth code for an access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Authorization is granted or denied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error is determined, error response may occur during 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7385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{DFEE6CB2-623E-4866-86C3-28E1044564ED}tf56410444</Template>
  <TotalTime>0</TotalTime>
  <Words>710</Words>
  <Application>Microsoft Office PowerPoint</Application>
  <PresentationFormat>Widescreen</PresentationFormat>
  <Paragraphs>92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 Next LT Pro Light</vt:lpstr>
      <vt:lpstr>Calibri</vt:lpstr>
      <vt:lpstr>Garamond</vt:lpstr>
      <vt:lpstr>SavonVTI</vt:lpstr>
      <vt:lpstr>Open Authentication OAuth 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did you get this information?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2020-05-17T18:49:08Z</dcterms:created>
  <dcterms:modified xsi:type="dcterms:W3CDTF">2020-06-29T02:17:03Z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