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1" r:id="rId3"/>
    <p:sldId id="282" r:id="rId4"/>
    <p:sldId id="260" r:id="rId5"/>
    <p:sldId id="283" r:id="rId6"/>
    <p:sldId id="258" r:id="rId7"/>
    <p:sldId id="262" r:id="rId8"/>
    <p:sldId id="263" r:id="rId9"/>
    <p:sldId id="264" r:id="rId10"/>
    <p:sldId id="265" r:id="rId11"/>
    <p:sldId id="268" r:id="rId12"/>
    <p:sldId id="266" r:id="rId13"/>
    <p:sldId id="270" r:id="rId14"/>
    <p:sldId id="267" r:id="rId15"/>
    <p:sldId id="271" r:id="rId16"/>
    <p:sldId id="280" r:id="rId17"/>
    <p:sldId id="277" r:id="rId18"/>
    <p:sldId id="279" r:id="rId19"/>
    <p:sldId id="278" r:id="rId20"/>
    <p:sldId id="284" r:id="rId2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p:restoredTop sz="96333"/>
  </p:normalViewPr>
  <p:slideViewPr>
    <p:cSldViewPr snapToGrid="0">
      <p:cViewPr varScale="1">
        <p:scale>
          <a:sx n="145" d="100"/>
          <a:sy n="145"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950745-B6C8-2547-A0AA-27BABE0ED80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A1884D2-D2AA-4949-817F-D68BD655157D}">
      <dgm:prSet/>
      <dgm:spPr/>
      <dgm:t>
        <a:bodyPr/>
        <a:lstStyle/>
        <a:p>
          <a:r>
            <a:rPr lang="en-NL" dirty="0"/>
            <a:t>Communicate frequently</a:t>
          </a:r>
        </a:p>
      </dgm:t>
    </dgm:pt>
    <dgm:pt modelId="{DA654310-0ACD-9040-AE47-1F3C753B987E}" type="parTrans" cxnId="{8AAA09EF-5AE4-FD4C-BA2A-8A8A67AA16FB}">
      <dgm:prSet/>
      <dgm:spPr/>
      <dgm:t>
        <a:bodyPr/>
        <a:lstStyle/>
        <a:p>
          <a:endParaRPr lang="en-US"/>
        </a:p>
      </dgm:t>
    </dgm:pt>
    <dgm:pt modelId="{F2D30782-6ED5-BE48-A62E-97F866EF0A25}" type="sibTrans" cxnId="{8AAA09EF-5AE4-FD4C-BA2A-8A8A67AA16FB}">
      <dgm:prSet/>
      <dgm:spPr/>
      <dgm:t>
        <a:bodyPr/>
        <a:lstStyle/>
        <a:p>
          <a:endParaRPr lang="en-US"/>
        </a:p>
      </dgm:t>
    </dgm:pt>
    <dgm:pt modelId="{B3BA19A0-69BE-384A-BF38-A49CC2E8D230}">
      <dgm:prSet/>
      <dgm:spPr/>
      <dgm:t>
        <a:bodyPr/>
        <a:lstStyle/>
        <a:p>
          <a:r>
            <a:rPr lang="en-NL" dirty="0"/>
            <a:t>Request and offer help/calls when possible</a:t>
          </a:r>
        </a:p>
      </dgm:t>
    </dgm:pt>
    <dgm:pt modelId="{D8F8BB15-6C42-7340-A8C0-C1B728B077E0}" type="parTrans" cxnId="{F70EE7E1-BDC5-5246-9B59-9D008FDBA5E2}">
      <dgm:prSet/>
      <dgm:spPr/>
      <dgm:t>
        <a:bodyPr/>
        <a:lstStyle/>
        <a:p>
          <a:endParaRPr lang="en-US"/>
        </a:p>
      </dgm:t>
    </dgm:pt>
    <dgm:pt modelId="{E55D19D1-9176-5149-8132-0E33486120BC}" type="sibTrans" cxnId="{F70EE7E1-BDC5-5246-9B59-9D008FDBA5E2}">
      <dgm:prSet/>
      <dgm:spPr/>
      <dgm:t>
        <a:bodyPr/>
        <a:lstStyle/>
        <a:p>
          <a:endParaRPr lang="en-US"/>
        </a:p>
      </dgm:t>
    </dgm:pt>
    <dgm:pt modelId="{F560B0B0-DA5E-8B4B-B799-F910EA7CAAC3}">
      <dgm:prSet/>
      <dgm:spPr/>
      <dgm:t>
        <a:bodyPr/>
        <a:lstStyle/>
        <a:p>
          <a:r>
            <a:rPr lang="en-NL" dirty="0"/>
            <a:t>Prioritize synchronous communication when possible</a:t>
          </a:r>
        </a:p>
      </dgm:t>
    </dgm:pt>
    <dgm:pt modelId="{8767A5B5-0FB2-F144-96D3-0D4965EF0851}" type="parTrans" cxnId="{C74DFDB3-16F4-5340-B1DC-2CB29D0FA471}">
      <dgm:prSet/>
      <dgm:spPr/>
      <dgm:t>
        <a:bodyPr/>
        <a:lstStyle/>
        <a:p>
          <a:endParaRPr lang="en-US"/>
        </a:p>
      </dgm:t>
    </dgm:pt>
    <dgm:pt modelId="{82862592-6D51-F64B-A9B5-A885DC93CB58}" type="sibTrans" cxnId="{C74DFDB3-16F4-5340-B1DC-2CB29D0FA471}">
      <dgm:prSet/>
      <dgm:spPr/>
      <dgm:t>
        <a:bodyPr/>
        <a:lstStyle/>
        <a:p>
          <a:endParaRPr lang="en-US"/>
        </a:p>
      </dgm:t>
    </dgm:pt>
    <dgm:pt modelId="{E8B48782-AF7C-A343-A2FA-5DCCDB865040}">
      <dgm:prSet/>
      <dgm:spPr/>
      <dgm:t>
        <a:bodyPr/>
        <a:lstStyle/>
        <a:p>
          <a:r>
            <a:rPr lang="en-NL" dirty="0"/>
            <a:t>Be proud of your work</a:t>
          </a:r>
        </a:p>
      </dgm:t>
    </dgm:pt>
    <dgm:pt modelId="{8EA093B1-C3CB-C24A-8849-79C295640398}" type="parTrans" cxnId="{60355BD2-C501-9A45-9EBA-4B6FDD4891C2}">
      <dgm:prSet/>
      <dgm:spPr/>
      <dgm:t>
        <a:bodyPr/>
        <a:lstStyle/>
        <a:p>
          <a:endParaRPr lang="en-US"/>
        </a:p>
      </dgm:t>
    </dgm:pt>
    <dgm:pt modelId="{6729E5A6-E516-FE42-99C2-A779CBE2EDF6}" type="sibTrans" cxnId="{60355BD2-C501-9A45-9EBA-4B6FDD4891C2}">
      <dgm:prSet/>
      <dgm:spPr/>
      <dgm:t>
        <a:bodyPr/>
        <a:lstStyle/>
        <a:p>
          <a:endParaRPr lang="en-US"/>
        </a:p>
      </dgm:t>
    </dgm:pt>
    <dgm:pt modelId="{2BB594F9-50DB-234A-9CCC-88059B761E8B}">
      <dgm:prSet/>
      <dgm:spPr/>
      <dgm:t>
        <a:bodyPr/>
        <a:lstStyle/>
        <a:p>
          <a:r>
            <a:rPr lang="en-NL" dirty="0"/>
            <a:t>Feel free to add yourself to the Bank.Green team page,</a:t>
          </a:r>
        </a:p>
      </dgm:t>
    </dgm:pt>
    <dgm:pt modelId="{A4A4A43C-3F46-594D-9253-625E6D482E16}" type="parTrans" cxnId="{A8B1858A-1A52-9C4E-B040-23CE2567F7C6}">
      <dgm:prSet/>
      <dgm:spPr/>
      <dgm:t>
        <a:bodyPr/>
        <a:lstStyle/>
        <a:p>
          <a:endParaRPr lang="en-US"/>
        </a:p>
      </dgm:t>
    </dgm:pt>
    <dgm:pt modelId="{8F10E4B4-82B6-3C47-B72C-E7B83AFB5963}" type="sibTrans" cxnId="{A8B1858A-1A52-9C4E-B040-23CE2567F7C6}">
      <dgm:prSet/>
      <dgm:spPr/>
      <dgm:t>
        <a:bodyPr/>
        <a:lstStyle/>
        <a:p>
          <a:endParaRPr lang="en-US"/>
        </a:p>
      </dgm:t>
    </dgm:pt>
    <dgm:pt modelId="{6AC322AA-CA6C-C240-9F12-1F745305F5AB}">
      <dgm:prSet/>
      <dgm:spPr/>
      <dgm:t>
        <a:bodyPr/>
        <a:lstStyle/>
        <a:p>
          <a:r>
            <a:rPr lang="en-NL" dirty="0"/>
            <a:t>link to your profile/website, and</a:t>
          </a:r>
        </a:p>
      </dgm:t>
    </dgm:pt>
    <dgm:pt modelId="{F0BFD78F-9B61-9D43-81A9-03AA0A423934}" type="parTrans" cxnId="{73185125-227D-694C-A54E-299E24CBF1D1}">
      <dgm:prSet/>
      <dgm:spPr/>
      <dgm:t>
        <a:bodyPr/>
        <a:lstStyle/>
        <a:p>
          <a:endParaRPr lang="en-US"/>
        </a:p>
      </dgm:t>
    </dgm:pt>
    <dgm:pt modelId="{DA876FE3-58B9-D74C-9A9F-D41B14CC9BE4}" type="sibTrans" cxnId="{73185125-227D-694C-A54E-299E24CBF1D1}">
      <dgm:prSet/>
      <dgm:spPr/>
      <dgm:t>
        <a:bodyPr/>
        <a:lstStyle/>
        <a:p>
          <a:endParaRPr lang="en-US"/>
        </a:p>
      </dgm:t>
    </dgm:pt>
    <dgm:pt modelId="{59339006-5D79-AC45-B65A-05FB1E4F7A6E}">
      <dgm:prSet/>
      <dgm:spPr/>
      <dgm:t>
        <a:bodyPr/>
        <a:lstStyle/>
        <a:p>
          <a:r>
            <a:rPr lang="en-NL" dirty="0"/>
            <a:t>link your profile/website to Bank.Green</a:t>
          </a:r>
        </a:p>
      </dgm:t>
    </dgm:pt>
    <dgm:pt modelId="{361CDAFB-A2E2-5245-B5F6-2DA7C357E52C}" type="parTrans" cxnId="{34F08F86-CB3E-1944-B532-D213DCD30A93}">
      <dgm:prSet/>
      <dgm:spPr/>
      <dgm:t>
        <a:bodyPr/>
        <a:lstStyle/>
        <a:p>
          <a:endParaRPr lang="en-US"/>
        </a:p>
      </dgm:t>
    </dgm:pt>
    <dgm:pt modelId="{BCA6167E-B10E-0C45-BBDB-4E3AFD8D5104}" type="sibTrans" cxnId="{34F08F86-CB3E-1944-B532-D213DCD30A93}">
      <dgm:prSet/>
      <dgm:spPr/>
      <dgm:t>
        <a:bodyPr/>
        <a:lstStyle/>
        <a:p>
          <a:endParaRPr lang="en-US"/>
        </a:p>
      </dgm:t>
    </dgm:pt>
    <dgm:pt modelId="{17ED8A8F-C4E4-E447-87FD-740FFD80A254}">
      <dgm:prSet/>
      <dgm:spPr/>
      <dgm:t>
        <a:bodyPr/>
        <a:lstStyle/>
        <a:p>
          <a:r>
            <a:rPr lang="en-NL" dirty="0"/>
            <a:t>Choose well- known technologies</a:t>
          </a:r>
        </a:p>
      </dgm:t>
    </dgm:pt>
    <dgm:pt modelId="{4DBE8B6F-EA46-F545-BDE7-77D736B7828F}" type="parTrans" cxnId="{242B510E-0E6C-744B-9869-7496FD64878E}">
      <dgm:prSet/>
      <dgm:spPr/>
      <dgm:t>
        <a:bodyPr/>
        <a:lstStyle/>
        <a:p>
          <a:endParaRPr lang="en-US"/>
        </a:p>
      </dgm:t>
    </dgm:pt>
    <dgm:pt modelId="{F4653219-49F0-5945-AC2B-159246A43565}" type="sibTrans" cxnId="{242B510E-0E6C-744B-9869-7496FD64878E}">
      <dgm:prSet/>
      <dgm:spPr/>
      <dgm:t>
        <a:bodyPr/>
        <a:lstStyle/>
        <a:p>
          <a:endParaRPr lang="en-US"/>
        </a:p>
      </dgm:t>
    </dgm:pt>
    <dgm:pt modelId="{87B852C5-D73C-8A4A-8197-D3568532F35C}">
      <dgm:prSet/>
      <dgm:spPr/>
      <dgm:t>
        <a:bodyPr/>
        <a:lstStyle/>
        <a:p>
          <a:r>
            <a:rPr lang="en-NL" dirty="0"/>
            <a:t>Boring and bulletproof &gt; cutting-edge future abandonware</a:t>
          </a:r>
        </a:p>
      </dgm:t>
    </dgm:pt>
    <dgm:pt modelId="{1BFFBE76-CD0B-F645-9182-42C868CD0611}" type="parTrans" cxnId="{F679F9B5-713A-2646-8AB7-9EF8FA8E3443}">
      <dgm:prSet/>
      <dgm:spPr/>
      <dgm:t>
        <a:bodyPr/>
        <a:lstStyle/>
        <a:p>
          <a:endParaRPr lang="en-US"/>
        </a:p>
      </dgm:t>
    </dgm:pt>
    <dgm:pt modelId="{2B5B4523-5BD4-C44A-A085-50E17276FA2A}" type="sibTrans" cxnId="{F679F9B5-713A-2646-8AB7-9EF8FA8E3443}">
      <dgm:prSet/>
      <dgm:spPr/>
      <dgm:t>
        <a:bodyPr/>
        <a:lstStyle/>
        <a:p>
          <a:endParaRPr lang="en-US"/>
        </a:p>
      </dgm:t>
    </dgm:pt>
    <dgm:pt modelId="{F8DC2BC0-6349-1E4F-A903-20D357B3F82C}">
      <dgm:prSet/>
      <dgm:spPr/>
      <dgm:t>
        <a:bodyPr/>
        <a:lstStyle/>
        <a:p>
          <a:r>
            <a:rPr lang="en-NL"/>
            <a:t>Use Bank.Green as an opportunity to learn proven but new-to-you tech</a:t>
          </a:r>
        </a:p>
      </dgm:t>
    </dgm:pt>
    <dgm:pt modelId="{A0DD8F5D-8AC1-3E44-90C9-E4DA6FB70548}" type="parTrans" cxnId="{3BC2E5A7-923C-0B4D-8AD0-DEEEE09A31D8}">
      <dgm:prSet/>
      <dgm:spPr/>
      <dgm:t>
        <a:bodyPr/>
        <a:lstStyle/>
        <a:p>
          <a:endParaRPr lang="en-US"/>
        </a:p>
      </dgm:t>
    </dgm:pt>
    <dgm:pt modelId="{71254834-A8B3-2B41-96B3-81544BBE7B66}" type="sibTrans" cxnId="{3BC2E5A7-923C-0B4D-8AD0-DEEEE09A31D8}">
      <dgm:prSet/>
      <dgm:spPr/>
      <dgm:t>
        <a:bodyPr/>
        <a:lstStyle/>
        <a:p>
          <a:endParaRPr lang="en-US"/>
        </a:p>
      </dgm:t>
    </dgm:pt>
    <dgm:pt modelId="{969DB5A1-9C86-D44B-A7B9-B3E391E32354}">
      <dgm:prSet/>
      <dgm:spPr/>
      <dgm:t>
        <a:bodyPr/>
        <a:lstStyle/>
        <a:p>
          <a:r>
            <a:rPr lang="en-NL" dirty="0"/>
            <a:t>Say when you will respond</a:t>
          </a:r>
        </a:p>
      </dgm:t>
    </dgm:pt>
    <dgm:pt modelId="{5C3D57AA-A922-BA4E-94A0-A963D7A6221F}" type="parTrans" cxnId="{D4933326-1AF0-1E4A-9DD9-7E9B8534AA8C}">
      <dgm:prSet/>
      <dgm:spPr/>
      <dgm:t>
        <a:bodyPr/>
        <a:lstStyle/>
        <a:p>
          <a:endParaRPr lang="en-US"/>
        </a:p>
      </dgm:t>
    </dgm:pt>
    <dgm:pt modelId="{EF3C23FE-640A-D441-A60C-2FD79FBD8CF7}" type="sibTrans" cxnId="{D4933326-1AF0-1E4A-9DD9-7E9B8534AA8C}">
      <dgm:prSet/>
      <dgm:spPr/>
      <dgm:t>
        <a:bodyPr/>
        <a:lstStyle/>
        <a:p>
          <a:endParaRPr lang="en-US"/>
        </a:p>
      </dgm:t>
    </dgm:pt>
    <dgm:pt modelId="{2EFD96B0-B9D8-D148-8210-82AF41F46052}" type="pres">
      <dgm:prSet presAssocID="{01950745-B6C8-2547-A0AA-27BABE0ED80E}" presName="Name0" presStyleCnt="0">
        <dgm:presLayoutVars>
          <dgm:dir/>
          <dgm:animLvl val="lvl"/>
          <dgm:resizeHandles val="exact"/>
        </dgm:presLayoutVars>
      </dgm:prSet>
      <dgm:spPr/>
    </dgm:pt>
    <dgm:pt modelId="{5662DB05-2718-8049-87BB-627840FCC0E1}" type="pres">
      <dgm:prSet presAssocID="{4A1884D2-D2AA-4949-817F-D68BD655157D}" presName="linNode" presStyleCnt="0"/>
      <dgm:spPr/>
    </dgm:pt>
    <dgm:pt modelId="{C26E835C-9D77-A04E-A00B-20EBA5234F1F}" type="pres">
      <dgm:prSet presAssocID="{4A1884D2-D2AA-4949-817F-D68BD655157D}" presName="parentText" presStyleLbl="node1" presStyleIdx="0" presStyleCnt="3">
        <dgm:presLayoutVars>
          <dgm:chMax val="1"/>
          <dgm:bulletEnabled val="1"/>
        </dgm:presLayoutVars>
      </dgm:prSet>
      <dgm:spPr/>
    </dgm:pt>
    <dgm:pt modelId="{4E3B09CC-0B69-4A46-932C-6FBC588AD309}" type="pres">
      <dgm:prSet presAssocID="{4A1884D2-D2AA-4949-817F-D68BD655157D}" presName="descendantText" presStyleLbl="alignAccFollowNode1" presStyleIdx="0" presStyleCnt="3">
        <dgm:presLayoutVars>
          <dgm:bulletEnabled val="1"/>
        </dgm:presLayoutVars>
      </dgm:prSet>
      <dgm:spPr/>
    </dgm:pt>
    <dgm:pt modelId="{8058F76D-B390-654B-814E-509696967BD7}" type="pres">
      <dgm:prSet presAssocID="{F2D30782-6ED5-BE48-A62E-97F866EF0A25}" presName="sp" presStyleCnt="0"/>
      <dgm:spPr/>
    </dgm:pt>
    <dgm:pt modelId="{F72C1635-85BB-484D-900B-D54BEA93249F}" type="pres">
      <dgm:prSet presAssocID="{E8B48782-AF7C-A343-A2FA-5DCCDB865040}" presName="linNode" presStyleCnt="0"/>
      <dgm:spPr/>
    </dgm:pt>
    <dgm:pt modelId="{D406EEA9-E5A2-3B41-AF44-CD39E58D7E0C}" type="pres">
      <dgm:prSet presAssocID="{E8B48782-AF7C-A343-A2FA-5DCCDB865040}" presName="parentText" presStyleLbl="node1" presStyleIdx="1" presStyleCnt="3">
        <dgm:presLayoutVars>
          <dgm:chMax val="1"/>
          <dgm:bulletEnabled val="1"/>
        </dgm:presLayoutVars>
      </dgm:prSet>
      <dgm:spPr/>
    </dgm:pt>
    <dgm:pt modelId="{3622EC57-EB8B-BA49-9075-5B2FBE2CC484}" type="pres">
      <dgm:prSet presAssocID="{E8B48782-AF7C-A343-A2FA-5DCCDB865040}" presName="descendantText" presStyleLbl="alignAccFollowNode1" presStyleIdx="1" presStyleCnt="3">
        <dgm:presLayoutVars>
          <dgm:bulletEnabled val="1"/>
        </dgm:presLayoutVars>
      </dgm:prSet>
      <dgm:spPr/>
    </dgm:pt>
    <dgm:pt modelId="{985BEEDB-576A-0348-995A-110790ADF84D}" type="pres">
      <dgm:prSet presAssocID="{6729E5A6-E516-FE42-99C2-A779CBE2EDF6}" presName="sp" presStyleCnt="0"/>
      <dgm:spPr/>
    </dgm:pt>
    <dgm:pt modelId="{25CB3130-0277-8145-86C3-E826C3B95CA9}" type="pres">
      <dgm:prSet presAssocID="{17ED8A8F-C4E4-E447-87FD-740FFD80A254}" presName="linNode" presStyleCnt="0"/>
      <dgm:spPr/>
    </dgm:pt>
    <dgm:pt modelId="{B1B2FF2C-5061-3548-B8A1-919A8CECF82E}" type="pres">
      <dgm:prSet presAssocID="{17ED8A8F-C4E4-E447-87FD-740FFD80A254}" presName="parentText" presStyleLbl="node1" presStyleIdx="2" presStyleCnt="3" custScaleY="99765" custLinFactNeighborY="1427">
        <dgm:presLayoutVars>
          <dgm:chMax val="1"/>
          <dgm:bulletEnabled val="1"/>
        </dgm:presLayoutVars>
      </dgm:prSet>
      <dgm:spPr/>
    </dgm:pt>
    <dgm:pt modelId="{FF672FB6-CD8D-134B-BCB0-7DB43C07E11C}" type="pres">
      <dgm:prSet presAssocID="{17ED8A8F-C4E4-E447-87FD-740FFD80A254}" presName="descendantText" presStyleLbl="alignAccFollowNode1" presStyleIdx="2" presStyleCnt="3">
        <dgm:presLayoutVars>
          <dgm:bulletEnabled val="1"/>
        </dgm:presLayoutVars>
      </dgm:prSet>
      <dgm:spPr/>
    </dgm:pt>
  </dgm:ptLst>
  <dgm:cxnLst>
    <dgm:cxn modelId="{50452C01-150C-C142-B15C-A066837C4D1B}" type="presOf" srcId="{01950745-B6C8-2547-A0AA-27BABE0ED80E}" destId="{2EFD96B0-B9D8-D148-8210-82AF41F46052}" srcOrd="0" destOrd="0" presId="urn:microsoft.com/office/officeart/2005/8/layout/vList5"/>
    <dgm:cxn modelId="{242B510E-0E6C-744B-9869-7496FD64878E}" srcId="{01950745-B6C8-2547-A0AA-27BABE0ED80E}" destId="{17ED8A8F-C4E4-E447-87FD-740FFD80A254}" srcOrd="2" destOrd="0" parTransId="{4DBE8B6F-EA46-F545-BDE7-77D736B7828F}" sibTransId="{F4653219-49F0-5945-AC2B-159246A43565}"/>
    <dgm:cxn modelId="{73185125-227D-694C-A54E-299E24CBF1D1}" srcId="{2BB594F9-50DB-234A-9CCC-88059B761E8B}" destId="{6AC322AA-CA6C-C240-9F12-1F745305F5AB}" srcOrd="0" destOrd="0" parTransId="{F0BFD78F-9B61-9D43-81A9-03AA0A423934}" sibTransId="{DA876FE3-58B9-D74C-9A9F-D41B14CC9BE4}"/>
    <dgm:cxn modelId="{D4933326-1AF0-1E4A-9DD9-7E9B8534AA8C}" srcId="{4A1884D2-D2AA-4949-817F-D68BD655157D}" destId="{969DB5A1-9C86-D44B-A7B9-B3E391E32354}" srcOrd="1" destOrd="0" parTransId="{5C3D57AA-A922-BA4E-94A0-A963D7A6221F}" sibTransId="{EF3C23FE-640A-D441-A60C-2FD79FBD8CF7}"/>
    <dgm:cxn modelId="{291CF234-D6D2-E04C-99D1-B6B068350099}" type="presOf" srcId="{87B852C5-D73C-8A4A-8197-D3568532F35C}" destId="{FF672FB6-CD8D-134B-BCB0-7DB43C07E11C}" srcOrd="0" destOrd="0" presId="urn:microsoft.com/office/officeart/2005/8/layout/vList5"/>
    <dgm:cxn modelId="{7E1D9159-3E22-9446-8843-F8DCF5D9E169}" type="presOf" srcId="{59339006-5D79-AC45-B65A-05FB1E4F7A6E}" destId="{3622EC57-EB8B-BA49-9075-5B2FBE2CC484}" srcOrd="0" destOrd="2" presId="urn:microsoft.com/office/officeart/2005/8/layout/vList5"/>
    <dgm:cxn modelId="{6A704D6C-7D71-8E45-AF1A-1E5B505C7943}" type="presOf" srcId="{B3BA19A0-69BE-384A-BF38-A49CC2E8D230}" destId="{4E3B09CC-0B69-4A46-932C-6FBC588AD309}" srcOrd="0" destOrd="0" presId="urn:microsoft.com/office/officeart/2005/8/layout/vList5"/>
    <dgm:cxn modelId="{3A0FFC71-CD96-2A45-AD74-458C8E86F6CF}" type="presOf" srcId="{2BB594F9-50DB-234A-9CCC-88059B761E8B}" destId="{3622EC57-EB8B-BA49-9075-5B2FBE2CC484}" srcOrd="0" destOrd="0" presId="urn:microsoft.com/office/officeart/2005/8/layout/vList5"/>
    <dgm:cxn modelId="{34F08F86-CB3E-1944-B532-D213DCD30A93}" srcId="{2BB594F9-50DB-234A-9CCC-88059B761E8B}" destId="{59339006-5D79-AC45-B65A-05FB1E4F7A6E}" srcOrd="1" destOrd="0" parTransId="{361CDAFB-A2E2-5245-B5F6-2DA7C357E52C}" sibTransId="{BCA6167E-B10E-0C45-BBDB-4E3AFD8D5104}"/>
    <dgm:cxn modelId="{A8B1858A-1A52-9C4E-B040-23CE2567F7C6}" srcId="{E8B48782-AF7C-A343-A2FA-5DCCDB865040}" destId="{2BB594F9-50DB-234A-9CCC-88059B761E8B}" srcOrd="0" destOrd="0" parTransId="{A4A4A43C-3F46-594D-9253-625E6D482E16}" sibTransId="{8F10E4B4-82B6-3C47-B72C-E7B83AFB5963}"/>
    <dgm:cxn modelId="{1000579A-B3DE-9F43-9DE8-3583F3EA1F76}" type="presOf" srcId="{F560B0B0-DA5E-8B4B-B799-F910EA7CAAC3}" destId="{4E3B09CC-0B69-4A46-932C-6FBC588AD309}" srcOrd="0" destOrd="2" presId="urn:microsoft.com/office/officeart/2005/8/layout/vList5"/>
    <dgm:cxn modelId="{4C71919F-610C-BA44-8041-24A500BBBC28}" type="presOf" srcId="{6AC322AA-CA6C-C240-9F12-1F745305F5AB}" destId="{3622EC57-EB8B-BA49-9075-5B2FBE2CC484}" srcOrd="0" destOrd="1" presId="urn:microsoft.com/office/officeart/2005/8/layout/vList5"/>
    <dgm:cxn modelId="{3BC2E5A7-923C-0B4D-8AD0-DEEEE09A31D8}" srcId="{17ED8A8F-C4E4-E447-87FD-740FFD80A254}" destId="{F8DC2BC0-6349-1E4F-A903-20D357B3F82C}" srcOrd="1" destOrd="0" parTransId="{A0DD8F5D-8AC1-3E44-90C9-E4DA6FB70548}" sibTransId="{71254834-A8B3-2B41-96B3-81544BBE7B66}"/>
    <dgm:cxn modelId="{E57FA2AD-B436-354E-B25C-46EC418F629A}" type="presOf" srcId="{4A1884D2-D2AA-4949-817F-D68BD655157D}" destId="{C26E835C-9D77-A04E-A00B-20EBA5234F1F}" srcOrd="0" destOrd="0" presId="urn:microsoft.com/office/officeart/2005/8/layout/vList5"/>
    <dgm:cxn modelId="{C74DFDB3-16F4-5340-B1DC-2CB29D0FA471}" srcId="{4A1884D2-D2AA-4949-817F-D68BD655157D}" destId="{F560B0B0-DA5E-8B4B-B799-F910EA7CAAC3}" srcOrd="2" destOrd="0" parTransId="{8767A5B5-0FB2-F144-96D3-0D4965EF0851}" sibTransId="{82862592-6D51-F64B-A9B5-A885DC93CB58}"/>
    <dgm:cxn modelId="{F679F9B5-713A-2646-8AB7-9EF8FA8E3443}" srcId="{17ED8A8F-C4E4-E447-87FD-740FFD80A254}" destId="{87B852C5-D73C-8A4A-8197-D3568532F35C}" srcOrd="0" destOrd="0" parTransId="{1BFFBE76-CD0B-F645-9182-42C868CD0611}" sibTransId="{2B5B4523-5BD4-C44A-A085-50E17276FA2A}"/>
    <dgm:cxn modelId="{62EAD8BB-052E-7342-BA4D-025072321641}" type="presOf" srcId="{969DB5A1-9C86-D44B-A7B9-B3E391E32354}" destId="{4E3B09CC-0B69-4A46-932C-6FBC588AD309}" srcOrd="0" destOrd="1" presId="urn:microsoft.com/office/officeart/2005/8/layout/vList5"/>
    <dgm:cxn modelId="{04BD05BC-6217-5540-9500-A4AC95D12D39}" type="presOf" srcId="{E8B48782-AF7C-A343-A2FA-5DCCDB865040}" destId="{D406EEA9-E5A2-3B41-AF44-CD39E58D7E0C}" srcOrd="0" destOrd="0" presId="urn:microsoft.com/office/officeart/2005/8/layout/vList5"/>
    <dgm:cxn modelId="{392D40C7-6876-A344-9FAB-9646B398125D}" type="presOf" srcId="{17ED8A8F-C4E4-E447-87FD-740FFD80A254}" destId="{B1B2FF2C-5061-3548-B8A1-919A8CECF82E}" srcOrd="0" destOrd="0" presId="urn:microsoft.com/office/officeart/2005/8/layout/vList5"/>
    <dgm:cxn modelId="{60355BD2-C501-9A45-9EBA-4B6FDD4891C2}" srcId="{01950745-B6C8-2547-A0AA-27BABE0ED80E}" destId="{E8B48782-AF7C-A343-A2FA-5DCCDB865040}" srcOrd="1" destOrd="0" parTransId="{8EA093B1-C3CB-C24A-8849-79C295640398}" sibTransId="{6729E5A6-E516-FE42-99C2-A779CBE2EDF6}"/>
    <dgm:cxn modelId="{8144FED9-1792-3345-A31A-FB542071C360}" type="presOf" srcId="{F8DC2BC0-6349-1E4F-A903-20D357B3F82C}" destId="{FF672FB6-CD8D-134B-BCB0-7DB43C07E11C}" srcOrd="0" destOrd="1" presId="urn:microsoft.com/office/officeart/2005/8/layout/vList5"/>
    <dgm:cxn modelId="{F70EE7E1-BDC5-5246-9B59-9D008FDBA5E2}" srcId="{4A1884D2-D2AA-4949-817F-D68BD655157D}" destId="{B3BA19A0-69BE-384A-BF38-A49CC2E8D230}" srcOrd="0" destOrd="0" parTransId="{D8F8BB15-6C42-7340-A8C0-C1B728B077E0}" sibTransId="{E55D19D1-9176-5149-8132-0E33486120BC}"/>
    <dgm:cxn modelId="{8AAA09EF-5AE4-FD4C-BA2A-8A8A67AA16FB}" srcId="{01950745-B6C8-2547-A0AA-27BABE0ED80E}" destId="{4A1884D2-D2AA-4949-817F-D68BD655157D}" srcOrd="0" destOrd="0" parTransId="{DA654310-0ACD-9040-AE47-1F3C753B987E}" sibTransId="{F2D30782-6ED5-BE48-A62E-97F866EF0A25}"/>
    <dgm:cxn modelId="{16A64501-0D6E-7F44-8E7C-CD92B2ABA18E}" type="presParOf" srcId="{2EFD96B0-B9D8-D148-8210-82AF41F46052}" destId="{5662DB05-2718-8049-87BB-627840FCC0E1}" srcOrd="0" destOrd="0" presId="urn:microsoft.com/office/officeart/2005/8/layout/vList5"/>
    <dgm:cxn modelId="{565237E4-FED4-C744-9EBE-E691E2CDB029}" type="presParOf" srcId="{5662DB05-2718-8049-87BB-627840FCC0E1}" destId="{C26E835C-9D77-A04E-A00B-20EBA5234F1F}" srcOrd="0" destOrd="0" presId="urn:microsoft.com/office/officeart/2005/8/layout/vList5"/>
    <dgm:cxn modelId="{FCAC5883-E465-0F49-889A-AEAEC0722441}" type="presParOf" srcId="{5662DB05-2718-8049-87BB-627840FCC0E1}" destId="{4E3B09CC-0B69-4A46-932C-6FBC588AD309}" srcOrd="1" destOrd="0" presId="urn:microsoft.com/office/officeart/2005/8/layout/vList5"/>
    <dgm:cxn modelId="{899DC4C5-4E27-E949-86CA-360F7B979139}" type="presParOf" srcId="{2EFD96B0-B9D8-D148-8210-82AF41F46052}" destId="{8058F76D-B390-654B-814E-509696967BD7}" srcOrd="1" destOrd="0" presId="urn:microsoft.com/office/officeart/2005/8/layout/vList5"/>
    <dgm:cxn modelId="{9484B71F-8A23-B040-A1EA-CBE960D7A85F}" type="presParOf" srcId="{2EFD96B0-B9D8-D148-8210-82AF41F46052}" destId="{F72C1635-85BB-484D-900B-D54BEA93249F}" srcOrd="2" destOrd="0" presId="urn:microsoft.com/office/officeart/2005/8/layout/vList5"/>
    <dgm:cxn modelId="{3C2261B2-F510-5443-8C3E-FFD7F1FBC5E5}" type="presParOf" srcId="{F72C1635-85BB-484D-900B-D54BEA93249F}" destId="{D406EEA9-E5A2-3B41-AF44-CD39E58D7E0C}" srcOrd="0" destOrd="0" presId="urn:microsoft.com/office/officeart/2005/8/layout/vList5"/>
    <dgm:cxn modelId="{82DBD99F-AA7E-BA4B-8670-4EC57B87BB83}" type="presParOf" srcId="{F72C1635-85BB-484D-900B-D54BEA93249F}" destId="{3622EC57-EB8B-BA49-9075-5B2FBE2CC484}" srcOrd="1" destOrd="0" presId="urn:microsoft.com/office/officeart/2005/8/layout/vList5"/>
    <dgm:cxn modelId="{6AED69ED-9C01-C84B-A100-71F094B59B95}" type="presParOf" srcId="{2EFD96B0-B9D8-D148-8210-82AF41F46052}" destId="{985BEEDB-576A-0348-995A-110790ADF84D}" srcOrd="3" destOrd="0" presId="urn:microsoft.com/office/officeart/2005/8/layout/vList5"/>
    <dgm:cxn modelId="{753958C9-E41F-3749-B2F8-5F4492A09DFA}" type="presParOf" srcId="{2EFD96B0-B9D8-D148-8210-82AF41F46052}" destId="{25CB3130-0277-8145-86C3-E826C3B95CA9}" srcOrd="4" destOrd="0" presId="urn:microsoft.com/office/officeart/2005/8/layout/vList5"/>
    <dgm:cxn modelId="{2C7F9E24-13BB-1A47-B099-417733750C62}" type="presParOf" srcId="{25CB3130-0277-8145-86C3-E826C3B95CA9}" destId="{B1B2FF2C-5061-3548-B8A1-919A8CECF82E}" srcOrd="0" destOrd="0" presId="urn:microsoft.com/office/officeart/2005/8/layout/vList5"/>
    <dgm:cxn modelId="{098B5138-B20A-5B4D-9EA0-84068809FF92}" type="presParOf" srcId="{25CB3130-0277-8145-86C3-E826C3B95CA9}" destId="{FF672FB6-CD8D-134B-BCB0-7DB43C07E11C}"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FAF9D3-4F3D-B148-A575-6330DE6238C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C032FB-3270-5B42-B18E-37BB33CBB17E}">
      <dgm:prSet custT="1"/>
      <dgm:spPr/>
      <dgm:t>
        <a:bodyPr/>
        <a:lstStyle/>
        <a:p>
          <a:r>
            <a:rPr lang="en-NL" sz="2000"/>
            <a:t>Promise less. Deliver more</a:t>
          </a:r>
        </a:p>
      </dgm:t>
    </dgm:pt>
    <dgm:pt modelId="{DBB9D948-88E2-CD41-8FCE-D603089185BF}" type="parTrans" cxnId="{F7E2E4FD-65A5-4A40-98EE-FCBB98FEC233}">
      <dgm:prSet/>
      <dgm:spPr/>
      <dgm:t>
        <a:bodyPr/>
        <a:lstStyle/>
        <a:p>
          <a:endParaRPr lang="en-US"/>
        </a:p>
      </dgm:t>
    </dgm:pt>
    <dgm:pt modelId="{02B75A3C-5568-7F4D-8E4B-551E02B5FF8F}" type="sibTrans" cxnId="{F7E2E4FD-65A5-4A40-98EE-FCBB98FEC233}">
      <dgm:prSet/>
      <dgm:spPr/>
      <dgm:t>
        <a:bodyPr/>
        <a:lstStyle/>
        <a:p>
          <a:endParaRPr lang="en-US"/>
        </a:p>
      </dgm:t>
    </dgm:pt>
    <dgm:pt modelId="{0FD1671E-F2C4-C646-8BE8-D83888A655EA}">
      <dgm:prSet/>
      <dgm:spPr/>
      <dgm:t>
        <a:bodyPr/>
        <a:lstStyle/>
        <a:p>
          <a:r>
            <a:rPr lang="en-NL" dirty="0"/>
            <a:t>undelivered promises have negative value</a:t>
          </a:r>
        </a:p>
      </dgm:t>
    </dgm:pt>
    <dgm:pt modelId="{DA03F4D8-A2DB-A944-B65A-FEC47C13D7E0}" type="parTrans" cxnId="{2EDAF7FE-0872-184A-8E9C-A208784A9840}">
      <dgm:prSet/>
      <dgm:spPr/>
      <dgm:t>
        <a:bodyPr/>
        <a:lstStyle/>
        <a:p>
          <a:endParaRPr lang="en-US"/>
        </a:p>
      </dgm:t>
    </dgm:pt>
    <dgm:pt modelId="{AE9AD2C3-3EBA-ED45-825B-99EDDDBE9CF7}" type="sibTrans" cxnId="{2EDAF7FE-0872-184A-8E9C-A208784A9840}">
      <dgm:prSet/>
      <dgm:spPr/>
      <dgm:t>
        <a:bodyPr/>
        <a:lstStyle/>
        <a:p>
          <a:endParaRPr lang="en-US"/>
        </a:p>
      </dgm:t>
    </dgm:pt>
    <dgm:pt modelId="{5ECC2A78-2F40-8E4E-B8F5-33B308F993DE}">
      <dgm:prSet/>
      <dgm:spPr/>
      <dgm:t>
        <a:bodyPr/>
        <a:lstStyle/>
        <a:p>
          <a:r>
            <a:rPr lang="en-NL" dirty="0"/>
            <a:t>Keep your promises </a:t>
          </a:r>
          <a:r>
            <a:rPr lang="en-US" dirty="0"/>
            <a:t>manageable</a:t>
          </a:r>
          <a:r>
            <a:rPr lang="en-NL" dirty="0"/>
            <a:t> and deliver more if possible.</a:t>
          </a:r>
        </a:p>
      </dgm:t>
    </dgm:pt>
    <dgm:pt modelId="{14DF693E-14D9-864A-B99C-54829FA7927F}" type="parTrans" cxnId="{58146C75-AEEC-CE42-9A6C-E85190D8644B}">
      <dgm:prSet/>
      <dgm:spPr/>
      <dgm:t>
        <a:bodyPr/>
        <a:lstStyle/>
        <a:p>
          <a:endParaRPr lang="en-US"/>
        </a:p>
      </dgm:t>
    </dgm:pt>
    <dgm:pt modelId="{F380F5E1-9DC1-1D46-AE16-F60898DC5EBB}" type="sibTrans" cxnId="{58146C75-AEEC-CE42-9A6C-E85190D8644B}">
      <dgm:prSet/>
      <dgm:spPr/>
      <dgm:t>
        <a:bodyPr/>
        <a:lstStyle/>
        <a:p>
          <a:endParaRPr lang="en-US"/>
        </a:p>
      </dgm:t>
    </dgm:pt>
    <dgm:pt modelId="{FF2D43F5-041A-0E45-BF41-B0D6188FF694}" type="pres">
      <dgm:prSet presAssocID="{4CFAF9D3-4F3D-B148-A575-6330DE6238C7}" presName="Name0" presStyleCnt="0">
        <dgm:presLayoutVars>
          <dgm:dir/>
          <dgm:animLvl val="lvl"/>
          <dgm:resizeHandles val="exact"/>
        </dgm:presLayoutVars>
      </dgm:prSet>
      <dgm:spPr/>
    </dgm:pt>
    <dgm:pt modelId="{D53EBB54-9A75-1C41-9317-D32FD8FA046A}" type="pres">
      <dgm:prSet presAssocID="{8FC032FB-3270-5B42-B18E-37BB33CBB17E}" presName="linNode" presStyleCnt="0"/>
      <dgm:spPr/>
    </dgm:pt>
    <dgm:pt modelId="{29E1D790-116F-4546-A66F-2CA688CB26BD}" type="pres">
      <dgm:prSet presAssocID="{8FC032FB-3270-5B42-B18E-37BB33CBB17E}" presName="parentText" presStyleLbl="node1" presStyleIdx="0" presStyleCnt="1">
        <dgm:presLayoutVars>
          <dgm:chMax val="1"/>
          <dgm:bulletEnabled val="1"/>
        </dgm:presLayoutVars>
      </dgm:prSet>
      <dgm:spPr/>
    </dgm:pt>
    <dgm:pt modelId="{E71D1A07-E872-FD42-913C-EC038E3027A8}" type="pres">
      <dgm:prSet presAssocID="{8FC032FB-3270-5B42-B18E-37BB33CBB17E}" presName="descendantText" presStyleLbl="alignAccFollowNode1" presStyleIdx="0" presStyleCnt="1">
        <dgm:presLayoutVars>
          <dgm:bulletEnabled val="1"/>
        </dgm:presLayoutVars>
      </dgm:prSet>
      <dgm:spPr/>
    </dgm:pt>
  </dgm:ptLst>
  <dgm:cxnLst>
    <dgm:cxn modelId="{E630D759-335A-E548-9140-E55C2F717CBC}" type="presOf" srcId="{4CFAF9D3-4F3D-B148-A575-6330DE6238C7}" destId="{FF2D43F5-041A-0E45-BF41-B0D6188FF694}" srcOrd="0" destOrd="0" presId="urn:microsoft.com/office/officeart/2005/8/layout/vList5"/>
    <dgm:cxn modelId="{58146C75-AEEC-CE42-9A6C-E85190D8644B}" srcId="{8FC032FB-3270-5B42-B18E-37BB33CBB17E}" destId="{5ECC2A78-2F40-8E4E-B8F5-33B308F993DE}" srcOrd="1" destOrd="0" parTransId="{14DF693E-14D9-864A-B99C-54829FA7927F}" sibTransId="{F380F5E1-9DC1-1D46-AE16-F60898DC5EBB}"/>
    <dgm:cxn modelId="{E5CC4797-0344-974A-90BE-56AA250E8467}" type="presOf" srcId="{8FC032FB-3270-5B42-B18E-37BB33CBB17E}" destId="{29E1D790-116F-4546-A66F-2CA688CB26BD}" srcOrd="0" destOrd="0" presId="urn:microsoft.com/office/officeart/2005/8/layout/vList5"/>
    <dgm:cxn modelId="{647D78B2-CC4C-EA4C-ABE7-DBEB1252D70E}" type="presOf" srcId="{5ECC2A78-2F40-8E4E-B8F5-33B308F993DE}" destId="{E71D1A07-E872-FD42-913C-EC038E3027A8}" srcOrd="0" destOrd="1" presId="urn:microsoft.com/office/officeart/2005/8/layout/vList5"/>
    <dgm:cxn modelId="{66C3CDFA-3DBC-AC40-B0CE-3C13E749B481}" type="presOf" srcId="{0FD1671E-F2C4-C646-8BE8-D83888A655EA}" destId="{E71D1A07-E872-FD42-913C-EC038E3027A8}" srcOrd="0" destOrd="0" presId="urn:microsoft.com/office/officeart/2005/8/layout/vList5"/>
    <dgm:cxn modelId="{F7E2E4FD-65A5-4A40-98EE-FCBB98FEC233}" srcId="{4CFAF9D3-4F3D-B148-A575-6330DE6238C7}" destId="{8FC032FB-3270-5B42-B18E-37BB33CBB17E}" srcOrd="0" destOrd="0" parTransId="{DBB9D948-88E2-CD41-8FCE-D603089185BF}" sibTransId="{02B75A3C-5568-7F4D-8E4B-551E02B5FF8F}"/>
    <dgm:cxn modelId="{2EDAF7FE-0872-184A-8E9C-A208784A9840}" srcId="{8FC032FB-3270-5B42-B18E-37BB33CBB17E}" destId="{0FD1671E-F2C4-C646-8BE8-D83888A655EA}" srcOrd="0" destOrd="0" parTransId="{DA03F4D8-A2DB-A944-B65A-FEC47C13D7E0}" sibTransId="{AE9AD2C3-3EBA-ED45-825B-99EDDDBE9CF7}"/>
    <dgm:cxn modelId="{5B8AC097-1C5C-F64C-804C-4FB393FC9EC6}" type="presParOf" srcId="{FF2D43F5-041A-0E45-BF41-B0D6188FF694}" destId="{D53EBB54-9A75-1C41-9317-D32FD8FA046A}" srcOrd="0" destOrd="0" presId="urn:microsoft.com/office/officeart/2005/8/layout/vList5"/>
    <dgm:cxn modelId="{9861DFD9-50A3-EE4D-A168-0C8ACAEC3E7B}" type="presParOf" srcId="{D53EBB54-9A75-1C41-9317-D32FD8FA046A}" destId="{29E1D790-116F-4546-A66F-2CA688CB26BD}" srcOrd="0" destOrd="0" presId="urn:microsoft.com/office/officeart/2005/8/layout/vList5"/>
    <dgm:cxn modelId="{49E0A7D4-67CA-EA47-91E2-F1E2981642D6}" type="presParOf" srcId="{D53EBB54-9A75-1C41-9317-D32FD8FA046A}" destId="{E71D1A07-E872-FD42-913C-EC038E3027A8}"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7B9A8C-41CF-0142-BF6D-86C3F4E13AE1}" type="doc">
      <dgm:prSet loTypeId="urn:microsoft.com/office/officeart/2005/8/layout/chevron1" loCatId="list" qsTypeId="urn:microsoft.com/office/officeart/2005/8/quickstyle/simple1" qsCatId="simple" csTypeId="urn:microsoft.com/office/officeart/2005/8/colors/accent1_2" csCatId="accent1" phldr="1"/>
      <dgm:spPr/>
      <dgm:t>
        <a:bodyPr/>
        <a:lstStyle/>
        <a:p>
          <a:endParaRPr lang="en-US"/>
        </a:p>
      </dgm:t>
    </dgm:pt>
    <dgm:pt modelId="{8C32E808-0DAB-ED4E-BADC-4538D0230FB4}">
      <dgm:prSet phldrT="[Text]"/>
      <dgm:spPr/>
      <dgm:t>
        <a:bodyPr/>
        <a:lstStyle/>
        <a:p>
          <a:r>
            <a:rPr lang="en-US" dirty="0"/>
            <a:t>Defunding Fossil Fuels</a:t>
          </a:r>
        </a:p>
      </dgm:t>
    </dgm:pt>
    <dgm:pt modelId="{C51CEC07-BA76-8F48-B7BB-6F79F8B66E4E}" type="parTrans" cxnId="{66BEC0B8-A860-A141-B16E-41310B861FF7}">
      <dgm:prSet/>
      <dgm:spPr/>
      <dgm:t>
        <a:bodyPr/>
        <a:lstStyle/>
        <a:p>
          <a:endParaRPr lang="en-US"/>
        </a:p>
      </dgm:t>
    </dgm:pt>
    <dgm:pt modelId="{F1FF77F9-E8EE-8E49-A389-8ACB2655B98C}" type="sibTrans" cxnId="{66BEC0B8-A860-A141-B16E-41310B861FF7}">
      <dgm:prSet/>
      <dgm:spPr/>
      <dgm:t>
        <a:bodyPr/>
        <a:lstStyle/>
        <a:p>
          <a:endParaRPr lang="en-US"/>
        </a:p>
      </dgm:t>
    </dgm:pt>
    <dgm:pt modelId="{BB7227B3-DEE4-7B41-86D8-6342C9A41EED}">
      <dgm:prSet phldrT="[Text]" phldr="1"/>
      <dgm:spPr/>
      <dgm:t>
        <a:bodyPr/>
        <a:lstStyle/>
        <a:p>
          <a:endParaRPr lang="en-US" dirty="0"/>
        </a:p>
      </dgm:t>
    </dgm:pt>
    <dgm:pt modelId="{8A83486C-2578-4E48-BB96-C20715A8B60E}" type="parTrans" cxnId="{760D705B-9A8C-944B-9784-BFA999DA7401}">
      <dgm:prSet/>
      <dgm:spPr/>
      <dgm:t>
        <a:bodyPr/>
        <a:lstStyle/>
        <a:p>
          <a:endParaRPr lang="en-US"/>
        </a:p>
      </dgm:t>
    </dgm:pt>
    <dgm:pt modelId="{0DE3BD1B-E930-9149-B2E0-F134F31F825D}" type="sibTrans" cxnId="{760D705B-9A8C-944B-9784-BFA999DA7401}">
      <dgm:prSet/>
      <dgm:spPr/>
      <dgm:t>
        <a:bodyPr/>
        <a:lstStyle/>
        <a:p>
          <a:endParaRPr lang="en-US"/>
        </a:p>
      </dgm:t>
    </dgm:pt>
    <dgm:pt modelId="{20D1C5A2-C752-644A-804C-F14E380C267F}">
      <dgm:prSet phldrT="[Text]"/>
      <dgm:spPr/>
      <dgm:t>
        <a:bodyPr/>
        <a:lstStyle/>
        <a:p>
          <a:r>
            <a:rPr lang="en-US" dirty="0"/>
            <a:t>Showing </a:t>
          </a:r>
        </a:p>
      </dgm:t>
    </dgm:pt>
    <dgm:pt modelId="{411DCEA1-CAD7-CE40-9DF4-E8BC57454725}" type="parTrans" cxnId="{E3338ADC-EDD4-BF49-B0A0-9DFFBA943B98}">
      <dgm:prSet/>
      <dgm:spPr/>
      <dgm:t>
        <a:bodyPr/>
        <a:lstStyle/>
        <a:p>
          <a:endParaRPr lang="en-US"/>
        </a:p>
      </dgm:t>
    </dgm:pt>
    <dgm:pt modelId="{0A5C865D-D194-FF4A-A464-00228C73A9FA}" type="sibTrans" cxnId="{E3338ADC-EDD4-BF49-B0A0-9DFFBA943B98}">
      <dgm:prSet/>
      <dgm:spPr/>
      <dgm:t>
        <a:bodyPr/>
        <a:lstStyle/>
        <a:p>
          <a:endParaRPr lang="en-US"/>
        </a:p>
      </dgm:t>
    </dgm:pt>
    <dgm:pt modelId="{029FBAA7-3A14-0148-A6D7-9BF7417F92C4}">
      <dgm:prSet phldrT="[Text]" phldr="1"/>
      <dgm:spPr/>
      <dgm:t>
        <a:bodyPr/>
        <a:lstStyle/>
        <a:p>
          <a:endParaRPr lang="en-US" dirty="0"/>
        </a:p>
      </dgm:t>
    </dgm:pt>
    <dgm:pt modelId="{5D81BBDD-A1BE-4A43-AEFE-65B0A876CA6B}" type="parTrans" cxnId="{DDCB89F7-1CD0-7548-BABA-6B898BBB0DB1}">
      <dgm:prSet/>
      <dgm:spPr/>
      <dgm:t>
        <a:bodyPr/>
        <a:lstStyle/>
        <a:p>
          <a:endParaRPr lang="en-US"/>
        </a:p>
      </dgm:t>
    </dgm:pt>
    <dgm:pt modelId="{B12C296D-C64C-9943-BA92-E865E25361E2}" type="sibTrans" cxnId="{DDCB89F7-1CD0-7548-BABA-6B898BBB0DB1}">
      <dgm:prSet/>
      <dgm:spPr/>
      <dgm:t>
        <a:bodyPr/>
        <a:lstStyle/>
        <a:p>
          <a:endParaRPr lang="en-US"/>
        </a:p>
      </dgm:t>
    </dgm:pt>
    <dgm:pt modelId="{A2E7E83F-B34D-9241-85DE-5A56DD227212}">
      <dgm:prSet phldrT="[Text]" phldr="1"/>
      <dgm:spPr/>
      <dgm:t>
        <a:bodyPr/>
        <a:lstStyle/>
        <a:p>
          <a:endParaRPr lang="en-US" dirty="0"/>
        </a:p>
      </dgm:t>
    </dgm:pt>
    <dgm:pt modelId="{98FE309E-6D16-734C-A97A-041FC915FB1A}" type="parTrans" cxnId="{7470BF14-1ADD-DA41-AC86-E4C4F9DBE8E4}">
      <dgm:prSet/>
      <dgm:spPr/>
      <dgm:t>
        <a:bodyPr/>
        <a:lstStyle/>
        <a:p>
          <a:endParaRPr lang="en-US"/>
        </a:p>
      </dgm:t>
    </dgm:pt>
    <dgm:pt modelId="{2EBE5262-1EF0-AA48-916F-1834E3F8470B}" type="sibTrans" cxnId="{7470BF14-1ADD-DA41-AC86-E4C4F9DBE8E4}">
      <dgm:prSet/>
      <dgm:spPr/>
      <dgm:t>
        <a:bodyPr/>
        <a:lstStyle/>
        <a:p>
          <a:endParaRPr lang="en-US"/>
        </a:p>
      </dgm:t>
    </dgm:pt>
    <dgm:pt modelId="{F229D47D-0897-D945-AB3D-A05A0F58E137}">
      <dgm:prSet phldrT="[Text]" phldr="1"/>
      <dgm:spPr/>
      <dgm:t>
        <a:bodyPr/>
        <a:lstStyle/>
        <a:p>
          <a:endParaRPr lang="en-US" dirty="0"/>
        </a:p>
      </dgm:t>
    </dgm:pt>
    <dgm:pt modelId="{D909A66F-C4E5-D740-895C-D5A8A9652968}" type="parTrans" cxnId="{7F2EC1FC-A403-C847-BD92-188A0424511B}">
      <dgm:prSet/>
      <dgm:spPr/>
      <dgm:t>
        <a:bodyPr/>
        <a:lstStyle/>
        <a:p>
          <a:endParaRPr lang="en-US"/>
        </a:p>
      </dgm:t>
    </dgm:pt>
    <dgm:pt modelId="{670F2E55-E2F3-C643-A28C-15D84CB2F25D}" type="sibTrans" cxnId="{7F2EC1FC-A403-C847-BD92-188A0424511B}">
      <dgm:prSet/>
      <dgm:spPr/>
      <dgm:t>
        <a:bodyPr/>
        <a:lstStyle/>
        <a:p>
          <a:endParaRPr lang="en-US"/>
        </a:p>
      </dgm:t>
    </dgm:pt>
    <dgm:pt modelId="{5910BD16-F1C5-134D-B111-738A4E9796B4}" type="pres">
      <dgm:prSet presAssocID="{067B9A8C-41CF-0142-BF6D-86C3F4E13AE1}" presName="Name0" presStyleCnt="0">
        <dgm:presLayoutVars>
          <dgm:dir/>
          <dgm:animLvl val="lvl"/>
          <dgm:resizeHandles val="exact"/>
        </dgm:presLayoutVars>
      </dgm:prSet>
      <dgm:spPr/>
    </dgm:pt>
    <dgm:pt modelId="{6E0CB8F2-FB9A-3A43-91EC-CB40BF047F9B}" type="pres">
      <dgm:prSet presAssocID="{8C32E808-0DAB-ED4E-BADC-4538D0230FB4}" presName="composite" presStyleCnt="0"/>
      <dgm:spPr/>
    </dgm:pt>
    <dgm:pt modelId="{C9D7659B-A933-A649-87A7-B6CC9899D9D8}" type="pres">
      <dgm:prSet presAssocID="{8C32E808-0DAB-ED4E-BADC-4538D0230FB4}" presName="parTx" presStyleLbl="node1" presStyleIdx="0" presStyleCnt="3">
        <dgm:presLayoutVars>
          <dgm:chMax val="0"/>
          <dgm:chPref val="0"/>
          <dgm:bulletEnabled val="1"/>
        </dgm:presLayoutVars>
      </dgm:prSet>
      <dgm:spPr/>
    </dgm:pt>
    <dgm:pt modelId="{2AC8D9E6-5710-C94B-86B8-C3B9774F1ED2}" type="pres">
      <dgm:prSet presAssocID="{8C32E808-0DAB-ED4E-BADC-4538D0230FB4}" presName="desTx" presStyleLbl="revTx" presStyleIdx="0" presStyleCnt="3">
        <dgm:presLayoutVars>
          <dgm:bulletEnabled val="1"/>
        </dgm:presLayoutVars>
      </dgm:prSet>
      <dgm:spPr/>
    </dgm:pt>
    <dgm:pt modelId="{FA4970CC-F8DB-004D-9007-626B01030740}" type="pres">
      <dgm:prSet presAssocID="{F1FF77F9-E8EE-8E49-A389-8ACB2655B98C}" presName="space" presStyleCnt="0"/>
      <dgm:spPr/>
    </dgm:pt>
    <dgm:pt modelId="{B05061D9-D10B-484C-AE9C-267259F2B100}" type="pres">
      <dgm:prSet presAssocID="{20D1C5A2-C752-644A-804C-F14E380C267F}" presName="composite" presStyleCnt="0"/>
      <dgm:spPr/>
    </dgm:pt>
    <dgm:pt modelId="{AF53676D-1DE5-2C4B-9BDF-FD434450D1FC}" type="pres">
      <dgm:prSet presAssocID="{20D1C5A2-C752-644A-804C-F14E380C267F}" presName="parTx" presStyleLbl="node1" presStyleIdx="1" presStyleCnt="3">
        <dgm:presLayoutVars>
          <dgm:chMax val="0"/>
          <dgm:chPref val="0"/>
          <dgm:bulletEnabled val="1"/>
        </dgm:presLayoutVars>
      </dgm:prSet>
      <dgm:spPr/>
    </dgm:pt>
    <dgm:pt modelId="{261FE1CC-3425-124C-B20B-133E3B5B4E58}" type="pres">
      <dgm:prSet presAssocID="{20D1C5A2-C752-644A-804C-F14E380C267F}" presName="desTx" presStyleLbl="revTx" presStyleIdx="1" presStyleCnt="3">
        <dgm:presLayoutVars>
          <dgm:bulletEnabled val="1"/>
        </dgm:presLayoutVars>
      </dgm:prSet>
      <dgm:spPr/>
    </dgm:pt>
    <dgm:pt modelId="{F47D7CCF-C42B-6745-A91E-7CEE24F483FC}" type="pres">
      <dgm:prSet presAssocID="{0A5C865D-D194-FF4A-A464-00228C73A9FA}" presName="space" presStyleCnt="0"/>
      <dgm:spPr/>
    </dgm:pt>
    <dgm:pt modelId="{66620E06-90D5-2B48-B30C-8F3DAE13FDBE}" type="pres">
      <dgm:prSet presAssocID="{A2E7E83F-B34D-9241-85DE-5A56DD227212}" presName="composite" presStyleCnt="0"/>
      <dgm:spPr/>
    </dgm:pt>
    <dgm:pt modelId="{1D6C0919-0016-4B4D-9BCB-115906CE6A48}" type="pres">
      <dgm:prSet presAssocID="{A2E7E83F-B34D-9241-85DE-5A56DD227212}" presName="parTx" presStyleLbl="node1" presStyleIdx="2" presStyleCnt="3">
        <dgm:presLayoutVars>
          <dgm:chMax val="0"/>
          <dgm:chPref val="0"/>
          <dgm:bulletEnabled val="1"/>
        </dgm:presLayoutVars>
      </dgm:prSet>
      <dgm:spPr/>
    </dgm:pt>
    <dgm:pt modelId="{C1175A39-52EF-1E41-B405-EEA796D1DB5D}" type="pres">
      <dgm:prSet presAssocID="{A2E7E83F-B34D-9241-85DE-5A56DD227212}" presName="desTx" presStyleLbl="revTx" presStyleIdx="2" presStyleCnt="3">
        <dgm:presLayoutVars>
          <dgm:bulletEnabled val="1"/>
        </dgm:presLayoutVars>
      </dgm:prSet>
      <dgm:spPr/>
    </dgm:pt>
  </dgm:ptLst>
  <dgm:cxnLst>
    <dgm:cxn modelId="{6AFE7004-D568-A84B-A0E8-2AE36306F3BB}" type="presOf" srcId="{A2E7E83F-B34D-9241-85DE-5A56DD227212}" destId="{1D6C0919-0016-4B4D-9BCB-115906CE6A48}" srcOrd="0" destOrd="0" presId="urn:microsoft.com/office/officeart/2005/8/layout/chevron1"/>
    <dgm:cxn modelId="{7470BF14-1ADD-DA41-AC86-E4C4F9DBE8E4}" srcId="{067B9A8C-41CF-0142-BF6D-86C3F4E13AE1}" destId="{A2E7E83F-B34D-9241-85DE-5A56DD227212}" srcOrd="2" destOrd="0" parTransId="{98FE309E-6D16-734C-A97A-041FC915FB1A}" sibTransId="{2EBE5262-1EF0-AA48-916F-1834E3F8470B}"/>
    <dgm:cxn modelId="{35718A1C-A9CB-2548-ACA4-42E85A660BE0}" type="presOf" srcId="{F229D47D-0897-D945-AB3D-A05A0F58E137}" destId="{C1175A39-52EF-1E41-B405-EEA796D1DB5D}" srcOrd="0" destOrd="0" presId="urn:microsoft.com/office/officeart/2005/8/layout/chevron1"/>
    <dgm:cxn modelId="{760D705B-9A8C-944B-9784-BFA999DA7401}" srcId="{8C32E808-0DAB-ED4E-BADC-4538D0230FB4}" destId="{BB7227B3-DEE4-7B41-86D8-6342C9A41EED}" srcOrd="0" destOrd="0" parTransId="{8A83486C-2578-4E48-BB96-C20715A8B60E}" sibTransId="{0DE3BD1B-E930-9149-B2E0-F134F31F825D}"/>
    <dgm:cxn modelId="{3E79B785-F096-4448-AFAB-77DB340FAE23}" type="presOf" srcId="{8C32E808-0DAB-ED4E-BADC-4538D0230FB4}" destId="{C9D7659B-A933-A649-87A7-B6CC9899D9D8}" srcOrd="0" destOrd="0" presId="urn:microsoft.com/office/officeart/2005/8/layout/chevron1"/>
    <dgm:cxn modelId="{1A54D495-8D14-3F44-8CE0-14BE42A146A8}" type="presOf" srcId="{029FBAA7-3A14-0148-A6D7-9BF7417F92C4}" destId="{261FE1CC-3425-124C-B20B-133E3B5B4E58}" srcOrd="0" destOrd="0" presId="urn:microsoft.com/office/officeart/2005/8/layout/chevron1"/>
    <dgm:cxn modelId="{FC7522AB-B589-7846-ADB1-77D3BFC113F6}" type="presOf" srcId="{BB7227B3-DEE4-7B41-86D8-6342C9A41EED}" destId="{2AC8D9E6-5710-C94B-86B8-C3B9774F1ED2}" srcOrd="0" destOrd="0" presId="urn:microsoft.com/office/officeart/2005/8/layout/chevron1"/>
    <dgm:cxn modelId="{6E516CB7-9629-6A46-B70C-374918F4E139}" type="presOf" srcId="{067B9A8C-41CF-0142-BF6D-86C3F4E13AE1}" destId="{5910BD16-F1C5-134D-B111-738A4E9796B4}" srcOrd="0" destOrd="0" presId="urn:microsoft.com/office/officeart/2005/8/layout/chevron1"/>
    <dgm:cxn modelId="{66BEC0B8-A860-A141-B16E-41310B861FF7}" srcId="{067B9A8C-41CF-0142-BF6D-86C3F4E13AE1}" destId="{8C32E808-0DAB-ED4E-BADC-4538D0230FB4}" srcOrd="0" destOrd="0" parTransId="{C51CEC07-BA76-8F48-B7BB-6F79F8B66E4E}" sibTransId="{F1FF77F9-E8EE-8E49-A389-8ACB2655B98C}"/>
    <dgm:cxn modelId="{4DE552B9-3B5E-BE4A-9A3C-5AAC234FD0E6}" type="presOf" srcId="{20D1C5A2-C752-644A-804C-F14E380C267F}" destId="{AF53676D-1DE5-2C4B-9BDF-FD434450D1FC}" srcOrd="0" destOrd="0" presId="urn:microsoft.com/office/officeart/2005/8/layout/chevron1"/>
    <dgm:cxn modelId="{E3338ADC-EDD4-BF49-B0A0-9DFFBA943B98}" srcId="{067B9A8C-41CF-0142-BF6D-86C3F4E13AE1}" destId="{20D1C5A2-C752-644A-804C-F14E380C267F}" srcOrd="1" destOrd="0" parTransId="{411DCEA1-CAD7-CE40-9DF4-E8BC57454725}" sibTransId="{0A5C865D-D194-FF4A-A464-00228C73A9FA}"/>
    <dgm:cxn modelId="{DDCB89F7-1CD0-7548-BABA-6B898BBB0DB1}" srcId="{20D1C5A2-C752-644A-804C-F14E380C267F}" destId="{029FBAA7-3A14-0148-A6D7-9BF7417F92C4}" srcOrd="0" destOrd="0" parTransId="{5D81BBDD-A1BE-4A43-AEFE-65B0A876CA6B}" sibTransId="{B12C296D-C64C-9943-BA92-E865E25361E2}"/>
    <dgm:cxn modelId="{7F2EC1FC-A403-C847-BD92-188A0424511B}" srcId="{A2E7E83F-B34D-9241-85DE-5A56DD227212}" destId="{F229D47D-0897-D945-AB3D-A05A0F58E137}" srcOrd="0" destOrd="0" parTransId="{D909A66F-C4E5-D740-895C-D5A8A9652968}" sibTransId="{670F2E55-E2F3-C643-A28C-15D84CB2F25D}"/>
    <dgm:cxn modelId="{7A183AFB-CCB1-1647-B992-2D2C08B7DDDA}" type="presParOf" srcId="{5910BD16-F1C5-134D-B111-738A4E9796B4}" destId="{6E0CB8F2-FB9A-3A43-91EC-CB40BF047F9B}" srcOrd="0" destOrd="0" presId="urn:microsoft.com/office/officeart/2005/8/layout/chevron1"/>
    <dgm:cxn modelId="{EF8028CE-A202-9647-84CF-8061B049B6EE}" type="presParOf" srcId="{6E0CB8F2-FB9A-3A43-91EC-CB40BF047F9B}" destId="{C9D7659B-A933-A649-87A7-B6CC9899D9D8}" srcOrd="0" destOrd="0" presId="urn:microsoft.com/office/officeart/2005/8/layout/chevron1"/>
    <dgm:cxn modelId="{E7A1A6A8-8ECD-C04E-BF52-53679274E27E}" type="presParOf" srcId="{6E0CB8F2-FB9A-3A43-91EC-CB40BF047F9B}" destId="{2AC8D9E6-5710-C94B-86B8-C3B9774F1ED2}" srcOrd="1" destOrd="0" presId="urn:microsoft.com/office/officeart/2005/8/layout/chevron1"/>
    <dgm:cxn modelId="{DB6CC787-4817-F142-97FC-D172E0EF3586}" type="presParOf" srcId="{5910BD16-F1C5-134D-B111-738A4E9796B4}" destId="{FA4970CC-F8DB-004D-9007-626B01030740}" srcOrd="1" destOrd="0" presId="urn:microsoft.com/office/officeart/2005/8/layout/chevron1"/>
    <dgm:cxn modelId="{E98C677B-74A4-4D41-953C-53CC67AC8755}" type="presParOf" srcId="{5910BD16-F1C5-134D-B111-738A4E9796B4}" destId="{B05061D9-D10B-484C-AE9C-267259F2B100}" srcOrd="2" destOrd="0" presId="urn:microsoft.com/office/officeart/2005/8/layout/chevron1"/>
    <dgm:cxn modelId="{730844EB-C1BA-A843-85B7-E45D04BC2A30}" type="presParOf" srcId="{B05061D9-D10B-484C-AE9C-267259F2B100}" destId="{AF53676D-1DE5-2C4B-9BDF-FD434450D1FC}" srcOrd="0" destOrd="0" presId="urn:microsoft.com/office/officeart/2005/8/layout/chevron1"/>
    <dgm:cxn modelId="{BB7E0B13-09F6-8C4A-AF03-337CBC0B27FF}" type="presParOf" srcId="{B05061D9-D10B-484C-AE9C-267259F2B100}" destId="{261FE1CC-3425-124C-B20B-133E3B5B4E58}" srcOrd="1" destOrd="0" presId="urn:microsoft.com/office/officeart/2005/8/layout/chevron1"/>
    <dgm:cxn modelId="{33D6BEB0-6B5B-3D46-8F97-B614FD52858A}" type="presParOf" srcId="{5910BD16-F1C5-134D-B111-738A4E9796B4}" destId="{F47D7CCF-C42B-6745-A91E-7CEE24F483FC}" srcOrd="3" destOrd="0" presId="urn:microsoft.com/office/officeart/2005/8/layout/chevron1"/>
    <dgm:cxn modelId="{615A08A9-B66C-4949-AFFC-C1607F1C4F6D}" type="presParOf" srcId="{5910BD16-F1C5-134D-B111-738A4E9796B4}" destId="{66620E06-90D5-2B48-B30C-8F3DAE13FDBE}" srcOrd="4" destOrd="0" presId="urn:microsoft.com/office/officeart/2005/8/layout/chevron1"/>
    <dgm:cxn modelId="{0CE09040-50EA-D240-A279-750E28001BEA}" type="presParOf" srcId="{66620E06-90D5-2B48-B30C-8F3DAE13FDBE}" destId="{1D6C0919-0016-4B4D-9BCB-115906CE6A48}" srcOrd="0" destOrd="0" presId="urn:microsoft.com/office/officeart/2005/8/layout/chevron1"/>
    <dgm:cxn modelId="{08C83DC0-E004-FC4C-8290-AB52E506250C}" type="presParOf" srcId="{66620E06-90D5-2B48-B30C-8F3DAE13FDBE}" destId="{C1175A39-52EF-1E41-B405-EEA796D1DB5D}"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F295D8-4C71-FC4B-AEB5-A42FD13F1C54}"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5E5E6F9D-53CF-EC4F-9A3B-DF6318FAF002}">
      <dgm:prSet/>
      <dgm:spPr/>
      <dgm:t>
        <a:bodyPr/>
        <a:lstStyle/>
        <a:p>
          <a:r>
            <a:rPr lang="en-US" dirty="0"/>
            <a:t>Use your hard skills</a:t>
          </a:r>
        </a:p>
      </dgm:t>
    </dgm:pt>
    <dgm:pt modelId="{96BA9F82-E2F8-DB46-A37F-7AE30AB7A69C}" type="parTrans" cxnId="{42925468-96DF-F24C-91D8-80802E37EE02}">
      <dgm:prSet/>
      <dgm:spPr/>
      <dgm:t>
        <a:bodyPr/>
        <a:lstStyle/>
        <a:p>
          <a:endParaRPr lang="en-US"/>
        </a:p>
      </dgm:t>
    </dgm:pt>
    <dgm:pt modelId="{6CD9BF01-2199-F44D-84B1-4B7944CB8324}" type="sibTrans" cxnId="{42925468-96DF-F24C-91D8-80802E37EE02}">
      <dgm:prSet/>
      <dgm:spPr/>
      <dgm:t>
        <a:bodyPr/>
        <a:lstStyle/>
        <a:p>
          <a:endParaRPr lang="en-US"/>
        </a:p>
      </dgm:t>
    </dgm:pt>
    <dgm:pt modelId="{EB876085-B004-9640-BCE5-AC3F685A9AD7}">
      <dgm:prSet/>
      <dgm:spPr/>
      <dgm:t>
        <a:bodyPr/>
        <a:lstStyle/>
        <a:p>
          <a:r>
            <a:rPr lang="en-US" dirty="0"/>
            <a:t>See your impact</a:t>
          </a:r>
        </a:p>
      </dgm:t>
    </dgm:pt>
    <dgm:pt modelId="{88DBBF53-000E-5748-81EA-7859A00C64EA}" type="parTrans" cxnId="{CCFD9D6C-3C47-314C-8B3A-81454B73AF92}">
      <dgm:prSet/>
      <dgm:spPr/>
      <dgm:t>
        <a:bodyPr/>
        <a:lstStyle/>
        <a:p>
          <a:endParaRPr lang="en-US"/>
        </a:p>
      </dgm:t>
    </dgm:pt>
    <dgm:pt modelId="{7B44ED8E-843F-4045-A1EC-FFDFDDA20662}" type="sibTrans" cxnId="{CCFD9D6C-3C47-314C-8B3A-81454B73AF92}">
      <dgm:prSet/>
      <dgm:spPr/>
      <dgm:t>
        <a:bodyPr/>
        <a:lstStyle/>
        <a:p>
          <a:endParaRPr lang="en-US"/>
        </a:p>
      </dgm:t>
    </dgm:pt>
    <dgm:pt modelId="{E70A8BD5-7B19-1F4B-BD9A-30E15462A5ED}">
      <dgm:prSet/>
      <dgm:spPr/>
      <dgm:t>
        <a:bodyPr/>
        <a:lstStyle/>
        <a:p>
          <a:r>
            <a:rPr lang="en-US" dirty="0"/>
            <a:t>Learn new skills &amp; technologies</a:t>
          </a:r>
        </a:p>
      </dgm:t>
    </dgm:pt>
    <dgm:pt modelId="{226EC8B1-F79C-3043-9358-6FF9E82FA559}" type="parTrans" cxnId="{E343FC8C-FFCA-6B4F-9171-62F4598C3E6D}">
      <dgm:prSet/>
      <dgm:spPr/>
      <dgm:t>
        <a:bodyPr/>
        <a:lstStyle/>
        <a:p>
          <a:endParaRPr lang="en-US"/>
        </a:p>
      </dgm:t>
    </dgm:pt>
    <dgm:pt modelId="{FE781865-F270-974D-B750-3D3993D22615}" type="sibTrans" cxnId="{E343FC8C-FFCA-6B4F-9171-62F4598C3E6D}">
      <dgm:prSet/>
      <dgm:spPr/>
      <dgm:t>
        <a:bodyPr/>
        <a:lstStyle/>
        <a:p>
          <a:endParaRPr lang="en-US"/>
        </a:p>
      </dgm:t>
    </dgm:pt>
    <dgm:pt modelId="{047F8067-8673-CC48-9039-3C157ACE7884}">
      <dgm:prSet/>
      <dgm:spPr/>
      <dgm:t>
        <a:bodyPr/>
        <a:lstStyle/>
        <a:p>
          <a:r>
            <a:rPr lang="en-US" dirty="0"/>
            <a:t>Most effective use of your effort</a:t>
          </a:r>
        </a:p>
      </dgm:t>
    </dgm:pt>
    <dgm:pt modelId="{4139F42C-4B17-7C4A-BD58-23AD33DA0896}" type="parTrans" cxnId="{EAB35872-33FB-CB4D-8BA2-CE0CDF6234B3}">
      <dgm:prSet/>
      <dgm:spPr/>
      <dgm:t>
        <a:bodyPr/>
        <a:lstStyle/>
        <a:p>
          <a:endParaRPr lang="en-US"/>
        </a:p>
      </dgm:t>
    </dgm:pt>
    <dgm:pt modelId="{56B0CA69-4232-4942-8C9B-1DA5A0809BB5}" type="sibTrans" cxnId="{EAB35872-33FB-CB4D-8BA2-CE0CDF6234B3}">
      <dgm:prSet/>
      <dgm:spPr/>
      <dgm:t>
        <a:bodyPr/>
        <a:lstStyle/>
        <a:p>
          <a:endParaRPr lang="en-US"/>
        </a:p>
      </dgm:t>
    </dgm:pt>
    <dgm:pt modelId="{B909E96A-3114-1F41-AF79-762E444273A4}" type="pres">
      <dgm:prSet presAssocID="{C6F295D8-4C71-FC4B-AEB5-A42FD13F1C54}" presName="diagram" presStyleCnt="0">
        <dgm:presLayoutVars>
          <dgm:dir/>
          <dgm:resizeHandles val="exact"/>
        </dgm:presLayoutVars>
      </dgm:prSet>
      <dgm:spPr/>
    </dgm:pt>
    <dgm:pt modelId="{C16AFDD4-3862-CF4B-A3B9-F2F35F20C458}" type="pres">
      <dgm:prSet presAssocID="{5E5E6F9D-53CF-EC4F-9A3B-DF6318FAF002}" presName="node" presStyleLbl="node1" presStyleIdx="0" presStyleCnt="4">
        <dgm:presLayoutVars>
          <dgm:bulletEnabled val="1"/>
        </dgm:presLayoutVars>
      </dgm:prSet>
      <dgm:spPr/>
    </dgm:pt>
    <dgm:pt modelId="{2BDA9438-FC24-BB4E-9817-3348792BD48C}" type="pres">
      <dgm:prSet presAssocID="{6CD9BF01-2199-F44D-84B1-4B7944CB8324}" presName="sibTrans" presStyleCnt="0"/>
      <dgm:spPr/>
    </dgm:pt>
    <dgm:pt modelId="{948881CB-8347-5843-B896-D297DED10D99}" type="pres">
      <dgm:prSet presAssocID="{E70A8BD5-7B19-1F4B-BD9A-30E15462A5ED}" presName="node" presStyleLbl="node1" presStyleIdx="1" presStyleCnt="4">
        <dgm:presLayoutVars>
          <dgm:bulletEnabled val="1"/>
        </dgm:presLayoutVars>
      </dgm:prSet>
      <dgm:spPr/>
    </dgm:pt>
    <dgm:pt modelId="{500854AB-957D-484B-8670-484E4831292F}" type="pres">
      <dgm:prSet presAssocID="{FE781865-F270-974D-B750-3D3993D22615}" presName="sibTrans" presStyleCnt="0"/>
      <dgm:spPr/>
    </dgm:pt>
    <dgm:pt modelId="{FDD05564-BA36-134F-A167-9D8B463C6B65}" type="pres">
      <dgm:prSet presAssocID="{EB876085-B004-9640-BCE5-AC3F685A9AD7}" presName="node" presStyleLbl="node1" presStyleIdx="2" presStyleCnt="4">
        <dgm:presLayoutVars>
          <dgm:bulletEnabled val="1"/>
        </dgm:presLayoutVars>
      </dgm:prSet>
      <dgm:spPr/>
    </dgm:pt>
    <dgm:pt modelId="{F36C720E-F96E-104C-B912-FFDEA808995D}" type="pres">
      <dgm:prSet presAssocID="{7B44ED8E-843F-4045-A1EC-FFDFDDA20662}" presName="sibTrans" presStyleCnt="0"/>
      <dgm:spPr/>
    </dgm:pt>
    <dgm:pt modelId="{11AF722C-475D-0F43-8F6F-02C982F57135}" type="pres">
      <dgm:prSet presAssocID="{047F8067-8673-CC48-9039-3C157ACE7884}" presName="node" presStyleLbl="node1" presStyleIdx="3" presStyleCnt="4">
        <dgm:presLayoutVars>
          <dgm:bulletEnabled val="1"/>
        </dgm:presLayoutVars>
      </dgm:prSet>
      <dgm:spPr/>
    </dgm:pt>
  </dgm:ptLst>
  <dgm:cxnLst>
    <dgm:cxn modelId="{42925468-96DF-F24C-91D8-80802E37EE02}" srcId="{C6F295D8-4C71-FC4B-AEB5-A42FD13F1C54}" destId="{5E5E6F9D-53CF-EC4F-9A3B-DF6318FAF002}" srcOrd="0" destOrd="0" parTransId="{96BA9F82-E2F8-DB46-A37F-7AE30AB7A69C}" sibTransId="{6CD9BF01-2199-F44D-84B1-4B7944CB8324}"/>
    <dgm:cxn modelId="{CCFD9D6C-3C47-314C-8B3A-81454B73AF92}" srcId="{C6F295D8-4C71-FC4B-AEB5-A42FD13F1C54}" destId="{EB876085-B004-9640-BCE5-AC3F685A9AD7}" srcOrd="2" destOrd="0" parTransId="{88DBBF53-000E-5748-81EA-7859A00C64EA}" sibTransId="{7B44ED8E-843F-4045-A1EC-FFDFDDA20662}"/>
    <dgm:cxn modelId="{EAB35872-33FB-CB4D-8BA2-CE0CDF6234B3}" srcId="{C6F295D8-4C71-FC4B-AEB5-A42FD13F1C54}" destId="{047F8067-8673-CC48-9039-3C157ACE7884}" srcOrd="3" destOrd="0" parTransId="{4139F42C-4B17-7C4A-BD58-23AD33DA0896}" sibTransId="{56B0CA69-4232-4942-8C9B-1DA5A0809BB5}"/>
    <dgm:cxn modelId="{E343FC8C-FFCA-6B4F-9171-62F4598C3E6D}" srcId="{C6F295D8-4C71-FC4B-AEB5-A42FD13F1C54}" destId="{E70A8BD5-7B19-1F4B-BD9A-30E15462A5ED}" srcOrd="1" destOrd="0" parTransId="{226EC8B1-F79C-3043-9358-6FF9E82FA559}" sibTransId="{FE781865-F270-974D-B750-3D3993D22615}"/>
    <dgm:cxn modelId="{3C6551A1-2F40-804B-B606-29EF1E2679AF}" type="presOf" srcId="{5E5E6F9D-53CF-EC4F-9A3B-DF6318FAF002}" destId="{C16AFDD4-3862-CF4B-A3B9-F2F35F20C458}" srcOrd="0" destOrd="0" presId="urn:microsoft.com/office/officeart/2005/8/layout/default"/>
    <dgm:cxn modelId="{126571B3-4F29-D549-AAD9-419F431616E9}" type="presOf" srcId="{EB876085-B004-9640-BCE5-AC3F685A9AD7}" destId="{FDD05564-BA36-134F-A167-9D8B463C6B65}" srcOrd="0" destOrd="0" presId="urn:microsoft.com/office/officeart/2005/8/layout/default"/>
    <dgm:cxn modelId="{AF7E8EC3-62E0-4247-9595-B178E85FF51E}" type="presOf" srcId="{047F8067-8673-CC48-9039-3C157ACE7884}" destId="{11AF722C-475D-0F43-8F6F-02C982F57135}" srcOrd="0" destOrd="0" presId="urn:microsoft.com/office/officeart/2005/8/layout/default"/>
    <dgm:cxn modelId="{9CAEB2EE-7DC5-4F43-B36C-22C7310540BB}" type="presOf" srcId="{E70A8BD5-7B19-1F4B-BD9A-30E15462A5ED}" destId="{948881CB-8347-5843-B896-D297DED10D99}" srcOrd="0" destOrd="0" presId="urn:microsoft.com/office/officeart/2005/8/layout/default"/>
    <dgm:cxn modelId="{41E80FF0-4894-8140-8BCB-2590F79395E7}" type="presOf" srcId="{C6F295D8-4C71-FC4B-AEB5-A42FD13F1C54}" destId="{B909E96A-3114-1F41-AF79-762E444273A4}" srcOrd="0" destOrd="0" presId="urn:microsoft.com/office/officeart/2005/8/layout/default"/>
    <dgm:cxn modelId="{A4360786-9039-9342-9639-2FE313C01201}" type="presParOf" srcId="{B909E96A-3114-1F41-AF79-762E444273A4}" destId="{C16AFDD4-3862-CF4B-A3B9-F2F35F20C458}" srcOrd="0" destOrd="0" presId="urn:microsoft.com/office/officeart/2005/8/layout/default"/>
    <dgm:cxn modelId="{A35F97EC-4C2D-BF4A-8549-EC8A774AFB5A}" type="presParOf" srcId="{B909E96A-3114-1F41-AF79-762E444273A4}" destId="{2BDA9438-FC24-BB4E-9817-3348792BD48C}" srcOrd="1" destOrd="0" presId="urn:microsoft.com/office/officeart/2005/8/layout/default"/>
    <dgm:cxn modelId="{480B4B89-BB36-8846-BA62-7F2A1ABC8DFC}" type="presParOf" srcId="{B909E96A-3114-1F41-AF79-762E444273A4}" destId="{948881CB-8347-5843-B896-D297DED10D99}" srcOrd="2" destOrd="0" presId="urn:microsoft.com/office/officeart/2005/8/layout/default"/>
    <dgm:cxn modelId="{C11FAB4D-82AD-D148-86E7-06CD08C56B24}" type="presParOf" srcId="{B909E96A-3114-1F41-AF79-762E444273A4}" destId="{500854AB-957D-484B-8670-484E4831292F}" srcOrd="3" destOrd="0" presId="urn:microsoft.com/office/officeart/2005/8/layout/default"/>
    <dgm:cxn modelId="{BFC5F4D8-AEC6-FB46-AF27-A5EBBFB46ED9}" type="presParOf" srcId="{B909E96A-3114-1F41-AF79-762E444273A4}" destId="{FDD05564-BA36-134F-A167-9D8B463C6B65}" srcOrd="4" destOrd="0" presId="urn:microsoft.com/office/officeart/2005/8/layout/default"/>
    <dgm:cxn modelId="{161ADEEF-8C1D-E64A-8AC6-1A1A198C4707}" type="presParOf" srcId="{B909E96A-3114-1F41-AF79-762E444273A4}" destId="{F36C720E-F96E-104C-B912-FFDEA808995D}" srcOrd="5" destOrd="0" presId="urn:microsoft.com/office/officeart/2005/8/layout/default"/>
    <dgm:cxn modelId="{BF505E68-7842-6840-B0FB-8265108B15BE}" type="presParOf" srcId="{B909E96A-3114-1F41-AF79-762E444273A4}" destId="{11AF722C-475D-0F43-8F6F-02C982F5713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F295D8-4C71-FC4B-AEB5-A42FD13F1C54}"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5E5E6F9D-53CF-EC4F-9A3B-DF6318FAF002}">
      <dgm:prSet/>
      <dgm:spPr/>
      <dgm:t>
        <a:bodyPr/>
        <a:lstStyle/>
        <a:p>
          <a:r>
            <a:rPr lang="en-US" dirty="0"/>
            <a:t>Bi-Weekly Plannings</a:t>
          </a:r>
        </a:p>
      </dgm:t>
    </dgm:pt>
    <dgm:pt modelId="{96BA9F82-E2F8-DB46-A37F-7AE30AB7A69C}" type="parTrans" cxnId="{42925468-96DF-F24C-91D8-80802E37EE02}">
      <dgm:prSet/>
      <dgm:spPr/>
      <dgm:t>
        <a:bodyPr/>
        <a:lstStyle/>
        <a:p>
          <a:endParaRPr lang="en-US"/>
        </a:p>
      </dgm:t>
    </dgm:pt>
    <dgm:pt modelId="{6CD9BF01-2199-F44D-84B1-4B7944CB8324}" type="sibTrans" cxnId="{42925468-96DF-F24C-91D8-80802E37EE02}">
      <dgm:prSet/>
      <dgm:spPr/>
      <dgm:t>
        <a:bodyPr/>
        <a:lstStyle/>
        <a:p>
          <a:endParaRPr lang="en-US"/>
        </a:p>
      </dgm:t>
    </dgm:pt>
    <dgm:pt modelId="{EB876085-B004-9640-BCE5-AC3F685A9AD7}">
      <dgm:prSet/>
      <dgm:spPr/>
      <dgm:t>
        <a:bodyPr/>
        <a:lstStyle/>
        <a:p>
          <a:r>
            <a:rPr lang="en-US" dirty="0"/>
            <a:t>Backend: Python Django + SQLite</a:t>
          </a:r>
        </a:p>
      </dgm:t>
    </dgm:pt>
    <dgm:pt modelId="{88DBBF53-000E-5748-81EA-7859A00C64EA}" type="parTrans" cxnId="{CCFD9D6C-3C47-314C-8B3A-81454B73AF92}">
      <dgm:prSet/>
      <dgm:spPr/>
      <dgm:t>
        <a:bodyPr/>
        <a:lstStyle/>
        <a:p>
          <a:endParaRPr lang="en-US"/>
        </a:p>
      </dgm:t>
    </dgm:pt>
    <dgm:pt modelId="{7B44ED8E-843F-4045-A1EC-FFDFDDA20662}" type="sibTrans" cxnId="{CCFD9D6C-3C47-314C-8B3A-81454B73AF92}">
      <dgm:prSet/>
      <dgm:spPr/>
      <dgm:t>
        <a:bodyPr/>
        <a:lstStyle/>
        <a:p>
          <a:endParaRPr lang="en-US"/>
        </a:p>
      </dgm:t>
    </dgm:pt>
    <dgm:pt modelId="{BB2987C5-F843-0841-B5A4-DC8593861F9B}">
      <dgm:prSet/>
      <dgm:spPr/>
      <dgm:t>
        <a:bodyPr/>
        <a:lstStyle/>
        <a:p>
          <a:r>
            <a:rPr lang="en-US" dirty="0"/>
            <a:t>Frontend: Vue.js + Nuxt</a:t>
          </a:r>
        </a:p>
      </dgm:t>
    </dgm:pt>
    <dgm:pt modelId="{E50AF09C-DB75-7E45-BDA6-1ABBDA0AC8A3}" type="parTrans" cxnId="{BFAE4541-C121-6948-A4CE-A1314B3A527F}">
      <dgm:prSet/>
      <dgm:spPr/>
      <dgm:t>
        <a:bodyPr/>
        <a:lstStyle/>
        <a:p>
          <a:endParaRPr lang="en-US"/>
        </a:p>
      </dgm:t>
    </dgm:pt>
    <dgm:pt modelId="{59197459-2907-0244-ACDB-80A8F10F0F78}" type="sibTrans" cxnId="{BFAE4541-C121-6948-A4CE-A1314B3A527F}">
      <dgm:prSet/>
      <dgm:spPr/>
      <dgm:t>
        <a:bodyPr/>
        <a:lstStyle/>
        <a:p>
          <a:endParaRPr lang="en-US"/>
        </a:p>
      </dgm:t>
    </dgm:pt>
    <dgm:pt modelId="{E70A8BD5-7B19-1F4B-BD9A-30E15462A5ED}">
      <dgm:prSet/>
      <dgm:spPr/>
      <dgm:t>
        <a:bodyPr/>
        <a:lstStyle/>
        <a:p>
          <a:r>
            <a:rPr lang="en-US" dirty="0"/>
            <a:t>Groomed Backlog</a:t>
          </a:r>
        </a:p>
      </dgm:t>
    </dgm:pt>
    <dgm:pt modelId="{226EC8B1-F79C-3043-9358-6FF9E82FA559}" type="parTrans" cxnId="{E343FC8C-FFCA-6B4F-9171-62F4598C3E6D}">
      <dgm:prSet/>
      <dgm:spPr/>
      <dgm:t>
        <a:bodyPr/>
        <a:lstStyle/>
        <a:p>
          <a:endParaRPr lang="en-US"/>
        </a:p>
      </dgm:t>
    </dgm:pt>
    <dgm:pt modelId="{FE781865-F270-974D-B750-3D3993D22615}" type="sibTrans" cxnId="{E343FC8C-FFCA-6B4F-9171-62F4598C3E6D}">
      <dgm:prSet/>
      <dgm:spPr/>
      <dgm:t>
        <a:bodyPr/>
        <a:lstStyle/>
        <a:p>
          <a:endParaRPr lang="en-US"/>
        </a:p>
      </dgm:t>
    </dgm:pt>
    <dgm:pt modelId="{A96923FF-4287-1B42-B562-9D3A654FBBC1}">
      <dgm:prSet/>
      <dgm:spPr/>
      <dgm:t>
        <a:bodyPr/>
        <a:lstStyle/>
        <a:p>
          <a:r>
            <a:rPr lang="en-US" dirty="0"/>
            <a:t>GraphQL API</a:t>
          </a:r>
        </a:p>
      </dgm:t>
    </dgm:pt>
    <dgm:pt modelId="{22F41E17-5C69-204B-BAAA-D94D3043933A}" type="parTrans" cxnId="{ED178111-FD8E-1548-9B70-87D4FC2939CA}">
      <dgm:prSet/>
      <dgm:spPr/>
      <dgm:t>
        <a:bodyPr/>
        <a:lstStyle/>
        <a:p>
          <a:endParaRPr lang="en-US"/>
        </a:p>
      </dgm:t>
    </dgm:pt>
    <dgm:pt modelId="{CB9ED296-9D11-5C4C-B9EF-BB78FF5391BC}" type="sibTrans" cxnId="{ED178111-FD8E-1548-9B70-87D4FC2939CA}">
      <dgm:prSet/>
      <dgm:spPr/>
      <dgm:t>
        <a:bodyPr/>
        <a:lstStyle/>
        <a:p>
          <a:endParaRPr lang="en-US"/>
        </a:p>
      </dgm:t>
    </dgm:pt>
    <dgm:pt modelId="{EA86363B-910C-9E42-8B57-9F269B1AE859}">
      <dgm:prSet/>
      <dgm:spPr/>
      <dgm:t>
        <a:bodyPr/>
        <a:lstStyle/>
        <a:p>
          <a:r>
            <a:rPr lang="en-US" dirty="0"/>
            <a:t>Open-Source Repos, Open Data</a:t>
          </a:r>
        </a:p>
      </dgm:t>
    </dgm:pt>
    <dgm:pt modelId="{D612B5D0-B956-D24C-A787-0BA029FC3F6A}" type="parTrans" cxnId="{58A3B813-77D3-504D-85E3-8D7009F85BCF}">
      <dgm:prSet/>
      <dgm:spPr/>
      <dgm:t>
        <a:bodyPr/>
        <a:lstStyle/>
        <a:p>
          <a:endParaRPr lang="en-US"/>
        </a:p>
      </dgm:t>
    </dgm:pt>
    <dgm:pt modelId="{E5EC010B-BB3D-5A48-A378-8967969475CC}" type="sibTrans" cxnId="{58A3B813-77D3-504D-85E3-8D7009F85BCF}">
      <dgm:prSet/>
      <dgm:spPr/>
      <dgm:t>
        <a:bodyPr/>
        <a:lstStyle/>
        <a:p>
          <a:endParaRPr lang="en-US"/>
        </a:p>
      </dgm:t>
    </dgm:pt>
    <dgm:pt modelId="{B909E96A-3114-1F41-AF79-762E444273A4}" type="pres">
      <dgm:prSet presAssocID="{C6F295D8-4C71-FC4B-AEB5-A42FD13F1C54}" presName="diagram" presStyleCnt="0">
        <dgm:presLayoutVars>
          <dgm:dir/>
          <dgm:resizeHandles val="exact"/>
        </dgm:presLayoutVars>
      </dgm:prSet>
      <dgm:spPr/>
    </dgm:pt>
    <dgm:pt modelId="{C16AFDD4-3862-CF4B-A3B9-F2F35F20C458}" type="pres">
      <dgm:prSet presAssocID="{5E5E6F9D-53CF-EC4F-9A3B-DF6318FAF002}" presName="node" presStyleLbl="node1" presStyleIdx="0" presStyleCnt="6">
        <dgm:presLayoutVars>
          <dgm:bulletEnabled val="1"/>
        </dgm:presLayoutVars>
      </dgm:prSet>
      <dgm:spPr/>
    </dgm:pt>
    <dgm:pt modelId="{2BDA9438-FC24-BB4E-9817-3348792BD48C}" type="pres">
      <dgm:prSet presAssocID="{6CD9BF01-2199-F44D-84B1-4B7944CB8324}" presName="sibTrans" presStyleCnt="0"/>
      <dgm:spPr/>
    </dgm:pt>
    <dgm:pt modelId="{948881CB-8347-5843-B896-D297DED10D99}" type="pres">
      <dgm:prSet presAssocID="{E70A8BD5-7B19-1F4B-BD9A-30E15462A5ED}" presName="node" presStyleLbl="node1" presStyleIdx="1" presStyleCnt="6">
        <dgm:presLayoutVars>
          <dgm:bulletEnabled val="1"/>
        </dgm:presLayoutVars>
      </dgm:prSet>
      <dgm:spPr/>
    </dgm:pt>
    <dgm:pt modelId="{500854AB-957D-484B-8670-484E4831292F}" type="pres">
      <dgm:prSet presAssocID="{FE781865-F270-974D-B750-3D3993D22615}" presName="sibTrans" presStyleCnt="0"/>
      <dgm:spPr/>
    </dgm:pt>
    <dgm:pt modelId="{FDD05564-BA36-134F-A167-9D8B463C6B65}" type="pres">
      <dgm:prSet presAssocID="{EB876085-B004-9640-BCE5-AC3F685A9AD7}" presName="node" presStyleLbl="node1" presStyleIdx="2" presStyleCnt="6">
        <dgm:presLayoutVars>
          <dgm:bulletEnabled val="1"/>
        </dgm:presLayoutVars>
      </dgm:prSet>
      <dgm:spPr/>
    </dgm:pt>
    <dgm:pt modelId="{F36C720E-F96E-104C-B912-FFDEA808995D}" type="pres">
      <dgm:prSet presAssocID="{7B44ED8E-843F-4045-A1EC-FFDFDDA20662}" presName="sibTrans" presStyleCnt="0"/>
      <dgm:spPr/>
    </dgm:pt>
    <dgm:pt modelId="{5829DFF7-44F3-C34C-89E6-B193AEEB8928}" type="pres">
      <dgm:prSet presAssocID="{BB2987C5-F843-0841-B5A4-DC8593861F9B}" presName="node" presStyleLbl="node1" presStyleIdx="3" presStyleCnt="6">
        <dgm:presLayoutVars>
          <dgm:bulletEnabled val="1"/>
        </dgm:presLayoutVars>
      </dgm:prSet>
      <dgm:spPr/>
    </dgm:pt>
    <dgm:pt modelId="{872946EF-62CA-394E-B8AB-37C3480821F1}" type="pres">
      <dgm:prSet presAssocID="{59197459-2907-0244-ACDB-80A8F10F0F78}" presName="sibTrans" presStyleCnt="0"/>
      <dgm:spPr/>
    </dgm:pt>
    <dgm:pt modelId="{7AA1EF60-EA5D-8A4F-9D38-25207AD0818F}" type="pres">
      <dgm:prSet presAssocID="{A96923FF-4287-1B42-B562-9D3A654FBBC1}" presName="node" presStyleLbl="node1" presStyleIdx="4" presStyleCnt="6">
        <dgm:presLayoutVars>
          <dgm:bulletEnabled val="1"/>
        </dgm:presLayoutVars>
      </dgm:prSet>
      <dgm:spPr/>
    </dgm:pt>
    <dgm:pt modelId="{281BFD17-DC4A-614C-A087-F02DA7779872}" type="pres">
      <dgm:prSet presAssocID="{CB9ED296-9D11-5C4C-B9EF-BB78FF5391BC}" presName="sibTrans" presStyleCnt="0"/>
      <dgm:spPr/>
    </dgm:pt>
    <dgm:pt modelId="{1DB9AFEF-5E07-2A41-AD7F-8FA41319AC13}" type="pres">
      <dgm:prSet presAssocID="{EA86363B-910C-9E42-8B57-9F269B1AE859}" presName="node" presStyleLbl="node1" presStyleIdx="5" presStyleCnt="6">
        <dgm:presLayoutVars>
          <dgm:bulletEnabled val="1"/>
        </dgm:presLayoutVars>
      </dgm:prSet>
      <dgm:spPr/>
    </dgm:pt>
  </dgm:ptLst>
  <dgm:cxnLst>
    <dgm:cxn modelId="{ED178111-FD8E-1548-9B70-87D4FC2939CA}" srcId="{C6F295D8-4C71-FC4B-AEB5-A42FD13F1C54}" destId="{A96923FF-4287-1B42-B562-9D3A654FBBC1}" srcOrd="4" destOrd="0" parTransId="{22F41E17-5C69-204B-BAAA-D94D3043933A}" sibTransId="{CB9ED296-9D11-5C4C-B9EF-BB78FF5391BC}"/>
    <dgm:cxn modelId="{58A3B813-77D3-504D-85E3-8D7009F85BCF}" srcId="{C6F295D8-4C71-FC4B-AEB5-A42FD13F1C54}" destId="{EA86363B-910C-9E42-8B57-9F269B1AE859}" srcOrd="5" destOrd="0" parTransId="{D612B5D0-B956-D24C-A787-0BA029FC3F6A}" sibTransId="{E5EC010B-BB3D-5A48-A378-8967969475CC}"/>
    <dgm:cxn modelId="{19C88823-14A7-9448-9EBC-E4A7C64D63B5}" type="presOf" srcId="{EA86363B-910C-9E42-8B57-9F269B1AE859}" destId="{1DB9AFEF-5E07-2A41-AD7F-8FA41319AC13}" srcOrd="0" destOrd="0" presId="urn:microsoft.com/office/officeart/2005/8/layout/default"/>
    <dgm:cxn modelId="{BFAE4541-C121-6948-A4CE-A1314B3A527F}" srcId="{C6F295D8-4C71-FC4B-AEB5-A42FD13F1C54}" destId="{BB2987C5-F843-0841-B5A4-DC8593861F9B}" srcOrd="3" destOrd="0" parTransId="{E50AF09C-DB75-7E45-BDA6-1ABBDA0AC8A3}" sibTransId="{59197459-2907-0244-ACDB-80A8F10F0F78}"/>
    <dgm:cxn modelId="{ED5FC546-E6D9-7742-943B-8530FC351B79}" type="presOf" srcId="{A96923FF-4287-1B42-B562-9D3A654FBBC1}" destId="{7AA1EF60-EA5D-8A4F-9D38-25207AD0818F}" srcOrd="0" destOrd="0" presId="urn:microsoft.com/office/officeart/2005/8/layout/default"/>
    <dgm:cxn modelId="{42925468-96DF-F24C-91D8-80802E37EE02}" srcId="{C6F295D8-4C71-FC4B-AEB5-A42FD13F1C54}" destId="{5E5E6F9D-53CF-EC4F-9A3B-DF6318FAF002}" srcOrd="0" destOrd="0" parTransId="{96BA9F82-E2F8-DB46-A37F-7AE30AB7A69C}" sibTransId="{6CD9BF01-2199-F44D-84B1-4B7944CB8324}"/>
    <dgm:cxn modelId="{CCFD9D6C-3C47-314C-8B3A-81454B73AF92}" srcId="{C6F295D8-4C71-FC4B-AEB5-A42FD13F1C54}" destId="{EB876085-B004-9640-BCE5-AC3F685A9AD7}" srcOrd="2" destOrd="0" parTransId="{88DBBF53-000E-5748-81EA-7859A00C64EA}" sibTransId="{7B44ED8E-843F-4045-A1EC-FFDFDDA20662}"/>
    <dgm:cxn modelId="{E343FC8C-FFCA-6B4F-9171-62F4598C3E6D}" srcId="{C6F295D8-4C71-FC4B-AEB5-A42FD13F1C54}" destId="{E70A8BD5-7B19-1F4B-BD9A-30E15462A5ED}" srcOrd="1" destOrd="0" parTransId="{226EC8B1-F79C-3043-9358-6FF9E82FA559}" sibTransId="{FE781865-F270-974D-B750-3D3993D22615}"/>
    <dgm:cxn modelId="{D8702692-C99C-2343-975D-3BEB26E988BD}" type="presOf" srcId="{BB2987C5-F843-0841-B5A4-DC8593861F9B}" destId="{5829DFF7-44F3-C34C-89E6-B193AEEB8928}" srcOrd="0" destOrd="0" presId="urn:microsoft.com/office/officeart/2005/8/layout/default"/>
    <dgm:cxn modelId="{B3164792-6E74-8B48-BE59-87FE4AA29C65}" type="presOf" srcId="{E70A8BD5-7B19-1F4B-BD9A-30E15462A5ED}" destId="{948881CB-8347-5843-B896-D297DED10D99}" srcOrd="0" destOrd="0" presId="urn:microsoft.com/office/officeart/2005/8/layout/default"/>
    <dgm:cxn modelId="{7BF1CBB8-F685-7945-BC0E-EE2AC28E05AF}" type="presOf" srcId="{5E5E6F9D-53CF-EC4F-9A3B-DF6318FAF002}" destId="{C16AFDD4-3862-CF4B-A3B9-F2F35F20C458}" srcOrd="0" destOrd="0" presId="urn:microsoft.com/office/officeart/2005/8/layout/default"/>
    <dgm:cxn modelId="{C12AA1BC-0AAF-0946-A18A-C1975543DF75}" type="presOf" srcId="{EB876085-B004-9640-BCE5-AC3F685A9AD7}" destId="{FDD05564-BA36-134F-A167-9D8B463C6B65}" srcOrd="0" destOrd="0" presId="urn:microsoft.com/office/officeart/2005/8/layout/default"/>
    <dgm:cxn modelId="{41E80FF0-4894-8140-8BCB-2590F79395E7}" type="presOf" srcId="{C6F295D8-4C71-FC4B-AEB5-A42FD13F1C54}" destId="{B909E96A-3114-1F41-AF79-762E444273A4}" srcOrd="0" destOrd="0" presId="urn:microsoft.com/office/officeart/2005/8/layout/default"/>
    <dgm:cxn modelId="{A0B201CC-FC4F-8F48-A76B-C76418FA3296}" type="presParOf" srcId="{B909E96A-3114-1F41-AF79-762E444273A4}" destId="{C16AFDD4-3862-CF4B-A3B9-F2F35F20C458}" srcOrd="0" destOrd="0" presId="urn:microsoft.com/office/officeart/2005/8/layout/default"/>
    <dgm:cxn modelId="{6FD2B1D4-4B5F-274F-9E56-3EED201D06F0}" type="presParOf" srcId="{B909E96A-3114-1F41-AF79-762E444273A4}" destId="{2BDA9438-FC24-BB4E-9817-3348792BD48C}" srcOrd="1" destOrd="0" presId="urn:microsoft.com/office/officeart/2005/8/layout/default"/>
    <dgm:cxn modelId="{76E02C66-6E23-644E-B62D-C4DB1F3AFC1B}" type="presParOf" srcId="{B909E96A-3114-1F41-AF79-762E444273A4}" destId="{948881CB-8347-5843-B896-D297DED10D99}" srcOrd="2" destOrd="0" presId="urn:microsoft.com/office/officeart/2005/8/layout/default"/>
    <dgm:cxn modelId="{24EC9923-E89D-814D-8FBF-DB952B475687}" type="presParOf" srcId="{B909E96A-3114-1F41-AF79-762E444273A4}" destId="{500854AB-957D-484B-8670-484E4831292F}" srcOrd="3" destOrd="0" presId="urn:microsoft.com/office/officeart/2005/8/layout/default"/>
    <dgm:cxn modelId="{78DA3280-667D-4849-A613-56D4F0BF71F7}" type="presParOf" srcId="{B909E96A-3114-1F41-AF79-762E444273A4}" destId="{FDD05564-BA36-134F-A167-9D8B463C6B65}" srcOrd="4" destOrd="0" presId="urn:microsoft.com/office/officeart/2005/8/layout/default"/>
    <dgm:cxn modelId="{2F9AAEC5-3B5D-CF44-94BA-AB650692D23F}" type="presParOf" srcId="{B909E96A-3114-1F41-AF79-762E444273A4}" destId="{F36C720E-F96E-104C-B912-FFDEA808995D}" srcOrd="5" destOrd="0" presId="urn:microsoft.com/office/officeart/2005/8/layout/default"/>
    <dgm:cxn modelId="{18DF8BC1-D70D-6A49-BB1F-D05270F9B77A}" type="presParOf" srcId="{B909E96A-3114-1F41-AF79-762E444273A4}" destId="{5829DFF7-44F3-C34C-89E6-B193AEEB8928}" srcOrd="6" destOrd="0" presId="urn:microsoft.com/office/officeart/2005/8/layout/default"/>
    <dgm:cxn modelId="{29A634A4-E72C-4C43-9327-AA29B4867E6C}" type="presParOf" srcId="{B909E96A-3114-1F41-AF79-762E444273A4}" destId="{872946EF-62CA-394E-B8AB-37C3480821F1}" srcOrd="7" destOrd="0" presId="urn:microsoft.com/office/officeart/2005/8/layout/default"/>
    <dgm:cxn modelId="{5E3BF566-C0D2-BA4C-9291-D99C5C288C3B}" type="presParOf" srcId="{B909E96A-3114-1F41-AF79-762E444273A4}" destId="{7AA1EF60-EA5D-8A4F-9D38-25207AD0818F}" srcOrd="8" destOrd="0" presId="urn:microsoft.com/office/officeart/2005/8/layout/default"/>
    <dgm:cxn modelId="{0944DD91-F43C-E146-9FAC-5FA8022D34CA}" type="presParOf" srcId="{B909E96A-3114-1F41-AF79-762E444273A4}" destId="{281BFD17-DC4A-614C-A087-F02DA7779872}" srcOrd="9" destOrd="0" presId="urn:microsoft.com/office/officeart/2005/8/layout/default"/>
    <dgm:cxn modelId="{B77757B6-A109-8D4C-AD06-AB485BB50BAA}" type="presParOf" srcId="{B909E96A-3114-1F41-AF79-762E444273A4}" destId="{1DB9AFEF-5E07-2A41-AD7F-8FA41319AC1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516613-BCAF-4C47-B310-97E9AF3D2130}"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3D03851E-CC2A-4D49-B542-77A22767739B}">
      <dgm:prSet/>
      <dgm:spPr/>
      <dgm:t>
        <a:bodyPr/>
        <a:lstStyle/>
        <a:p>
          <a:pPr>
            <a:lnSpc>
              <a:spcPct val="100000"/>
            </a:lnSpc>
            <a:defRPr cap="all"/>
          </a:pPr>
          <a:r>
            <a:rPr lang="en-NL"/>
            <a:t>Testimonials</a:t>
          </a:r>
          <a:endParaRPr lang="en-US" dirty="0"/>
        </a:p>
      </dgm:t>
    </dgm:pt>
    <dgm:pt modelId="{DC7EBAA1-DE63-49A1-A46D-A54CC8C4FAC2}" type="parTrans" cxnId="{E51AE100-5539-4034-88EA-FFAF18CE1EA6}">
      <dgm:prSet/>
      <dgm:spPr/>
      <dgm:t>
        <a:bodyPr/>
        <a:lstStyle/>
        <a:p>
          <a:endParaRPr lang="en-US"/>
        </a:p>
      </dgm:t>
    </dgm:pt>
    <dgm:pt modelId="{B5DE9A16-E964-4F60-BCC1-D9C22790C1F1}" type="sibTrans" cxnId="{E51AE100-5539-4034-88EA-FFAF18CE1EA6}">
      <dgm:prSet/>
      <dgm:spPr/>
      <dgm:t>
        <a:bodyPr/>
        <a:lstStyle/>
        <a:p>
          <a:endParaRPr lang="en-US"/>
        </a:p>
      </dgm:t>
    </dgm:pt>
    <dgm:pt modelId="{6538785B-C0BF-4192-8163-C70246A29EBB}">
      <dgm:prSet/>
      <dgm:spPr/>
      <dgm:t>
        <a:bodyPr/>
        <a:lstStyle/>
        <a:p>
          <a:pPr>
            <a:lnSpc>
              <a:spcPct val="100000"/>
            </a:lnSpc>
            <a:defRPr cap="all"/>
          </a:pPr>
          <a:r>
            <a:rPr lang="en-NL"/>
            <a:t>Better Bank Ratings</a:t>
          </a:r>
          <a:endParaRPr lang="en-US" dirty="0"/>
        </a:p>
      </dgm:t>
    </dgm:pt>
    <dgm:pt modelId="{72384C3B-5CFE-4B70-918A-08522206021B}" type="parTrans" cxnId="{6E80FFF5-3BA3-46D5-8DFB-6F648F99C62E}">
      <dgm:prSet/>
      <dgm:spPr/>
      <dgm:t>
        <a:bodyPr/>
        <a:lstStyle/>
        <a:p>
          <a:endParaRPr lang="en-US"/>
        </a:p>
      </dgm:t>
    </dgm:pt>
    <dgm:pt modelId="{D4F8C1E5-3B3E-45A0-943E-6B5F33952748}" type="sibTrans" cxnId="{6E80FFF5-3BA3-46D5-8DFB-6F648F99C62E}">
      <dgm:prSet/>
      <dgm:spPr/>
      <dgm:t>
        <a:bodyPr/>
        <a:lstStyle/>
        <a:p>
          <a:endParaRPr lang="en-US"/>
        </a:p>
      </dgm:t>
    </dgm:pt>
    <dgm:pt modelId="{AA894D28-EBE6-4178-85A2-AF3A4E992521}">
      <dgm:prSet/>
      <dgm:spPr/>
      <dgm:t>
        <a:bodyPr/>
        <a:lstStyle/>
        <a:p>
          <a:pPr>
            <a:lnSpc>
              <a:spcPct val="100000"/>
            </a:lnSpc>
            <a:defRPr cap="all"/>
          </a:pPr>
          <a:r>
            <a:rPr lang="en-US" dirty="0"/>
            <a:t>Bank Customizability</a:t>
          </a:r>
        </a:p>
      </dgm:t>
    </dgm:pt>
    <dgm:pt modelId="{10E7B720-7324-4F34-965F-349973DA8D71}" type="parTrans" cxnId="{4DAF08C7-025F-42A2-AAF9-843251786BAE}">
      <dgm:prSet/>
      <dgm:spPr/>
      <dgm:t>
        <a:bodyPr/>
        <a:lstStyle/>
        <a:p>
          <a:endParaRPr lang="en-US"/>
        </a:p>
      </dgm:t>
    </dgm:pt>
    <dgm:pt modelId="{1D016313-9A1A-4CB5-8BCB-40DBF23EEFC3}" type="sibTrans" cxnId="{4DAF08C7-025F-42A2-AAF9-843251786BAE}">
      <dgm:prSet/>
      <dgm:spPr/>
      <dgm:t>
        <a:bodyPr/>
        <a:lstStyle/>
        <a:p>
          <a:endParaRPr lang="en-US"/>
        </a:p>
      </dgm:t>
    </dgm:pt>
    <dgm:pt modelId="{874AB6A5-5ED6-40F4-99BC-BA7EC84C0B90}" type="pres">
      <dgm:prSet presAssocID="{8E516613-BCAF-4C47-B310-97E9AF3D2130}" presName="root" presStyleCnt="0">
        <dgm:presLayoutVars>
          <dgm:dir/>
          <dgm:resizeHandles val="exact"/>
        </dgm:presLayoutVars>
      </dgm:prSet>
      <dgm:spPr/>
    </dgm:pt>
    <dgm:pt modelId="{7BBE7687-925C-40C3-A041-4F81CE0DD5D4}" type="pres">
      <dgm:prSet presAssocID="{3D03851E-CC2A-4D49-B542-77A22767739B}" presName="compNode" presStyleCnt="0"/>
      <dgm:spPr/>
    </dgm:pt>
    <dgm:pt modelId="{14150C3C-FED7-4998-A04B-9E702E728354}" type="pres">
      <dgm:prSet presAssocID="{3D03851E-CC2A-4D49-B542-77A22767739B}" presName="iconBgRect" presStyleLbl="bgShp" presStyleIdx="0" presStyleCnt="3"/>
      <dgm:spPr/>
    </dgm:pt>
    <dgm:pt modelId="{47F1C54B-E603-4128-8429-B39756B7B9C2}" type="pres">
      <dgm:prSet presAssocID="{3D03851E-CC2A-4D49-B542-77A2276773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9D89045E-4200-450A-8F8E-5C13EDFE7401}" type="pres">
      <dgm:prSet presAssocID="{3D03851E-CC2A-4D49-B542-77A22767739B}" presName="spaceRect" presStyleCnt="0"/>
      <dgm:spPr/>
    </dgm:pt>
    <dgm:pt modelId="{CB1A3D12-DC72-4C6E-AF00-1E542DF58563}" type="pres">
      <dgm:prSet presAssocID="{3D03851E-CC2A-4D49-B542-77A22767739B}" presName="textRect" presStyleLbl="revTx" presStyleIdx="0" presStyleCnt="3">
        <dgm:presLayoutVars>
          <dgm:chMax val="1"/>
          <dgm:chPref val="1"/>
        </dgm:presLayoutVars>
      </dgm:prSet>
      <dgm:spPr/>
    </dgm:pt>
    <dgm:pt modelId="{5E3F7239-1A9B-430C-A4B5-B2CFDB50EE0C}" type="pres">
      <dgm:prSet presAssocID="{B5DE9A16-E964-4F60-BCC1-D9C22790C1F1}" presName="sibTrans" presStyleCnt="0"/>
      <dgm:spPr/>
    </dgm:pt>
    <dgm:pt modelId="{226ECD8D-37EB-4897-B2AF-B400CC491970}" type="pres">
      <dgm:prSet presAssocID="{6538785B-C0BF-4192-8163-C70246A29EBB}" presName="compNode" presStyleCnt="0"/>
      <dgm:spPr/>
    </dgm:pt>
    <dgm:pt modelId="{F8EEB777-A23F-4703-801A-85DB7FFA8986}" type="pres">
      <dgm:prSet presAssocID="{6538785B-C0BF-4192-8163-C70246A29EBB}" presName="iconBgRect" presStyleLbl="bgShp" presStyleIdx="1" presStyleCnt="3"/>
      <dgm:spPr/>
    </dgm:pt>
    <dgm:pt modelId="{D6727B64-A10B-4A5E-90EC-E643A689F2D7}" type="pres">
      <dgm:prSet presAssocID="{6538785B-C0BF-4192-8163-C70246A29E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8CE6F1B4-5BB8-4D97-A8A9-071E0B9D8C43}" type="pres">
      <dgm:prSet presAssocID="{6538785B-C0BF-4192-8163-C70246A29EBB}" presName="spaceRect" presStyleCnt="0"/>
      <dgm:spPr/>
    </dgm:pt>
    <dgm:pt modelId="{5AFC25AC-F01B-491F-A689-77E698B94C1E}" type="pres">
      <dgm:prSet presAssocID="{6538785B-C0BF-4192-8163-C70246A29EBB}" presName="textRect" presStyleLbl="revTx" presStyleIdx="1" presStyleCnt="3">
        <dgm:presLayoutVars>
          <dgm:chMax val="1"/>
          <dgm:chPref val="1"/>
        </dgm:presLayoutVars>
      </dgm:prSet>
      <dgm:spPr/>
    </dgm:pt>
    <dgm:pt modelId="{1B186D01-C04E-4BBC-86F5-DE34B9CDE848}" type="pres">
      <dgm:prSet presAssocID="{D4F8C1E5-3B3E-45A0-943E-6B5F33952748}" presName="sibTrans" presStyleCnt="0"/>
      <dgm:spPr/>
    </dgm:pt>
    <dgm:pt modelId="{25D5A4CB-DA42-46F4-A0F5-B2D63F1F0C92}" type="pres">
      <dgm:prSet presAssocID="{AA894D28-EBE6-4178-85A2-AF3A4E992521}" presName="compNode" presStyleCnt="0"/>
      <dgm:spPr/>
    </dgm:pt>
    <dgm:pt modelId="{56D4F88B-D57F-409A-8117-E90A42385E65}" type="pres">
      <dgm:prSet presAssocID="{AA894D28-EBE6-4178-85A2-AF3A4E992521}" presName="iconBgRect" presStyleLbl="bgShp" presStyleIdx="2" presStyleCnt="3"/>
      <dgm:spPr/>
    </dgm:pt>
    <dgm:pt modelId="{1023558B-2373-42E7-B7B2-C96D351FC158}" type="pres">
      <dgm:prSet presAssocID="{AA894D28-EBE6-4178-85A2-AF3A4E9925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4389035C-DF12-4DCA-BCCB-DF85D0FBFFC5}" type="pres">
      <dgm:prSet presAssocID="{AA894D28-EBE6-4178-85A2-AF3A4E992521}" presName="spaceRect" presStyleCnt="0"/>
      <dgm:spPr/>
    </dgm:pt>
    <dgm:pt modelId="{926F4F26-1EE6-4ECD-AB65-0966AC54B253}" type="pres">
      <dgm:prSet presAssocID="{AA894D28-EBE6-4178-85A2-AF3A4E992521}" presName="textRect" presStyleLbl="revTx" presStyleIdx="2" presStyleCnt="3">
        <dgm:presLayoutVars>
          <dgm:chMax val="1"/>
          <dgm:chPref val="1"/>
        </dgm:presLayoutVars>
      </dgm:prSet>
      <dgm:spPr/>
    </dgm:pt>
  </dgm:ptLst>
  <dgm:cxnLst>
    <dgm:cxn modelId="{E51AE100-5539-4034-88EA-FFAF18CE1EA6}" srcId="{8E516613-BCAF-4C47-B310-97E9AF3D2130}" destId="{3D03851E-CC2A-4D49-B542-77A22767739B}" srcOrd="0" destOrd="0" parTransId="{DC7EBAA1-DE63-49A1-A46D-A54CC8C4FAC2}" sibTransId="{B5DE9A16-E964-4F60-BCC1-D9C22790C1F1}"/>
    <dgm:cxn modelId="{0206CD05-3A26-D24A-8204-7706B1D64159}" type="presOf" srcId="{8E516613-BCAF-4C47-B310-97E9AF3D2130}" destId="{874AB6A5-5ED6-40F4-99BC-BA7EC84C0B90}" srcOrd="0" destOrd="0" presId="urn:microsoft.com/office/officeart/2018/5/layout/IconCircleLabelList"/>
    <dgm:cxn modelId="{CED58327-3D90-8A49-A84D-D47019068C19}" type="presOf" srcId="{6538785B-C0BF-4192-8163-C70246A29EBB}" destId="{5AFC25AC-F01B-491F-A689-77E698B94C1E}" srcOrd="0" destOrd="0" presId="urn:microsoft.com/office/officeart/2018/5/layout/IconCircleLabelList"/>
    <dgm:cxn modelId="{608EE77A-4E52-7845-9CAE-3A9186B81E5F}" type="presOf" srcId="{AA894D28-EBE6-4178-85A2-AF3A4E992521}" destId="{926F4F26-1EE6-4ECD-AB65-0966AC54B253}" srcOrd="0" destOrd="0" presId="urn:microsoft.com/office/officeart/2018/5/layout/IconCircleLabelList"/>
    <dgm:cxn modelId="{B4472BC2-CE12-3846-84AC-4498CBB48C94}" type="presOf" srcId="{3D03851E-CC2A-4D49-B542-77A22767739B}" destId="{CB1A3D12-DC72-4C6E-AF00-1E542DF58563}" srcOrd="0" destOrd="0" presId="urn:microsoft.com/office/officeart/2018/5/layout/IconCircleLabelList"/>
    <dgm:cxn modelId="{4DAF08C7-025F-42A2-AAF9-843251786BAE}" srcId="{8E516613-BCAF-4C47-B310-97E9AF3D2130}" destId="{AA894D28-EBE6-4178-85A2-AF3A4E992521}" srcOrd="2" destOrd="0" parTransId="{10E7B720-7324-4F34-965F-349973DA8D71}" sibTransId="{1D016313-9A1A-4CB5-8BCB-40DBF23EEFC3}"/>
    <dgm:cxn modelId="{6E80FFF5-3BA3-46D5-8DFB-6F648F99C62E}" srcId="{8E516613-BCAF-4C47-B310-97E9AF3D2130}" destId="{6538785B-C0BF-4192-8163-C70246A29EBB}" srcOrd="1" destOrd="0" parTransId="{72384C3B-5CFE-4B70-918A-08522206021B}" sibTransId="{D4F8C1E5-3B3E-45A0-943E-6B5F33952748}"/>
    <dgm:cxn modelId="{3C594EC2-3269-D948-B67E-9086FE223FB0}" type="presParOf" srcId="{874AB6A5-5ED6-40F4-99BC-BA7EC84C0B90}" destId="{7BBE7687-925C-40C3-A041-4F81CE0DD5D4}" srcOrd="0" destOrd="0" presId="urn:microsoft.com/office/officeart/2018/5/layout/IconCircleLabelList"/>
    <dgm:cxn modelId="{7FFC05AE-5A08-094D-8D8F-C3A142531E82}" type="presParOf" srcId="{7BBE7687-925C-40C3-A041-4F81CE0DD5D4}" destId="{14150C3C-FED7-4998-A04B-9E702E728354}" srcOrd="0" destOrd="0" presId="urn:microsoft.com/office/officeart/2018/5/layout/IconCircleLabelList"/>
    <dgm:cxn modelId="{934B4F67-4EB4-AD4E-A48A-DB5E3B9D3714}" type="presParOf" srcId="{7BBE7687-925C-40C3-A041-4F81CE0DD5D4}" destId="{47F1C54B-E603-4128-8429-B39756B7B9C2}" srcOrd="1" destOrd="0" presId="urn:microsoft.com/office/officeart/2018/5/layout/IconCircleLabelList"/>
    <dgm:cxn modelId="{01FC0067-A4CB-514F-AACB-4EE5B6E1B17F}" type="presParOf" srcId="{7BBE7687-925C-40C3-A041-4F81CE0DD5D4}" destId="{9D89045E-4200-450A-8F8E-5C13EDFE7401}" srcOrd="2" destOrd="0" presId="urn:microsoft.com/office/officeart/2018/5/layout/IconCircleLabelList"/>
    <dgm:cxn modelId="{A2160765-3F6F-9F40-83D6-465828D41E50}" type="presParOf" srcId="{7BBE7687-925C-40C3-A041-4F81CE0DD5D4}" destId="{CB1A3D12-DC72-4C6E-AF00-1E542DF58563}" srcOrd="3" destOrd="0" presId="urn:microsoft.com/office/officeart/2018/5/layout/IconCircleLabelList"/>
    <dgm:cxn modelId="{4083B0B0-02B1-0243-879E-116AF0553E49}" type="presParOf" srcId="{874AB6A5-5ED6-40F4-99BC-BA7EC84C0B90}" destId="{5E3F7239-1A9B-430C-A4B5-B2CFDB50EE0C}" srcOrd="1" destOrd="0" presId="urn:microsoft.com/office/officeart/2018/5/layout/IconCircleLabelList"/>
    <dgm:cxn modelId="{0D3AD62D-CDEE-9D41-8080-82A37C20FDA9}" type="presParOf" srcId="{874AB6A5-5ED6-40F4-99BC-BA7EC84C0B90}" destId="{226ECD8D-37EB-4897-B2AF-B400CC491970}" srcOrd="2" destOrd="0" presId="urn:microsoft.com/office/officeart/2018/5/layout/IconCircleLabelList"/>
    <dgm:cxn modelId="{E343720A-E611-464A-95E3-90E7925199C1}" type="presParOf" srcId="{226ECD8D-37EB-4897-B2AF-B400CC491970}" destId="{F8EEB777-A23F-4703-801A-85DB7FFA8986}" srcOrd="0" destOrd="0" presId="urn:microsoft.com/office/officeart/2018/5/layout/IconCircleLabelList"/>
    <dgm:cxn modelId="{F54CD55E-7647-B444-8908-613A4B703482}" type="presParOf" srcId="{226ECD8D-37EB-4897-B2AF-B400CC491970}" destId="{D6727B64-A10B-4A5E-90EC-E643A689F2D7}" srcOrd="1" destOrd="0" presId="urn:microsoft.com/office/officeart/2018/5/layout/IconCircleLabelList"/>
    <dgm:cxn modelId="{BC108AC8-3C80-564A-9E48-438199346944}" type="presParOf" srcId="{226ECD8D-37EB-4897-B2AF-B400CC491970}" destId="{8CE6F1B4-5BB8-4D97-A8A9-071E0B9D8C43}" srcOrd="2" destOrd="0" presId="urn:microsoft.com/office/officeart/2018/5/layout/IconCircleLabelList"/>
    <dgm:cxn modelId="{DD668C81-D18A-7F41-9635-29C7C17C69D3}" type="presParOf" srcId="{226ECD8D-37EB-4897-B2AF-B400CC491970}" destId="{5AFC25AC-F01B-491F-A689-77E698B94C1E}" srcOrd="3" destOrd="0" presId="urn:microsoft.com/office/officeart/2018/5/layout/IconCircleLabelList"/>
    <dgm:cxn modelId="{5BE204F3-E96D-B142-B93B-B96008F67720}" type="presParOf" srcId="{874AB6A5-5ED6-40F4-99BC-BA7EC84C0B90}" destId="{1B186D01-C04E-4BBC-86F5-DE34B9CDE848}" srcOrd="3" destOrd="0" presId="urn:microsoft.com/office/officeart/2018/5/layout/IconCircleLabelList"/>
    <dgm:cxn modelId="{BDB18016-0ECB-C740-AEF6-1CE44ACC08F4}" type="presParOf" srcId="{874AB6A5-5ED6-40F4-99BC-BA7EC84C0B90}" destId="{25D5A4CB-DA42-46F4-A0F5-B2D63F1F0C92}" srcOrd="4" destOrd="0" presId="urn:microsoft.com/office/officeart/2018/5/layout/IconCircleLabelList"/>
    <dgm:cxn modelId="{A14D9491-340F-7844-9CF2-594B8DC7DA89}" type="presParOf" srcId="{25D5A4CB-DA42-46F4-A0F5-B2D63F1F0C92}" destId="{56D4F88B-D57F-409A-8117-E90A42385E65}" srcOrd="0" destOrd="0" presId="urn:microsoft.com/office/officeart/2018/5/layout/IconCircleLabelList"/>
    <dgm:cxn modelId="{8E91B94C-14EE-BC4E-BC01-B2686B97D2DA}" type="presParOf" srcId="{25D5A4CB-DA42-46F4-A0F5-B2D63F1F0C92}" destId="{1023558B-2373-42E7-B7B2-C96D351FC158}" srcOrd="1" destOrd="0" presId="urn:microsoft.com/office/officeart/2018/5/layout/IconCircleLabelList"/>
    <dgm:cxn modelId="{D5812DD9-9656-8C4E-ACD3-75F236FF5AC9}" type="presParOf" srcId="{25D5A4CB-DA42-46F4-A0F5-B2D63F1F0C92}" destId="{4389035C-DF12-4DCA-BCCB-DF85D0FBFFC5}" srcOrd="2" destOrd="0" presId="urn:microsoft.com/office/officeart/2018/5/layout/IconCircleLabelList"/>
    <dgm:cxn modelId="{74CC774E-CB09-2E4D-9D10-850BF9C69C1A}" type="presParOf" srcId="{25D5A4CB-DA42-46F4-A0F5-B2D63F1F0C92}" destId="{926F4F26-1EE6-4ECD-AB65-0966AC54B25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516613-BCAF-4C47-B310-97E9AF3D2130}"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3D03851E-CC2A-4D49-B542-77A22767739B}">
      <dgm:prSet/>
      <dgm:spPr/>
      <dgm:t>
        <a:bodyPr/>
        <a:lstStyle/>
        <a:p>
          <a:pPr>
            <a:lnSpc>
              <a:spcPct val="100000"/>
            </a:lnSpc>
          </a:pPr>
          <a:r>
            <a:rPr lang="en-US" dirty="0"/>
            <a:t>Challenges</a:t>
          </a:r>
        </a:p>
      </dgm:t>
    </dgm:pt>
    <dgm:pt modelId="{DC7EBAA1-DE63-49A1-A46D-A54CC8C4FAC2}" type="parTrans" cxnId="{E51AE100-5539-4034-88EA-FFAF18CE1EA6}">
      <dgm:prSet/>
      <dgm:spPr/>
      <dgm:t>
        <a:bodyPr/>
        <a:lstStyle/>
        <a:p>
          <a:endParaRPr lang="en-US"/>
        </a:p>
      </dgm:t>
    </dgm:pt>
    <dgm:pt modelId="{B5DE9A16-E964-4F60-BCC1-D9C22790C1F1}" type="sibTrans" cxnId="{E51AE100-5539-4034-88EA-FFAF18CE1EA6}">
      <dgm:prSet/>
      <dgm:spPr/>
      <dgm:t>
        <a:bodyPr/>
        <a:lstStyle/>
        <a:p>
          <a:pPr>
            <a:lnSpc>
              <a:spcPct val="100000"/>
            </a:lnSpc>
          </a:pPr>
          <a:endParaRPr lang="en-US"/>
        </a:p>
      </dgm:t>
    </dgm:pt>
    <dgm:pt modelId="{6538785B-C0BF-4192-8163-C70246A29EBB}">
      <dgm:prSet/>
      <dgm:spPr/>
      <dgm:t>
        <a:bodyPr/>
        <a:lstStyle/>
        <a:p>
          <a:pPr>
            <a:lnSpc>
              <a:spcPct val="100000"/>
            </a:lnSpc>
          </a:pPr>
          <a:r>
            <a:rPr lang="en-NL"/>
            <a:t>Guidelines</a:t>
          </a:r>
          <a:endParaRPr lang="en-US" dirty="0"/>
        </a:p>
      </dgm:t>
    </dgm:pt>
    <dgm:pt modelId="{72384C3B-5CFE-4B70-918A-08522206021B}" type="parTrans" cxnId="{6E80FFF5-3BA3-46D5-8DFB-6F648F99C62E}">
      <dgm:prSet/>
      <dgm:spPr/>
      <dgm:t>
        <a:bodyPr/>
        <a:lstStyle/>
        <a:p>
          <a:endParaRPr lang="en-US"/>
        </a:p>
      </dgm:t>
    </dgm:pt>
    <dgm:pt modelId="{D4F8C1E5-3B3E-45A0-943E-6B5F33952748}" type="sibTrans" cxnId="{6E80FFF5-3BA3-46D5-8DFB-6F648F99C62E}">
      <dgm:prSet/>
      <dgm:spPr/>
      <dgm:t>
        <a:bodyPr/>
        <a:lstStyle/>
        <a:p>
          <a:pPr>
            <a:lnSpc>
              <a:spcPct val="100000"/>
            </a:lnSpc>
          </a:pPr>
          <a:endParaRPr lang="en-US"/>
        </a:p>
      </dgm:t>
    </dgm:pt>
    <dgm:pt modelId="{AA894D28-EBE6-4178-85A2-AF3A4E992521}">
      <dgm:prSet/>
      <dgm:spPr/>
      <dgm:t>
        <a:bodyPr/>
        <a:lstStyle/>
        <a:p>
          <a:pPr>
            <a:lnSpc>
              <a:spcPct val="100000"/>
            </a:lnSpc>
          </a:pPr>
          <a:r>
            <a:rPr lang="en-US" dirty="0"/>
            <a:t>Vision</a:t>
          </a:r>
        </a:p>
      </dgm:t>
    </dgm:pt>
    <dgm:pt modelId="{10E7B720-7324-4F34-965F-349973DA8D71}" type="parTrans" cxnId="{4DAF08C7-025F-42A2-AAF9-843251786BAE}">
      <dgm:prSet/>
      <dgm:spPr/>
      <dgm:t>
        <a:bodyPr/>
        <a:lstStyle/>
        <a:p>
          <a:endParaRPr lang="en-US"/>
        </a:p>
      </dgm:t>
    </dgm:pt>
    <dgm:pt modelId="{1D016313-9A1A-4CB5-8BCB-40DBF23EEFC3}" type="sibTrans" cxnId="{4DAF08C7-025F-42A2-AAF9-843251786BAE}">
      <dgm:prSet/>
      <dgm:spPr/>
      <dgm:t>
        <a:bodyPr/>
        <a:lstStyle/>
        <a:p>
          <a:endParaRPr lang="en-US"/>
        </a:p>
      </dgm:t>
    </dgm:pt>
    <dgm:pt modelId="{0878C715-3E60-4B24-8832-53746FDB89A0}" type="pres">
      <dgm:prSet presAssocID="{8E516613-BCAF-4C47-B310-97E9AF3D2130}" presName="root" presStyleCnt="0">
        <dgm:presLayoutVars>
          <dgm:dir/>
          <dgm:resizeHandles val="exact"/>
        </dgm:presLayoutVars>
      </dgm:prSet>
      <dgm:spPr/>
    </dgm:pt>
    <dgm:pt modelId="{CA03AC1E-B32A-4968-9995-D0A5DC3777C1}" type="pres">
      <dgm:prSet presAssocID="{8E516613-BCAF-4C47-B310-97E9AF3D2130}" presName="container" presStyleCnt="0">
        <dgm:presLayoutVars>
          <dgm:dir/>
          <dgm:resizeHandles val="exact"/>
        </dgm:presLayoutVars>
      </dgm:prSet>
      <dgm:spPr/>
    </dgm:pt>
    <dgm:pt modelId="{42F3C1CC-395A-4E99-B049-852BD5876F9D}" type="pres">
      <dgm:prSet presAssocID="{3D03851E-CC2A-4D49-B542-77A22767739B}" presName="compNode" presStyleCnt="0"/>
      <dgm:spPr/>
    </dgm:pt>
    <dgm:pt modelId="{EB6791DC-8353-4C73-B010-564473591378}" type="pres">
      <dgm:prSet presAssocID="{3D03851E-CC2A-4D49-B542-77A22767739B}" presName="iconBgRect" presStyleLbl="bgShp" presStyleIdx="0" presStyleCnt="3"/>
      <dgm:spPr/>
    </dgm:pt>
    <dgm:pt modelId="{D726610D-FB8C-421E-89BC-2F06103EF61B}" type="pres">
      <dgm:prSet presAssocID="{3D03851E-CC2A-4D49-B542-77A2276773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EC9B30DB-1650-4C4D-BFC0-7031C38FFE0B}" type="pres">
      <dgm:prSet presAssocID="{3D03851E-CC2A-4D49-B542-77A22767739B}" presName="spaceRect" presStyleCnt="0"/>
      <dgm:spPr/>
    </dgm:pt>
    <dgm:pt modelId="{B0181961-56D7-4EB5-A47B-8A78BC33D53D}" type="pres">
      <dgm:prSet presAssocID="{3D03851E-CC2A-4D49-B542-77A22767739B}" presName="textRect" presStyleLbl="revTx" presStyleIdx="0" presStyleCnt="3">
        <dgm:presLayoutVars>
          <dgm:chMax val="1"/>
          <dgm:chPref val="1"/>
        </dgm:presLayoutVars>
      </dgm:prSet>
      <dgm:spPr/>
    </dgm:pt>
    <dgm:pt modelId="{073EBEB0-8591-4795-AE43-D0BD1FA13B63}" type="pres">
      <dgm:prSet presAssocID="{B5DE9A16-E964-4F60-BCC1-D9C22790C1F1}" presName="sibTrans" presStyleLbl="sibTrans2D1" presStyleIdx="0" presStyleCnt="0"/>
      <dgm:spPr/>
    </dgm:pt>
    <dgm:pt modelId="{41111507-8599-423D-AB79-FCABF55B93B5}" type="pres">
      <dgm:prSet presAssocID="{6538785B-C0BF-4192-8163-C70246A29EBB}" presName="compNode" presStyleCnt="0"/>
      <dgm:spPr/>
    </dgm:pt>
    <dgm:pt modelId="{F6888DDE-1B7F-4393-99E6-9168C2A1D173}" type="pres">
      <dgm:prSet presAssocID="{6538785B-C0BF-4192-8163-C70246A29EBB}" presName="iconBgRect" presStyleLbl="bgShp" presStyleIdx="1" presStyleCnt="3"/>
      <dgm:spPr/>
    </dgm:pt>
    <dgm:pt modelId="{09AA9B33-1A22-4407-AB19-B89AF6427C67}" type="pres">
      <dgm:prSet presAssocID="{6538785B-C0BF-4192-8163-C70246A29E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B300A5F-AD46-492F-B96F-D40E89E9B17A}" type="pres">
      <dgm:prSet presAssocID="{6538785B-C0BF-4192-8163-C70246A29EBB}" presName="spaceRect" presStyleCnt="0"/>
      <dgm:spPr/>
    </dgm:pt>
    <dgm:pt modelId="{49FBA467-82F0-4F5F-B31E-BF73441870C1}" type="pres">
      <dgm:prSet presAssocID="{6538785B-C0BF-4192-8163-C70246A29EBB}" presName="textRect" presStyleLbl="revTx" presStyleIdx="1" presStyleCnt="3">
        <dgm:presLayoutVars>
          <dgm:chMax val="1"/>
          <dgm:chPref val="1"/>
        </dgm:presLayoutVars>
      </dgm:prSet>
      <dgm:spPr/>
    </dgm:pt>
    <dgm:pt modelId="{9EF48C0E-29AE-481F-A889-DC9B2ADC5C75}" type="pres">
      <dgm:prSet presAssocID="{D4F8C1E5-3B3E-45A0-943E-6B5F33952748}" presName="sibTrans" presStyleLbl="sibTrans2D1" presStyleIdx="0" presStyleCnt="0"/>
      <dgm:spPr/>
    </dgm:pt>
    <dgm:pt modelId="{88F2F2FA-A9A6-4A8C-AA4B-33313E5FC1E0}" type="pres">
      <dgm:prSet presAssocID="{AA894D28-EBE6-4178-85A2-AF3A4E992521}" presName="compNode" presStyleCnt="0"/>
      <dgm:spPr/>
    </dgm:pt>
    <dgm:pt modelId="{322427B2-449D-4A35-B01C-EE03139AA4D6}" type="pres">
      <dgm:prSet presAssocID="{AA894D28-EBE6-4178-85A2-AF3A4E992521}" presName="iconBgRect" presStyleLbl="bgShp" presStyleIdx="2" presStyleCnt="3"/>
      <dgm:spPr/>
    </dgm:pt>
    <dgm:pt modelId="{88AB50D7-4EBA-4614-AFC5-B02811BCED7C}" type="pres">
      <dgm:prSet presAssocID="{AA894D28-EBE6-4178-85A2-AF3A4E9925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E10BFEE6-A30D-4789-93AD-8941BCEE71C3}" type="pres">
      <dgm:prSet presAssocID="{AA894D28-EBE6-4178-85A2-AF3A4E992521}" presName="spaceRect" presStyleCnt="0"/>
      <dgm:spPr/>
    </dgm:pt>
    <dgm:pt modelId="{A76F727E-4295-4D71-BF7B-1CC4F7EB9E8E}" type="pres">
      <dgm:prSet presAssocID="{AA894D28-EBE6-4178-85A2-AF3A4E992521}" presName="textRect" presStyleLbl="revTx" presStyleIdx="2" presStyleCnt="3">
        <dgm:presLayoutVars>
          <dgm:chMax val="1"/>
          <dgm:chPref val="1"/>
        </dgm:presLayoutVars>
      </dgm:prSet>
      <dgm:spPr/>
    </dgm:pt>
  </dgm:ptLst>
  <dgm:cxnLst>
    <dgm:cxn modelId="{E51AE100-5539-4034-88EA-FFAF18CE1EA6}" srcId="{8E516613-BCAF-4C47-B310-97E9AF3D2130}" destId="{3D03851E-CC2A-4D49-B542-77A22767739B}" srcOrd="0" destOrd="0" parTransId="{DC7EBAA1-DE63-49A1-A46D-A54CC8C4FAC2}" sibTransId="{B5DE9A16-E964-4F60-BCC1-D9C22790C1F1}"/>
    <dgm:cxn modelId="{B9560969-ECED-864D-9F8C-FD2202016769}" type="presOf" srcId="{6538785B-C0BF-4192-8163-C70246A29EBB}" destId="{49FBA467-82F0-4F5F-B31E-BF73441870C1}" srcOrd="0" destOrd="0" presId="urn:microsoft.com/office/officeart/2018/2/layout/IconCircleList"/>
    <dgm:cxn modelId="{CEF9C369-7727-944C-929F-0AB153EA4B8A}" type="presOf" srcId="{8E516613-BCAF-4C47-B310-97E9AF3D2130}" destId="{0878C715-3E60-4B24-8832-53746FDB89A0}" srcOrd="0" destOrd="0" presId="urn:microsoft.com/office/officeart/2018/2/layout/IconCircleList"/>
    <dgm:cxn modelId="{9A2AA487-50AD-4B48-A723-2F2EEE20998F}" type="presOf" srcId="{B5DE9A16-E964-4F60-BCC1-D9C22790C1F1}" destId="{073EBEB0-8591-4795-AE43-D0BD1FA13B63}" srcOrd="0" destOrd="0" presId="urn:microsoft.com/office/officeart/2018/2/layout/IconCircleList"/>
    <dgm:cxn modelId="{C800FD98-608D-A840-B61C-B5DA97146ECF}" type="presOf" srcId="{AA894D28-EBE6-4178-85A2-AF3A4E992521}" destId="{A76F727E-4295-4D71-BF7B-1CC4F7EB9E8E}" srcOrd="0" destOrd="0" presId="urn:microsoft.com/office/officeart/2018/2/layout/IconCircleList"/>
    <dgm:cxn modelId="{0D92B6B7-0871-874B-9BDE-E0624D2D9682}" type="presOf" srcId="{D4F8C1E5-3B3E-45A0-943E-6B5F33952748}" destId="{9EF48C0E-29AE-481F-A889-DC9B2ADC5C75}" srcOrd="0" destOrd="0" presId="urn:microsoft.com/office/officeart/2018/2/layout/IconCircleList"/>
    <dgm:cxn modelId="{4DAF08C7-025F-42A2-AAF9-843251786BAE}" srcId="{8E516613-BCAF-4C47-B310-97E9AF3D2130}" destId="{AA894D28-EBE6-4178-85A2-AF3A4E992521}" srcOrd="2" destOrd="0" parTransId="{10E7B720-7324-4F34-965F-349973DA8D71}" sibTransId="{1D016313-9A1A-4CB5-8BCB-40DBF23EEFC3}"/>
    <dgm:cxn modelId="{A97E03D9-8A13-824C-AF5A-BD696C5C8D00}" type="presOf" srcId="{3D03851E-CC2A-4D49-B542-77A22767739B}" destId="{B0181961-56D7-4EB5-A47B-8A78BC33D53D}" srcOrd="0" destOrd="0" presId="urn:microsoft.com/office/officeart/2018/2/layout/IconCircleList"/>
    <dgm:cxn modelId="{6E80FFF5-3BA3-46D5-8DFB-6F648F99C62E}" srcId="{8E516613-BCAF-4C47-B310-97E9AF3D2130}" destId="{6538785B-C0BF-4192-8163-C70246A29EBB}" srcOrd="1" destOrd="0" parTransId="{72384C3B-5CFE-4B70-918A-08522206021B}" sibTransId="{D4F8C1E5-3B3E-45A0-943E-6B5F33952748}"/>
    <dgm:cxn modelId="{6FF083CE-46DA-5E4C-85F9-E520D3558349}" type="presParOf" srcId="{0878C715-3E60-4B24-8832-53746FDB89A0}" destId="{CA03AC1E-B32A-4968-9995-D0A5DC3777C1}" srcOrd="0" destOrd="0" presId="urn:microsoft.com/office/officeart/2018/2/layout/IconCircleList"/>
    <dgm:cxn modelId="{94ADB4A5-C57F-0347-8654-BE0170B93162}" type="presParOf" srcId="{CA03AC1E-B32A-4968-9995-D0A5DC3777C1}" destId="{42F3C1CC-395A-4E99-B049-852BD5876F9D}" srcOrd="0" destOrd="0" presId="urn:microsoft.com/office/officeart/2018/2/layout/IconCircleList"/>
    <dgm:cxn modelId="{1CFE6715-55B5-A440-89E3-C45CE2716A4E}" type="presParOf" srcId="{42F3C1CC-395A-4E99-B049-852BD5876F9D}" destId="{EB6791DC-8353-4C73-B010-564473591378}" srcOrd="0" destOrd="0" presId="urn:microsoft.com/office/officeart/2018/2/layout/IconCircleList"/>
    <dgm:cxn modelId="{6662F782-6D6A-7041-80E0-8A7DA633E319}" type="presParOf" srcId="{42F3C1CC-395A-4E99-B049-852BD5876F9D}" destId="{D726610D-FB8C-421E-89BC-2F06103EF61B}" srcOrd="1" destOrd="0" presId="urn:microsoft.com/office/officeart/2018/2/layout/IconCircleList"/>
    <dgm:cxn modelId="{411655AE-1E1D-EE44-845A-E589C286124C}" type="presParOf" srcId="{42F3C1CC-395A-4E99-B049-852BD5876F9D}" destId="{EC9B30DB-1650-4C4D-BFC0-7031C38FFE0B}" srcOrd="2" destOrd="0" presId="urn:microsoft.com/office/officeart/2018/2/layout/IconCircleList"/>
    <dgm:cxn modelId="{1A7CBD38-A287-A34C-9B4B-4AC687F87D55}" type="presParOf" srcId="{42F3C1CC-395A-4E99-B049-852BD5876F9D}" destId="{B0181961-56D7-4EB5-A47B-8A78BC33D53D}" srcOrd="3" destOrd="0" presId="urn:microsoft.com/office/officeart/2018/2/layout/IconCircleList"/>
    <dgm:cxn modelId="{2FC1B73C-6F9A-124E-80BD-5EC7643E8629}" type="presParOf" srcId="{CA03AC1E-B32A-4968-9995-D0A5DC3777C1}" destId="{073EBEB0-8591-4795-AE43-D0BD1FA13B63}" srcOrd="1" destOrd="0" presId="urn:microsoft.com/office/officeart/2018/2/layout/IconCircleList"/>
    <dgm:cxn modelId="{7E9B6F56-72E5-D846-9F84-793CA523EE8F}" type="presParOf" srcId="{CA03AC1E-B32A-4968-9995-D0A5DC3777C1}" destId="{41111507-8599-423D-AB79-FCABF55B93B5}" srcOrd="2" destOrd="0" presId="urn:microsoft.com/office/officeart/2018/2/layout/IconCircleList"/>
    <dgm:cxn modelId="{747642C9-E80A-E640-B94D-9A0B0BBDED67}" type="presParOf" srcId="{41111507-8599-423D-AB79-FCABF55B93B5}" destId="{F6888DDE-1B7F-4393-99E6-9168C2A1D173}" srcOrd="0" destOrd="0" presId="urn:microsoft.com/office/officeart/2018/2/layout/IconCircleList"/>
    <dgm:cxn modelId="{DF588DFE-36E6-DB45-9AED-3A9FF379A3A8}" type="presParOf" srcId="{41111507-8599-423D-AB79-FCABF55B93B5}" destId="{09AA9B33-1A22-4407-AB19-B89AF6427C67}" srcOrd="1" destOrd="0" presId="urn:microsoft.com/office/officeart/2018/2/layout/IconCircleList"/>
    <dgm:cxn modelId="{63B21C7D-7E5F-F940-B97A-3CE2F54A1240}" type="presParOf" srcId="{41111507-8599-423D-AB79-FCABF55B93B5}" destId="{2B300A5F-AD46-492F-B96F-D40E89E9B17A}" srcOrd="2" destOrd="0" presId="urn:microsoft.com/office/officeart/2018/2/layout/IconCircleList"/>
    <dgm:cxn modelId="{446502ED-A7A3-4944-9EA7-57EE0EC4191E}" type="presParOf" srcId="{41111507-8599-423D-AB79-FCABF55B93B5}" destId="{49FBA467-82F0-4F5F-B31E-BF73441870C1}" srcOrd="3" destOrd="0" presId="urn:microsoft.com/office/officeart/2018/2/layout/IconCircleList"/>
    <dgm:cxn modelId="{75BF4DAF-261A-4D43-8997-F7354D048A1F}" type="presParOf" srcId="{CA03AC1E-B32A-4968-9995-D0A5DC3777C1}" destId="{9EF48C0E-29AE-481F-A889-DC9B2ADC5C75}" srcOrd="3" destOrd="0" presId="urn:microsoft.com/office/officeart/2018/2/layout/IconCircleList"/>
    <dgm:cxn modelId="{78024520-9F9D-4247-A70B-7D3B12137D9A}" type="presParOf" srcId="{CA03AC1E-B32A-4968-9995-D0A5DC3777C1}" destId="{88F2F2FA-A9A6-4A8C-AA4B-33313E5FC1E0}" srcOrd="4" destOrd="0" presId="urn:microsoft.com/office/officeart/2018/2/layout/IconCircleList"/>
    <dgm:cxn modelId="{B415EEF5-9BA5-8D45-A662-A3421A0E4821}" type="presParOf" srcId="{88F2F2FA-A9A6-4A8C-AA4B-33313E5FC1E0}" destId="{322427B2-449D-4A35-B01C-EE03139AA4D6}" srcOrd="0" destOrd="0" presId="urn:microsoft.com/office/officeart/2018/2/layout/IconCircleList"/>
    <dgm:cxn modelId="{50EA6E7B-BEB6-FC49-A391-7B64163A636F}" type="presParOf" srcId="{88F2F2FA-A9A6-4A8C-AA4B-33313E5FC1E0}" destId="{88AB50D7-4EBA-4614-AFC5-B02811BCED7C}" srcOrd="1" destOrd="0" presId="urn:microsoft.com/office/officeart/2018/2/layout/IconCircleList"/>
    <dgm:cxn modelId="{E0E25C63-00D2-AC4E-9E4B-3F4532AA4F08}" type="presParOf" srcId="{88F2F2FA-A9A6-4A8C-AA4B-33313E5FC1E0}" destId="{E10BFEE6-A30D-4789-93AD-8941BCEE71C3}" srcOrd="2" destOrd="0" presId="urn:microsoft.com/office/officeart/2018/2/layout/IconCircleList"/>
    <dgm:cxn modelId="{77A71337-33D6-A542-8815-1E6E697074DD}" type="presParOf" srcId="{88F2F2FA-A9A6-4A8C-AA4B-33313E5FC1E0}" destId="{A76F727E-4295-4D71-BF7B-1CC4F7EB9E8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FAF9D3-4F3D-B148-A575-6330DE6238C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C032FB-3270-5B42-B18E-37BB33CBB17E}">
      <dgm:prSet/>
      <dgm:spPr/>
      <dgm:t>
        <a:bodyPr/>
        <a:lstStyle/>
        <a:p>
          <a:r>
            <a:rPr lang="en-NL" dirty="0"/>
            <a:t>Delivery includes collaboration  and explanation</a:t>
          </a:r>
        </a:p>
      </dgm:t>
    </dgm:pt>
    <dgm:pt modelId="{DBB9D948-88E2-CD41-8FCE-D603089185BF}" type="parTrans" cxnId="{F7E2E4FD-65A5-4A40-98EE-FCBB98FEC233}">
      <dgm:prSet/>
      <dgm:spPr/>
      <dgm:t>
        <a:bodyPr/>
        <a:lstStyle/>
        <a:p>
          <a:endParaRPr lang="en-US"/>
        </a:p>
      </dgm:t>
    </dgm:pt>
    <dgm:pt modelId="{02B75A3C-5568-7F4D-8E4B-551E02B5FF8F}" type="sibTrans" cxnId="{F7E2E4FD-65A5-4A40-98EE-FCBB98FEC233}">
      <dgm:prSet/>
      <dgm:spPr/>
      <dgm:t>
        <a:bodyPr/>
        <a:lstStyle/>
        <a:p>
          <a:endParaRPr lang="en-US"/>
        </a:p>
      </dgm:t>
    </dgm:pt>
    <dgm:pt modelId="{77FED701-8817-6145-AFE6-62D2EF2A14EE}">
      <dgm:prSet/>
      <dgm:spPr/>
      <dgm:t>
        <a:bodyPr/>
        <a:lstStyle/>
        <a:p>
          <a:r>
            <a:rPr lang="en-NL" dirty="0"/>
            <a:t>Explaining your work to at least </a:t>
          </a:r>
          <a:r>
            <a:rPr lang="en-NL"/>
            <a:t>one colleague</a:t>
          </a:r>
          <a:endParaRPr lang="en-NL" dirty="0"/>
        </a:p>
      </dgm:t>
    </dgm:pt>
    <dgm:pt modelId="{FDE0C876-4B9B-4A4C-B9F7-E3D8A666BD23}" type="parTrans" cxnId="{1EF5C7D8-5C51-5C46-A1E5-A440786434D5}">
      <dgm:prSet/>
      <dgm:spPr/>
      <dgm:t>
        <a:bodyPr/>
        <a:lstStyle/>
        <a:p>
          <a:endParaRPr lang="en-US"/>
        </a:p>
      </dgm:t>
    </dgm:pt>
    <dgm:pt modelId="{32DE7B3B-65A1-AF49-A9A7-CD6F99355692}" type="sibTrans" cxnId="{1EF5C7D8-5C51-5C46-A1E5-A440786434D5}">
      <dgm:prSet/>
      <dgm:spPr/>
      <dgm:t>
        <a:bodyPr/>
        <a:lstStyle/>
        <a:p>
          <a:endParaRPr lang="en-US"/>
        </a:p>
      </dgm:t>
    </dgm:pt>
    <dgm:pt modelId="{16FD275C-425C-FC48-BD52-4F5B69CCA12D}">
      <dgm:prSet/>
      <dgm:spPr/>
      <dgm:t>
        <a:bodyPr/>
        <a:lstStyle/>
        <a:p>
          <a:r>
            <a:rPr lang="en-NL"/>
            <a:t>Embrace ignorance</a:t>
          </a:r>
        </a:p>
      </dgm:t>
    </dgm:pt>
    <dgm:pt modelId="{1CA67C8C-B78B-8346-9622-DBD9B0081C60}" type="parTrans" cxnId="{87A48D37-7C8E-8C4C-B1C7-B88303816752}">
      <dgm:prSet/>
      <dgm:spPr/>
      <dgm:t>
        <a:bodyPr/>
        <a:lstStyle/>
        <a:p>
          <a:endParaRPr lang="en-US"/>
        </a:p>
      </dgm:t>
    </dgm:pt>
    <dgm:pt modelId="{0827FE18-B719-4744-9658-C24301857603}" type="sibTrans" cxnId="{87A48D37-7C8E-8C4C-B1C7-B88303816752}">
      <dgm:prSet/>
      <dgm:spPr/>
      <dgm:t>
        <a:bodyPr/>
        <a:lstStyle/>
        <a:p>
          <a:endParaRPr lang="en-US"/>
        </a:p>
      </dgm:t>
    </dgm:pt>
    <dgm:pt modelId="{E08F9775-384E-E74F-B7A8-53B7894085FC}">
      <dgm:prSet/>
      <dgm:spPr/>
      <dgm:t>
        <a:bodyPr/>
        <a:lstStyle/>
        <a:p>
          <a:r>
            <a:rPr lang="en-NL"/>
            <a:t>Ask questions frequently in Slack</a:t>
          </a:r>
        </a:p>
      </dgm:t>
    </dgm:pt>
    <dgm:pt modelId="{014E9802-B6F5-3646-8FB5-857F53DC9958}" type="parTrans" cxnId="{73DE39C6-DFBF-8749-9AAB-64A6624D8845}">
      <dgm:prSet/>
      <dgm:spPr/>
      <dgm:t>
        <a:bodyPr/>
        <a:lstStyle/>
        <a:p>
          <a:endParaRPr lang="en-US"/>
        </a:p>
      </dgm:t>
    </dgm:pt>
    <dgm:pt modelId="{7C71931B-3528-054D-B7D4-1E56EB53BA5B}" type="sibTrans" cxnId="{73DE39C6-DFBF-8749-9AAB-64A6624D8845}">
      <dgm:prSet/>
      <dgm:spPr/>
      <dgm:t>
        <a:bodyPr/>
        <a:lstStyle/>
        <a:p>
          <a:endParaRPr lang="en-US"/>
        </a:p>
      </dgm:t>
    </dgm:pt>
    <dgm:pt modelId="{80798BA0-F5BE-324F-8477-20B24685F6FF}">
      <dgm:prSet/>
      <dgm:spPr/>
      <dgm:t>
        <a:bodyPr/>
        <a:lstStyle/>
        <a:p>
          <a:r>
            <a:rPr lang="en-NL"/>
            <a:t>Mark them resolved as necessary</a:t>
          </a:r>
        </a:p>
      </dgm:t>
    </dgm:pt>
    <dgm:pt modelId="{7D591A2D-EF44-0C44-A09F-9678E9F6EE64}" type="parTrans" cxnId="{A31598D3-AA98-5A48-B87C-EA980C4BCA6F}">
      <dgm:prSet/>
      <dgm:spPr/>
      <dgm:t>
        <a:bodyPr/>
        <a:lstStyle/>
        <a:p>
          <a:endParaRPr lang="en-US"/>
        </a:p>
      </dgm:t>
    </dgm:pt>
    <dgm:pt modelId="{F5063C9C-597C-E34F-82CC-A4AB6B58EC7A}" type="sibTrans" cxnId="{A31598D3-AA98-5A48-B87C-EA980C4BCA6F}">
      <dgm:prSet/>
      <dgm:spPr/>
      <dgm:t>
        <a:bodyPr/>
        <a:lstStyle/>
        <a:p>
          <a:endParaRPr lang="en-US"/>
        </a:p>
      </dgm:t>
    </dgm:pt>
    <dgm:pt modelId="{AC3BF600-1267-4C49-8DD1-A63D6F00063E}">
      <dgm:prSet/>
      <dgm:spPr/>
      <dgm:t>
        <a:bodyPr/>
        <a:lstStyle/>
        <a:p>
          <a:r>
            <a:rPr lang="en-NL"/>
            <a:t>Err on the side of over-asking</a:t>
          </a:r>
        </a:p>
      </dgm:t>
    </dgm:pt>
    <dgm:pt modelId="{38A4FD05-E4BE-C14B-B475-DBFA6F5F0301}" type="parTrans" cxnId="{ECE40D6A-4F6F-BC4A-B2F9-76CEAAC94562}">
      <dgm:prSet/>
      <dgm:spPr/>
      <dgm:t>
        <a:bodyPr/>
        <a:lstStyle/>
        <a:p>
          <a:endParaRPr lang="en-US"/>
        </a:p>
      </dgm:t>
    </dgm:pt>
    <dgm:pt modelId="{7926D46C-A849-3545-8AE7-CE834D4CE21A}" type="sibTrans" cxnId="{ECE40D6A-4F6F-BC4A-B2F9-76CEAAC94562}">
      <dgm:prSet/>
      <dgm:spPr/>
      <dgm:t>
        <a:bodyPr/>
        <a:lstStyle/>
        <a:p>
          <a:endParaRPr lang="en-US"/>
        </a:p>
      </dgm:t>
    </dgm:pt>
    <dgm:pt modelId="{CF5C50A9-E5F9-7241-B9C4-0D87DD00F805}">
      <dgm:prSet/>
      <dgm:spPr/>
      <dgm:t>
        <a:bodyPr/>
        <a:lstStyle/>
        <a:p>
          <a:r>
            <a:rPr lang="en-NL"/>
            <a:t>Teach</a:t>
          </a:r>
        </a:p>
      </dgm:t>
    </dgm:pt>
    <dgm:pt modelId="{5EF63C63-11A0-7D4A-BFD5-B2E8FB6C6864}" type="parTrans" cxnId="{E2B5CC45-D8CF-824C-BA77-D848D61430FD}">
      <dgm:prSet/>
      <dgm:spPr/>
      <dgm:t>
        <a:bodyPr/>
        <a:lstStyle/>
        <a:p>
          <a:endParaRPr lang="en-US"/>
        </a:p>
      </dgm:t>
    </dgm:pt>
    <dgm:pt modelId="{570A7D94-D58E-884A-8A2A-09C5C93B4F5B}" type="sibTrans" cxnId="{E2B5CC45-D8CF-824C-BA77-D848D61430FD}">
      <dgm:prSet/>
      <dgm:spPr/>
      <dgm:t>
        <a:bodyPr/>
        <a:lstStyle/>
        <a:p>
          <a:endParaRPr lang="en-US"/>
        </a:p>
      </dgm:t>
    </dgm:pt>
    <dgm:pt modelId="{883DEC6C-006F-954C-BE44-8A7B18B66BB3}">
      <dgm:prSet/>
      <dgm:spPr/>
      <dgm:t>
        <a:bodyPr/>
        <a:lstStyle/>
        <a:p>
          <a:r>
            <a:rPr lang="en-NL"/>
            <a:t>Share what you learned, even if it’s redundant</a:t>
          </a:r>
        </a:p>
      </dgm:t>
    </dgm:pt>
    <dgm:pt modelId="{3E7A357C-ABE2-FC4B-A3F1-8718D4109DF6}" type="parTrans" cxnId="{3351E3DA-FAE6-2F44-9318-846B27577630}">
      <dgm:prSet/>
      <dgm:spPr/>
      <dgm:t>
        <a:bodyPr/>
        <a:lstStyle/>
        <a:p>
          <a:endParaRPr lang="en-US"/>
        </a:p>
      </dgm:t>
    </dgm:pt>
    <dgm:pt modelId="{4241891E-114E-BA4A-9253-DF4BDFD6A95D}" type="sibTrans" cxnId="{3351E3DA-FAE6-2F44-9318-846B27577630}">
      <dgm:prSet/>
      <dgm:spPr/>
      <dgm:t>
        <a:bodyPr/>
        <a:lstStyle/>
        <a:p>
          <a:endParaRPr lang="en-US"/>
        </a:p>
      </dgm:t>
    </dgm:pt>
    <dgm:pt modelId="{2F22EF86-82A0-E646-B978-0C640BFB6043}">
      <dgm:prSet/>
      <dgm:spPr/>
      <dgm:t>
        <a:bodyPr/>
        <a:lstStyle/>
        <a:p>
          <a:r>
            <a:rPr lang="en-NL"/>
            <a:t>Repeat yourself</a:t>
          </a:r>
        </a:p>
      </dgm:t>
    </dgm:pt>
    <dgm:pt modelId="{7BC49798-1C98-6C4C-8C3F-6F6413DA85D9}" type="parTrans" cxnId="{01130DB8-CFD8-FE40-B72E-1A0A07C3A8E6}">
      <dgm:prSet/>
      <dgm:spPr/>
      <dgm:t>
        <a:bodyPr/>
        <a:lstStyle/>
        <a:p>
          <a:endParaRPr lang="en-US"/>
        </a:p>
      </dgm:t>
    </dgm:pt>
    <dgm:pt modelId="{AD811C94-65AF-D743-B80A-B3C3F2637537}" type="sibTrans" cxnId="{01130DB8-CFD8-FE40-B72E-1A0A07C3A8E6}">
      <dgm:prSet/>
      <dgm:spPr/>
      <dgm:t>
        <a:bodyPr/>
        <a:lstStyle/>
        <a:p>
          <a:endParaRPr lang="en-US"/>
        </a:p>
      </dgm:t>
    </dgm:pt>
    <dgm:pt modelId="{3C9BDA41-D3AC-D740-9AB5-70934425AC0A}">
      <dgm:prSet/>
      <dgm:spPr/>
      <dgm:t>
        <a:bodyPr/>
        <a:lstStyle/>
        <a:p>
          <a:r>
            <a:rPr lang="en-NL"/>
            <a:t>Err on the side of repetition and redundancy</a:t>
          </a:r>
        </a:p>
      </dgm:t>
    </dgm:pt>
    <dgm:pt modelId="{0B1CBDA5-ADD6-DA4F-9609-C03D039C9AE2}" type="parTrans" cxnId="{E562CBCB-3E92-9947-B96F-E7466CFCD248}">
      <dgm:prSet/>
      <dgm:spPr/>
      <dgm:t>
        <a:bodyPr/>
        <a:lstStyle/>
        <a:p>
          <a:endParaRPr lang="en-US"/>
        </a:p>
      </dgm:t>
    </dgm:pt>
    <dgm:pt modelId="{4100BBCA-1443-3C46-B66F-4F27872040AB}" type="sibTrans" cxnId="{E562CBCB-3E92-9947-B96F-E7466CFCD248}">
      <dgm:prSet/>
      <dgm:spPr/>
      <dgm:t>
        <a:bodyPr/>
        <a:lstStyle/>
        <a:p>
          <a:endParaRPr lang="en-US"/>
        </a:p>
      </dgm:t>
    </dgm:pt>
    <dgm:pt modelId="{2CFE1F60-9A2B-B04A-BC7C-E94F4626EB81}">
      <dgm:prSet/>
      <dgm:spPr/>
      <dgm:t>
        <a:bodyPr/>
        <a:lstStyle/>
        <a:p>
          <a:r>
            <a:rPr lang="en-NL" dirty="0"/>
            <a:t>Technically present large changes to colleagues</a:t>
          </a:r>
        </a:p>
      </dgm:t>
    </dgm:pt>
    <dgm:pt modelId="{FA385E53-86C3-3340-933A-0086195ED040}" type="parTrans" cxnId="{66CA7176-1C6C-6041-A92F-4228CE62CFE5}">
      <dgm:prSet/>
      <dgm:spPr/>
      <dgm:t>
        <a:bodyPr/>
        <a:lstStyle/>
        <a:p>
          <a:endParaRPr lang="en-US"/>
        </a:p>
      </dgm:t>
    </dgm:pt>
    <dgm:pt modelId="{A7EAE650-AD99-F24B-9A71-65DAA9D053A5}" type="sibTrans" cxnId="{66CA7176-1C6C-6041-A92F-4228CE62CFE5}">
      <dgm:prSet/>
      <dgm:spPr/>
      <dgm:t>
        <a:bodyPr/>
        <a:lstStyle/>
        <a:p>
          <a:endParaRPr lang="en-US"/>
        </a:p>
      </dgm:t>
    </dgm:pt>
    <dgm:pt modelId="{FF2D43F5-041A-0E45-BF41-B0D6188FF694}" type="pres">
      <dgm:prSet presAssocID="{4CFAF9D3-4F3D-B148-A575-6330DE6238C7}" presName="Name0" presStyleCnt="0">
        <dgm:presLayoutVars>
          <dgm:dir/>
          <dgm:animLvl val="lvl"/>
          <dgm:resizeHandles val="exact"/>
        </dgm:presLayoutVars>
      </dgm:prSet>
      <dgm:spPr/>
    </dgm:pt>
    <dgm:pt modelId="{D53EBB54-9A75-1C41-9317-D32FD8FA046A}" type="pres">
      <dgm:prSet presAssocID="{8FC032FB-3270-5B42-B18E-37BB33CBB17E}" presName="linNode" presStyleCnt="0"/>
      <dgm:spPr/>
    </dgm:pt>
    <dgm:pt modelId="{29E1D790-116F-4546-A66F-2CA688CB26BD}" type="pres">
      <dgm:prSet presAssocID="{8FC032FB-3270-5B42-B18E-37BB33CBB17E}" presName="parentText" presStyleLbl="node1" presStyleIdx="0" presStyleCnt="3">
        <dgm:presLayoutVars>
          <dgm:chMax val="1"/>
          <dgm:bulletEnabled val="1"/>
        </dgm:presLayoutVars>
      </dgm:prSet>
      <dgm:spPr/>
    </dgm:pt>
    <dgm:pt modelId="{4229BE6F-618E-8F41-93AC-190932D19A88}" type="pres">
      <dgm:prSet presAssocID="{8FC032FB-3270-5B42-B18E-37BB33CBB17E}" presName="descendantText" presStyleLbl="alignAccFollowNode1" presStyleIdx="0" presStyleCnt="3">
        <dgm:presLayoutVars>
          <dgm:bulletEnabled val="1"/>
        </dgm:presLayoutVars>
      </dgm:prSet>
      <dgm:spPr/>
    </dgm:pt>
    <dgm:pt modelId="{BA238AE1-215B-C746-9E6C-07EABB78D3D4}" type="pres">
      <dgm:prSet presAssocID="{02B75A3C-5568-7F4D-8E4B-551E02B5FF8F}" presName="sp" presStyleCnt="0"/>
      <dgm:spPr/>
    </dgm:pt>
    <dgm:pt modelId="{D434E56F-3B12-1548-8DA8-6D7AAB7BB3F2}" type="pres">
      <dgm:prSet presAssocID="{16FD275C-425C-FC48-BD52-4F5B69CCA12D}" presName="linNode" presStyleCnt="0"/>
      <dgm:spPr/>
    </dgm:pt>
    <dgm:pt modelId="{BFA942C1-0F52-3945-902B-EB00B11B2112}" type="pres">
      <dgm:prSet presAssocID="{16FD275C-425C-FC48-BD52-4F5B69CCA12D}" presName="parentText" presStyleLbl="node1" presStyleIdx="1" presStyleCnt="3">
        <dgm:presLayoutVars>
          <dgm:chMax val="1"/>
          <dgm:bulletEnabled val="1"/>
        </dgm:presLayoutVars>
      </dgm:prSet>
      <dgm:spPr/>
    </dgm:pt>
    <dgm:pt modelId="{258B5A12-F853-C945-B4AA-2A34DBD50D37}" type="pres">
      <dgm:prSet presAssocID="{16FD275C-425C-FC48-BD52-4F5B69CCA12D}" presName="descendantText" presStyleLbl="alignAccFollowNode1" presStyleIdx="1" presStyleCnt="3">
        <dgm:presLayoutVars>
          <dgm:bulletEnabled val="1"/>
        </dgm:presLayoutVars>
      </dgm:prSet>
      <dgm:spPr/>
    </dgm:pt>
    <dgm:pt modelId="{961AB9CC-28B0-5E43-B379-547EB9836E24}" type="pres">
      <dgm:prSet presAssocID="{0827FE18-B719-4744-9658-C24301857603}" presName="sp" presStyleCnt="0"/>
      <dgm:spPr/>
    </dgm:pt>
    <dgm:pt modelId="{23E7F0DD-AC1A-DC4C-88C6-FB6B76411389}" type="pres">
      <dgm:prSet presAssocID="{CF5C50A9-E5F9-7241-B9C4-0D87DD00F805}" presName="linNode" presStyleCnt="0"/>
      <dgm:spPr/>
    </dgm:pt>
    <dgm:pt modelId="{15CD221C-FC6C-6E48-9D56-408E07393873}" type="pres">
      <dgm:prSet presAssocID="{CF5C50A9-E5F9-7241-B9C4-0D87DD00F805}" presName="parentText" presStyleLbl="node1" presStyleIdx="2" presStyleCnt="3">
        <dgm:presLayoutVars>
          <dgm:chMax val="1"/>
          <dgm:bulletEnabled val="1"/>
        </dgm:presLayoutVars>
      </dgm:prSet>
      <dgm:spPr/>
    </dgm:pt>
    <dgm:pt modelId="{8569A959-CD27-3147-B9C5-2BB46B511D82}" type="pres">
      <dgm:prSet presAssocID="{CF5C50A9-E5F9-7241-B9C4-0D87DD00F805}" presName="descendantText" presStyleLbl="alignAccFollowNode1" presStyleIdx="2" presStyleCnt="3">
        <dgm:presLayoutVars>
          <dgm:bulletEnabled val="1"/>
        </dgm:presLayoutVars>
      </dgm:prSet>
      <dgm:spPr/>
    </dgm:pt>
  </dgm:ptLst>
  <dgm:cxnLst>
    <dgm:cxn modelId="{ECAC3D1B-1C9A-2944-A9C1-1D6D04C90138}" type="presOf" srcId="{E08F9775-384E-E74F-B7A8-53B7894085FC}" destId="{258B5A12-F853-C945-B4AA-2A34DBD50D37}" srcOrd="0" destOrd="0" presId="urn:microsoft.com/office/officeart/2005/8/layout/vList5"/>
    <dgm:cxn modelId="{37AD6D28-7322-F948-9372-363B3ACA4EB4}" type="presOf" srcId="{AC3BF600-1267-4C49-8DD1-A63D6F00063E}" destId="{258B5A12-F853-C945-B4AA-2A34DBD50D37}" srcOrd="0" destOrd="2" presId="urn:microsoft.com/office/officeart/2005/8/layout/vList5"/>
    <dgm:cxn modelId="{87A48D37-7C8E-8C4C-B1C7-B88303816752}" srcId="{4CFAF9D3-4F3D-B148-A575-6330DE6238C7}" destId="{16FD275C-425C-FC48-BD52-4F5B69CCA12D}" srcOrd="1" destOrd="0" parTransId="{1CA67C8C-B78B-8346-9622-DBD9B0081C60}" sibTransId="{0827FE18-B719-4744-9658-C24301857603}"/>
    <dgm:cxn modelId="{BB581E3A-E993-AC44-8121-0470B0E3BA16}" type="presOf" srcId="{77FED701-8817-6145-AFE6-62D2EF2A14EE}" destId="{4229BE6F-618E-8F41-93AC-190932D19A88}" srcOrd="0" destOrd="0" presId="urn:microsoft.com/office/officeart/2005/8/layout/vList5"/>
    <dgm:cxn modelId="{E2B5CC45-D8CF-824C-BA77-D848D61430FD}" srcId="{4CFAF9D3-4F3D-B148-A575-6330DE6238C7}" destId="{CF5C50A9-E5F9-7241-B9C4-0D87DD00F805}" srcOrd="2" destOrd="0" parTransId="{5EF63C63-11A0-7D4A-BFD5-B2E8FB6C6864}" sibTransId="{570A7D94-D58E-884A-8A2A-09C5C93B4F5B}"/>
    <dgm:cxn modelId="{6C3CCD4D-6DC5-944E-9B37-22688ACFF10D}" type="presOf" srcId="{3C9BDA41-D3AC-D740-9AB5-70934425AC0A}" destId="{8569A959-CD27-3147-B9C5-2BB46B511D82}" srcOrd="0" destOrd="2" presId="urn:microsoft.com/office/officeart/2005/8/layout/vList5"/>
    <dgm:cxn modelId="{8DB15C53-144D-EE41-97E6-E17B57F4B72F}" type="presOf" srcId="{16FD275C-425C-FC48-BD52-4F5B69CCA12D}" destId="{BFA942C1-0F52-3945-902B-EB00B11B2112}" srcOrd="0" destOrd="0" presId="urn:microsoft.com/office/officeart/2005/8/layout/vList5"/>
    <dgm:cxn modelId="{E630D759-335A-E548-9140-E55C2F717CBC}" type="presOf" srcId="{4CFAF9D3-4F3D-B148-A575-6330DE6238C7}" destId="{FF2D43F5-041A-0E45-BF41-B0D6188FF694}" srcOrd="0" destOrd="0" presId="urn:microsoft.com/office/officeart/2005/8/layout/vList5"/>
    <dgm:cxn modelId="{ECE40D6A-4F6F-BC4A-B2F9-76CEAAC94562}" srcId="{16FD275C-425C-FC48-BD52-4F5B69CCA12D}" destId="{AC3BF600-1267-4C49-8DD1-A63D6F00063E}" srcOrd="2" destOrd="0" parTransId="{38A4FD05-E4BE-C14B-B475-DBFA6F5F0301}" sibTransId="{7926D46C-A849-3545-8AE7-CE834D4CE21A}"/>
    <dgm:cxn modelId="{66CA7176-1C6C-6041-A92F-4228CE62CFE5}" srcId="{8FC032FB-3270-5B42-B18E-37BB33CBB17E}" destId="{2CFE1F60-9A2B-B04A-BC7C-E94F4626EB81}" srcOrd="1" destOrd="0" parTransId="{FA385E53-86C3-3340-933A-0086195ED040}" sibTransId="{A7EAE650-AD99-F24B-9A71-65DAA9D053A5}"/>
    <dgm:cxn modelId="{2CDA5794-0376-0843-BDB9-F9DC06EABAA6}" type="presOf" srcId="{2CFE1F60-9A2B-B04A-BC7C-E94F4626EB81}" destId="{4229BE6F-618E-8F41-93AC-190932D19A88}" srcOrd="0" destOrd="1" presId="urn:microsoft.com/office/officeart/2005/8/layout/vList5"/>
    <dgm:cxn modelId="{E5CC4797-0344-974A-90BE-56AA250E8467}" type="presOf" srcId="{8FC032FB-3270-5B42-B18E-37BB33CBB17E}" destId="{29E1D790-116F-4546-A66F-2CA688CB26BD}" srcOrd="0" destOrd="0" presId="urn:microsoft.com/office/officeart/2005/8/layout/vList5"/>
    <dgm:cxn modelId="{01130DB8-CFD8-FE40-B72E-1A0A07C3A8E6}" srcId="{CF5C50A9-E5F9-7241-B9C4-0D87DD00F805}" destId="{2F22EF86-82A0-E646-B978-0C640BFB6043}" srcOrd="1" destOrd="0" parTransId="{7BC49798-1C98-6C4C-8C3F-6F6413DA85D9}" sibTransId="{AD811C94-65AF-D743-B80A-B3C3F2637537}"/>
    <dgm:cxn modelId="{73DE39C6-DFBF-8749-9AAB-64A6624D8845}" srcId="{16FD275C-425C-FC48-BD52-4F5B69CCA12D}" destId="{E08F9775-384E-E74F-B7A8-53B7894085FC}" srcOrd="0" destOrd="0" parTransId="{014E9802-B6F5-3646-8FB5-857F53DC9958}" sibTransId="{7C71931B-3528-054D-B7D4-1E56EB53BA5B}"/>
    <dgm:cxn modelId="{66E498CA-A846-0643-ADBD-7BC110DD7957}" type="presOf" srcId="{883DEC6C-006F-954C-BE44-8A7B18B66BB3}" destId="{8569A959-CD27-3147-B9C5-2BB46B511D82}" srcOrd="0" destOrd="0" presId="urn:microsoft.com/office/officeart/2005/8/layout/vList5"/>
    <dgm:cxn modelId="{E562CBCB-3E92-9947-B96F-E7466CFCD248}" srcId="{CF5C50A9-E5F9-7241-B9C4-0D87DD00F805}" destId="{3C9BDA41-D3AC-D740-9AB5-70934425AC0A}" srcOrd="2" destOrd="0" parTransId="{0B1CBDA5-ADD6-DA4F-9609-C03D039C9AE2}" sibTransId="{4100BBCA-1443-3C46-B66F-4F27872040AB}"/>
    <dgm:cxn modelId="{7A425AD2-00B5-3C42-A338-AC6ED874866D}" type="presOf" srcId="{80798BA0-F5BE-324F-8477-20B24685F6FF}" destId="{258B5A12-F853-C945-B4AA-2A34DBD50D37}" srcOrd="0" destOrd="1" presId="urn:microsoft.com/office/officeart/2005/8/layout/vList5"/>
    <dgm:cxn modelId="{A31598D3-AA98-5A48-B87C-EA980C4BCA6F}" srcId="{16FD275C-425C-FC48-BD52-4F5B69CCA12D}" destId="{80798BA0-F5BE-324F-8477-20B24685F6FF}" srcOrd="1" destOrd="0" parTransId="{7D591A2D-EF44-0C44-A09F-9678E9F6EE64}" sibTransId="{F5063C9C-597C-E34F-82CC-A4AB6B58EC7A}"/>
    <dgm:cxn modelId="{1EF5C7D8-5C51-5C46-A1E5-A440786434D5}" srcId="{8FC032FB-3270-5B42-B18E-37BB33CBB17E}" destId="{77FED701-8817-6145-AFE6-62D2EF2A14EE}" srcOrd="0" destOrd="0" parTransId="{FDE0C876-4B9B-4A4C-B9F7-E3D8A666BD23}" sibTransId="{32DE7B3B-65A1-AF49-A9A7-CD6F99355692}"/>
    <dgm:cxn modelId="{3351E3DA-FAE6-2F44-9318-846B27577630}" srcId="{CF5C50A9-E5F9-7241-B9C4-0D87DD00F805}" destId="{883DEC6C-006F-954C-BE44-8A7B18B66BB3}" srcOrd="0" destOrd="0" parTransId="{3E7A357C-ABE2-FC4B-A3F1-8718D4109DF6}" sibTransId="{4241891E-114E-BA4A-9253-DF4BDFD6A95D}"/>
    <dgm:cxn modelId="{5D4736E8-262F-F744-A563-7696A9AE2BEF}" type="presOf" srcId="{2F22EF86-82A0-E646-B978-0C640BFB6043}" destId="{8569A959-CD27-3147-B9C5-2BB46B511D82}" srcOrd="0" destOrd="1" presId="urn:microsoft.com/office/officeart/2005/8/layout/vList5"/>
    <dgm:cxn modelId="{967ADAEA-A4F2-E841-AC1A-442E41900E28}" type="presOf" srcId="{CF5C50A9-E5F9-7241-B9C4-0D87DD00F805}" destId="{15CD221C-FC6C-6E48-9D56-408E07393873}" srcOrd="0" destOrd="0" presId="urn:microsoft.com/office/officeart/2005/8/layout/vList5"/>
    <dgm:cxn modelId="{F7E2E4FD-65A5-4A40-98EE-FCBB98FEC233}" srcId="{4CFAF9D3-4F3D-B148-A575-6330DE6238C7}" destId="{8FC032FB-3270-5B42-B18E-37BB33CBB17E}" srcOrd="0" destOrd="0" parTransId="{DBB9D948-88E2-CD41-8FCE-D603089185BF}" sibTransId="{02B75A3C-5568-7F4D-8E4B-551E02B5FF8F}"/>
    <dgm:cxn modelId="{5B8AC097-1C5C-F64C-804C-4FB393FC9EC6}" type="presParOf" srcId="{FF2D43F5-041A-0E45-BF41-B0D6188FF694}" destId="{D53EBB54-9A75-1C41-9317-D32FD8FA046A}" srcOrd="0" destOrd="0" presId="urn:microsoft.com/office/officeart/2005/8/layout/vList5"/>
    <dgm:cxn modelId="{9861DFD9-50A3-EE4D-A168-0C8ACAEC3E7B}" type="presParOf" srcId="{D53EBB54-9A75-1C41-9317-D32FD8FA046A}" destId="{29E1D790-116F-4546-A66F-2CA688CB26BD}" srcOrd="0" destOrd="0" presId="urn:microsoft.com/office/officeart/2005/8/layout/vList5"/>
    <dgm:cxn modelId="{FB6B2BFA-C86E-9D4A-B5A4-2376223CFCE5}" type="presParOf" srcId="{D53EBB54-9A75-1C41-9317-D32FD8FA046A}" destId="{4229BE6F-618E-8F41-93AC-190932D19A88}" srcOrd="1" destOrd="0" presId="urn:microsoft.com/office/officeart/2005/8/layout/vList5"/>
    <dgm:cxn modelId="{82F63622-930E-7540-A327-5E951C8AC305}" type="presParOf" srcId="{FF2D43F5-041A-0E45-BF41-B0D6188FF694}" destId="{BA238AE1-215B-C746-9E6C-07EABB78D3D4}" srcOrd="1" destOrd="0" presId="urn:microsoft.com/office/officeart/2005/8/layout/vList5"/>
    <dgm:cxn modelId="{B60130D7-EBB9-9049-A9C1-694983F94C34}" type="presParOf" srcId="{FF2D43F5-041A-0E45-BF41-B0D6188FF694}" destId="{D434E56F-3B12-1548-8DA8-6D7AAB7BB3F2}" srcOrd="2" destOrd="0" presId="urn:microsoft.com/office/officeart/2005/8/layout/vList5"/>
    <dgm:cxn modelId="{77CA8C2F-9D88-1043-BC6D-610E50D12B2B}" type="presParOf" srcId="{D434E56F-3B12-1548-8DA8-6D7AAB7BB3F2}" destId="{BFA942C1-0F52-3945-902B-EB00B11B2112}" srcOrd="0" destOrd="0" presId="urn:microsoft.com/office/officeart/2005/8/layout/vList5"/>
    <dgm:cxn modelId="{520E7C22-F634-BC4E-9CA1-1CC4918FA8D5}" type="presParOf" srcId="{D434E56F-3B12-1548-8DA8-6D7AAB7BB3F2}" destId="{258B5A12-F853-C945-B4AA-2A34DBD50D37}" srcOrd="1" destOrd="0" presId="urn:microsoft.com/office/officeart/2005/8/layout/vList5"/>
    <dgm:cxn modelId="{C874C482-97CF-DA48-BCB6-A973F86A202D}" type="presParOf" srcId="{FF2D43F5-041A-0E45-BF41-B0D6188FF694}" destId="{961AB9CC-28B0-5E43-B379-547EB9836E24}" srcOrd="3" destOrd="0" presId="urn:microsoft.com/office/officeart/2005/8/layout/vList5"/>
    <dgm:cxn modelId="{25195E9B-8350-3E45-BFB2-03314B367693}" type="presParOf" srcId="{FF2D43F5-041A-0E45-BF41-B0D6188FF694}" destId="{23E7F0DD-AC1A-DC4C-88C6-FB6B76411389}" srcOrd="4" destOrd="0" presId="urn:microsoft.com/office/officeart/2005/8/layout/vList5"/>
    <dgm:cxn modelId="{AEE094C4-408A-A14D-AF46-516CC0FF9832}" type="presParOf" srcId="{23E7F0DD-AC1A-DC4C-88C6-FB6B76411389}" destId="{15CD221C-FC6C-6E48-9D56-408E07393873}" srcOrd="0" destOrd="0" presId="urn:microsoft.com/office/officeart/2005/8/layout/vList5"/>
    <dgm:cxn modelId="{E6271019-58CA-6A4B-B133-7A3B8A10F22E}" type="presParOf" srcId="{23E7F0DD-AC1A-DC4C-88C6-FB6B76411389}" destId="{8569A959-CD27-3147-B9C5-2BB46B511D8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B09CC-0B69-4A46-932C-6FBC588AD309}">
      <dsp:nvSpPr>
        <dsp:cNvPr id="0" name=""/>
        <dsp:cNvSpPr/>
      </dsp:nvSpPr>
      <dsp:spPr>
        <a:xfrm rot="5400000">
          <a:off x="2840034" y="-973844"/>
          <a:ext cx="929531" cy="3110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Request and offer help/calls when possible</a:t>
          </a:r>
        </a:p>
        <a:p>
          <a:pPr marL="114300" lvl="1" indent="-114300" algn="l" defTabSz="533400">
            <a:lnSpc>
              <a:spcPct val="90000"/>
            </a:lnSpc>
            <a:spcBef>
              <a:spcPct val="0"/>
            </a:spcBef>
            <a:spcAft>
              <a:spcPct val="15000"/>
            </a:spcAft>
            <a:buChar char="•"/>
          </a:pPr>
          <a:r>
            <a:rPr lang="en-NL" sz="1200" kern="1200" dirty="0"/>
            <a:t>Say when you will respond</a:t>
          </a:r>
        </a:p>
        <a:p>
          <a:pPr marL="114300" lvl="1" indent="-114300" algn="l" defTabSz="533400">
            <a:lnSpc>
              <a:spcPct val="90000"/>
            </a:lnSpc>
            <a:spcBef>
              <a:spcPct val="0"/>
            </a:spcBef>
            <a:spcAft>
              <a:spcPct val="15000"/>
            </a:spcAft>
            <a:buChar char="•"/>
          </a:pPr>
          <a:r>
            <a:rPr lang="en-NL" sz="1200" kern="1200" dirty="0"/>
            <a:t>Prioritize synchronous communication when possible</a:t>
          </a:r>
        </a:p>
      </dsp:txBody>
      <dsp:txXfrm rot="-5400000">
        <a:off x="1749600" y="161966"/>
        <a:ext cx="3065024" cy="838779"/>
      </dsp:txXfrm>
    </dsp:sp>
    <dsp:sp modelId="{C26E835C-9D77-A04E-A00B-20EBA5234F1F}">
      <dsp:nvSpPr>
        <dsp:cNvPr id="0" name=""/>
        <dsp:cNvSpPr/>
      </dsp:nvSpPr>
      <dsp:spPr>
        <a:xfrm>
          <a:off x="0" y="398"/>
          <a:ext cx="1749600" cy="1161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NL" sz="1900" kern="1200" dirty="0"/>
            <a:t>Communicate frequently</a:t>
          </a:r>
        </a:p>
      </dsp:txBody>
      <dsp:txXfrm>
        <a:off x="56720" y="57118"/>
        <a:ext cx="1636160" cy="1048474"/>
      </dsp:txXfrm>
    </dsp:sp>
    <dsp:sp modelId="{3622EC57-EB8B-BA49-9075-5B2FBE2CC484}">
      <dsp:nvSpPr>
        <dsp:cNvPr id="0" name=""/>
        <dsp:cNvSpPr/>
      </dsp:nvSpPr>
      <dsp:spPr>
        <a:xfrm rot="5400000">
          <a:off x="2840034" y="246165"/>
          <a:ext cx="929531" cy="3110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Feel free to add yourself to the Bank.Green team page,</a:t>
          </a:r>
        </a:p>
        <a:p>
          <a:pPr marL="228600" lvl="2" indent="-114300" algn="l" defTabSz="533400">
            <a:lnSpc>
              <a:spcPct val="90000"/>
            </a:lnSpc>
            <a:spcBef>
              <a:spcPct val="0"/>
            </a:spcBef>
            <a:spcAft>
              <a:spcPct val="15000"/>
            </a:spcAft>
            <a:buChar char="•"/>
          </a:pPr>
          <a:r>
            <a:rPr lang="en-NL" sz="1200" kern="1200" dirty="0"/>
            <a:t>link to your profile/website, and</a:t>
          </a:r>
        </a:p>
        <a:p>
          <a:pPr marL="228600" lvl="2" indent="-114300" algn="l" defTabSz="533400">
            <a:lnSpc>
              <a:spcPct val="90000"/>
            </a:lnSpc>
            <a:spcBef>
              <a:spcPct val="0"/>
            </a:spcBef>
            <a:spcAft>
              <a:spcPct val="15000"/>
            </a:spcAft>
            <a:buChar char="•"/>
          </a:pPr>
          <a:r>
            <a:rPr lang="en-NL" sz="1200" kern="1200" dirty="0"/>
            <a:t>link your profile/website to Bank.Green</a:t>
          </a:r>
        </a:p>
      </dsp:txBody>
      <dsp:txXfrm rot="-5400000">
        <a:off x="1749600" y="1381975"/>
        <a:ext cx="3065024" cy="838779"/>
      </dsp:txXfrm>
    </dsp:sp>
    <dsp:sp modelId="{D406EEA9-E5A2-3B41-AF44-CD39E58D7E0C}">
      <dsp:nvSpPr>
        <dsp:cNvPr id="0" name=""/>
        <dsp:cNvSpPr/>
      </dsp:nvSpPr>
      <dsp:spPr>
        <a:xfrm>
          <a:off x="0" y="1220408"/>
          <a:ext cx="1749600" cy="1161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NL" sz="1900" kern="1200" dirty="0"/>
            <a:t>Be proud of your work</a:t>
          </a:r>
        </a:p>
      </dsp:txBody>
      <dsp:txXfrm>
        <a:off x="56720" y="1277128"/>
        <a:ext cx="1636160" cy="1048474"/>
      </dsp:txXfrm>
    </dsp:sp>
    <dsp:sp modelId="{FF672FB6-CD8D-134B-BCB0-7DB43C07E11C}">
      <dsp:nvSpPr>
        <dsp:cNvPr id="0" name=""/>
        <dsp:cNvSpPr/>
      </dsp:nvSpPr>
      <dsp:spPr>
        <a:xfrm rot="5400000">
          <a:off x="2840034" y="1464809"/>
          <a:ext cx="929531" cy="3110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Boring and bulletproof &gt; cutting-edge future abandonware</a:t>
          </a:r>
        </a:p>
        <a:p>
          <a:pPr marL="114300" lvl="1" indent="-114300" algn="l" defTabSz="533400">
            <a:lnSpc>
              <a:spcPct val="90000"/>
            </a:lnSpc>
            <a:spcBef>
              <a:spcPct val="0"/>
            </a:spcBef>
            <a:spcAft>
              <a:spcPct val="15000"/>
            </a:spcAft>
            <a:buChar char="•"/>
          </a:pPr>
          <a:r>
            <a:rPr lang="en-NL" sz="1200" kern="1200"/>
            <a:t>Use Bank.Green as an opportunity to learn proven but new-to-you tech</a:t>
          </a:r>
        </a:p>
      </dsp:txBody>
      <dsp:txXfrm rot="-5400000">
        <a:off x="1749600" y="2600619"/>
        <a:ext cx="3065024" cy="838779"/>
      </dsp:txXfrm>
    </dsp:sp>
    <dsp:sp modelId="{B1B2FF2C-5061-3548-B8A1-919A8CECF82E}">
      <dsp:nvSpPr>
        <dsp:cNvPr id="0" name=""/>
        <dsp:cNvSpPr/>
      </dsp:nvSpPr>
      <dsp:spPr>
        <a:xfrm>
          <a:off x="0" y="2440816"/>
          <a:ext cx="1749600" cy="11591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NL" sz="1900" kern="1200" dirty="0"/>
            <a:t>Choose well- known technologies</a:t>
          </a:r>
        </a:p>
      </dsp:txBody>
      <dsp:txXfrm>
        <a:off x="56587" y="2497403"/>
        <a:ext cx="1636426" cy="10460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D1A07-E872-FD42-913C-EC038E3027A8}">
      <dsp:nvSpPr>
        <dsp:cNvPr id="0" name=""/>
        <dsp:cNvSpPr/>
      </dsp:nvSpPr>
      <dsp:spPr>
        <a:xfrm rot="5400000">
          <a:off x="3394247" y="-1295361"/>
          <a:ext cx="774768" cy="35591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NL" sz="1400" kern="1200" dirty="0"/>
            <a:t>undelivered promises have negative value</a:t>
          </a:r>
        </a:p>
        <a:p>
          <a:pPr marL="114300" lvl="1" indent="-114300" algn="l" defTabSz="622300">
            <a:lnSpc>
              <a:spcPct val="90000"/>
            </a:lnSpc>
            <a:spcBef>
              <a:spcPct val="0"/>
            </a:spcBef>
            <a:spcAft>
              <a:spcPct val="15000"/>
            </a:spcAft>
            <a:buChar char="•"/>
          </a:pPr>
          <a:r>
            <a:rPr lang="en-NL" sz="1400" kern="1200" dirty="0"/>
            <a:t>Keep your promises </a:t>
          </a:r>
          <a:r>
            <a:rPr lang="en-US" sz="1400" kern="1200" dirty="0"/>
            <a:t>manageable</a:t>
          </a:r>
          <a:r>
            <a:rPr lang="en-NL" sz="1400" kern="1200" dirty="0"/>
            <a:t> and deliver more if possible.</a:t>
          </a:r>
        </a:p>
      </dsp:txBody>
      <dsp:txXfrm rot="-5400000">
        <a:off x="2002040" y="134667"/>
        <a:ext cx="3521362" cy="699126"/>
      </dsp:txXfrm>
    </dsp:sp>
    <dsp:sp modelId="{29E1D790-116F-4546-A66F-2CA688CB26BD}">
      <dsp:nvSpPr>
        <dsp:cNvPr id="0" name=""/>
        <dsp:cNvSpPr/>
      </dsp:nvSpPr>
      <dsp:spPr>
        <a:xfrm>
          <a:off x="0" y="0"/>
          <a:ext cx="2002040" cy="9684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NL" sz="2000" kern="1200"/>
            <a:t>Promise less. Deliver more</a:t>
          </a:r>
        </a:p>
      </dsp:txBody>
      <dsp:txXfrm>
        <a:off x="47276" y="47276"/>
        <a:ext cx="1907488" cy="873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659B-A933-A649-87A7-B6CC9899D9D8}">
      <dsp:nvSpPr>
        <dsp:cNvPr id="0" name=""/>
        <dsp:cNvSpPr/>
      </dsp:nvSpPr>
      <dsp:spPr>
        <a:xfrm>
          <a:off x="5656"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Defunding Fossil Fuels</a:t>
          </a:r>
        </a:p>
      </dsp:txBody>
      <dsp:txXfrm>
        <a:off x="575568" y="1825181"/>
        <a:ext cx="1709738" cy="1139824"/>
      </dsp:txXfrm>
    </dsp:sp>
    <dsp:sp modelId="{2AC8D9E6-5710-C94B-86B8-C3B9774F1ED2}">
      <dsp:nvSpPr>
        <dsp:cNvPr id="0" name=""/>
        <dsp:cNvSpPr/>
      </dsp:nvSpPr>
      <dsp:spPr>
        <a:xfrm>
          <a:off x="5656"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656" y="3107485"/>
        <a:ext cx="2279649" cy="486000"/>
      </dsp:txXfrm>
    </dsp:sp>
    <dsp:sp modelId="{AF53676D-1DE5-2C4B-9BDF-FD434450D1FC}">
      <dsp:nvSpPr>
        <dsp:cNvPr id="0" name=""/>
        <dsp:cNvSpPr/>
      </dsp:nvSpPr>
      <dsp:spPr>
        <a:xfrm>
          <a:off x="2639218"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Showing </a:t>
          </a:r>
        </a:p>
      </dsp:txBody>
      <dsp:txXfrm>
        <a:off x="3209130" y="1825181"/>
        <a:ext cx="1709738" cy="1139824"/>
      </dsp:txXfrm>
    </dsp:sp>
    <dsp:sp modelId="{261FE1CC-3425-124C-B20B-133E3B5B4E58}">
      <dsp:nvSpPr>
        <dsp:cNvPr id="0" name=""/>
        <dsp:cNvSpPr/>
      </dsp:nvSpPr>
      <dsp:spPr>
        <a:xfrm>
          <a:off x="2639218"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2639218" y="3107485"/>
        <a:ext cx="2279649" cy="486000"/>
      </dsp:txXfrm>
    </dsp:sp>
    <dsp:sp modelId="{1D6C0919-0016-4B4D-9BCB-115906CE6A48}">
      <dsp:nvSpPr>
        <dsp:cNvPr id="0" name=""/>
        <dsp:cNvSpPr/>
      </dsp:nvSpPr>
      <dsp:spPr>
        <a:xfrm>
          <a:off x="5272781" y="1825181"/>
          <a:ext cx="2849562" cy="11398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5842693" y="1825181"/>
        <a:ext cx="1709738" cy="1139824"/>
      </dsp:txXfrm>
    </dsp:sp>
    <dsp:sp modelId="{C1175A39-52EF-1E41-B405-EEA796D1DB5D}">
      <dsp:nvSpPr>
        <dsp:cNvPr id="0" name=""/>
        <dsp:cNvSpPr/>
      </dsp:nvSpPr>
      <dsp:spPr>
        <a:xfrm>
          <a:off x="5272781" y="3107485"/>
          <a:ext cx="2279649" cy="4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dsp:txBody>
      <dsp:txXfrm>
        <a:off x="5272781" y="3107485"/>
        <a:ext cx="2279649" cy="48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AFDD4-3862-CF4B-A3B9-F2F35F20C458}">
      <dsp:nvSpPr>
        <dsp:cNvPr id="0" name=""/>
        <dsp:cNvSpPr/>
      </dsp:nvSpPr>
      <dsp:spPr>
        <a:xfrm>
          <a:off x="636" y="561223"/>
          <a:ext cx="2483761" cy="149025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Use your hard skills</a:t>
          </a:r>
        </a:p>
      </dsp:txBody>
      <dsp:txXfrm>
        <a:off x="636" y="561223"/>
        <a:ext cx="2483761" cy="1490256"/>
      </dsp:txXfrm>
    </dsp:sp>
    <dsp:sp modelId="{948881CB-8347-5843-B896-D297DED10D99}">
      <dsp:nvSpPr>
        <dsp:cNvPr id="0" name=""/>
        <dsp:cNvSpPr/>
      </dsp:nvSpPr>
      <dsp:spPr>
        <a:xfrm>
          <a:off x="2732774" y="561223"/>
          <a:ext cx="2483761" cy="1490256"/>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Learn new skills &amp; technologies</a:t>
          </a:r>
        </a:p>
      </dsp:txBody>
      <dsp:txXfrm>
        <a:off x="2732774" y="561223"/>
        <a:ext cx="2483761" cy="1490256"/>
      </dsp:txXfrm>
    </dsp:sp>
    <dsp:sp modelId="{FDD05564-BA36-134F-A167-9D8B463C6B65}">
      <dsp:nvSpPr>
        <dsp:cNvPr id="0" name=""/>
        <dsp:cNvSpPr/>
      </dsp:nvSpPr>
      <dsp:spPr>
        <a:xfrm>
          <a:off x="636" y="2299857"/>
          <a:ext cx="2483761" cy="1490256"/>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See your impact</a:t>
          </a:r>
        </a:p>
      </dsp:txBody>
      <dsp:txXfrm>
        <a:off x="636" y="2299857"/>
        <a:ext cx="2483761" cy="1490256"/>
      </dsp:txXfrm>
    </dsp:sp>
    <dsp:sp modelId="{11AF722C-475D-0F43-8F6F-02C982F57135}">
      <dsp:nvSpPr>
        <dsp:cNvPr id="0" name=""/>
        <dsp:cNvSpPr/>
      </dsp:nvSpPr>
      <dsp:spPr>
        <a:xfrm>
          <a:off x="2732774" y="2299857"/>
          <a:ext cx="2483761" cy="1490256"/>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Most effective use of your effort</a:t>
          </a:r>
        </a:p>
      </dsp:txBody>
      <dsp:txXfrm>
        <a:off x="2732774" y="2299857"/>
        <a:ext cx="2483761" cy="14902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AFDD4-3862-CF4B-A3B9-F2F35F20C458}">
      <dsp:nvSpPr>
        <dsp:cNvPr id="0" name=""/>
        <dsp:cNvSpPr/>
      </dsp:nvSpPr>
      <dsp:spPr>
        <a:xfrm>
          <a:off x="324290" y="148"/>
          <a:ext cx="2175520" cy="130531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Bi-Weekly Plannings</a:t>
          </a:r>
        </a:p>
      </dsp:txBody>
      <dsp:txXfrm>
        <a:off x="324290" y="148"/>
        <a:ext cx="2175520" cy="1305312"/>
      </dsp:txXfrm>
    </dsp:sp>
    <dsp:sp modelId="{948881CB-8347-5843-B896-D297DED10D99}">
      <dsp:nvSpPr>
        <dsp:cNvPr id="0" name=""/>
        <dsp:cNvSpPr/>
      </dsp:nvSpPr>
      <dsp:spPr>
        <a:xfrm>
          <a:off x="2717362" y="148"/>
          <a:ext cx="2175520" cy="130531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Groomed Backlog</a:t>
          </a:r>
        </a:p>
      </dsp:txBody>
      <dsp:txXfrm>
        <a:off x="2717362" y="148"/>
        <a:ext cx="2175520" cy="1305312"/>
      </dsp:txXfrm>
    </dsp:sp>
    <dsp:sp modelId="{FDD05564-BA36-134F-A167-9D8B463C6B65}">
      <dsp:nvSpPr>
        <dsp:cNvPr id="0" name=""/>
        <dsp:cNvSpPr/>
      </dsp:nvSpPr>
      <dsp:spPr>
        <a:xfrm>
          <a:off x="324290" y="1523012"/>
          <a:ext cx="2175520" cy="1305312"/>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Backend: Python Django + SQLite</a:t>
          </a:r>
        </a:p>
      </dsp:txBody>
      <dsp:txXfrm>
        <a:off x="324290" y="1523012"/>
        <a:ext cx="2175520" cy="1305312"/>
      </dsp:txXfrm>
    </dsp:sp>
    <dsp:sp modelId="{5829DFF7-44F3-C34C-89E6-B193AEEB8928}">
      <dsp:nvSpPr>
        <dsp:cNvPr id="0" name=""/>
        <dsp:cNvSpPr/>
      </dsp:nvSpPr>
      <dsp:spPr>
        <a:xfrm>
          <a:off x="2717362" y="1523012"/>
          <a:ext cx="2175520" cy="130531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Frontend: Vue.js + Nuxt</a:t>
          </a:r>
        </a:p>
      </dsp:txBody>
      <dsp:txXfrm>
        <a:off x="2717362" y="1523012"/>
        <a:ext cx="2175520" cy="1305312"/>
      </dsp:txXfrm>
    </dsp:sp>
    <dsp:sp modelId="{7AA1EF60-EA5D-8A4F-9D38-25207AD0818F}">
      <dsp:nvSpPr>
        <dsp:cNvPr id="0" name=""/>
        <dsp:cNvSpPr/>
      </dsp:nvSpPr>
      <dsp:spPr>
        <a:xfrm>
          <a:off x="324290" y="3045877"/>
          <a:ext cx="2175520" cy="1305312"/>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GraphQL API</a:t>
          </a:r>
        </a:p>
      </dsp:txBody>
      <dsp:txXfrm>
        <a:off x="324290" y="3045877"/>
        <a:ext cx="2175520" cy="1305312"/>
      </dsp:txXfrm>
    </dsp:sp>
    <dsp:sp modelId="{1DB9AFEF-5E07-2A41-AD7F-8FA41319AC13}">
      <dsp:nvSpPr>
        <dsp:cNvPr id="0" name=""/>
        <dsp:cNvSpPr/>
      </dsp:nvSpPr>
      <dsp:spPr>
        <a:xfrm>
          <a:off x="2717362" y="3045877"/>
          <a:ext cx="2175520" cy="130531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Open-Source Repos, Open Data</a:t>
          </a:r>
        </a:p>
      </dsp:txBody>
      <dsp:txXfrm>
        <a:off x="2717362" y="3045877"/>
        <a:ext cx="2175520" cy="13053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50C3C-FED7-4998-A04B-9E702E728354}">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1C54B-E603-4128-8429-B39756B7B9C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A3D12-DC72-4C6E-AF00-1E542DF58563}">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L" sz="2400" kern="1200"/>
            <a:t>Testimonials</a:t>
          </a:r>
          <a:endParaRPr lang="en-US" sz="2400" kern="1200" dirty="0"/>
        </a:p>
      </dsp:txBody>
      <dsp:txXfrm>
        <a:off x="75768" y="3053169"/>
        <a:ext cx="3093750" cy="720000"/>
      </dsp:txXfrm>
    </dsp:sp>
    <dsp:sp modelId="{F8EEB777-A23F-4703-801A-85DB7FFA8986}">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27B64-A10B-4A5E-90EC-E643A689F2D7}">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C25AC-F01B-491F-A689-77E698B94C1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L" sz="2400" kern="1200"/>
            <a:t>Better Bank Ratings</a:t>
          </a:r>
          <a:endParaRPr lang="en-US" sz="2400" kern="1200" dirty="0"/>
        </a:p>
      </dsp:txBody>
      <dsp:txXfrm>
        <a:off x="3710925" y="3053169"/>
        <a:ext cx="3093750" cy="720000"/>
      </dsp:txXfrm>
    </dsp:sp>
    <dsp:sp modelId="{56D4F88B-D57F-409A-8117-E90A42385E65}">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3558B-2373-42E7-B7B2-C96D351FC15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F4F26-1EE6-4ECD-AB65-0966AC54B253}">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Bank Customizability</a:t>
          </a:r>
        </a:p>
      </dsp:txBody>
      <dsp:txXfrm>
        <a:off x="7346081" y="3053169"/>
        <a:ext cx="3093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791DC-8353-4C73-B010-564473591378}">
      <dsp:nvSpPr>
        <dsp:cNvPr id="0" name=""/>
        <dsp:cNvSpPr/>
      </dsp:nvSpPr>
      <dsp:spPr>
        <a:xfrm>
          <a:off x="82613" y="163982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6610D-FB8C-421E-89BC-2F06103EF61B}">
      <dsp:nvSpPr>
        <dsp:cNvPr id="0" name=""/>
        <dsp:cNvSpPr/>
      </dsp:nvSpPr>
      <dsp:spPr>
        <a:xfrm>
          <a:off x="271034" y="182824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181961-56D7-4EB5-A47B-8A78BC33D53D}">
      <dsp:nvSpPr>
        <dsp:cNvPr id="0" name=""/>
        <dsp:cNvSpPr/>
      </dsp:nvSpPr>
      <dsp:spPr>
        <a:xfrm>
          <a:off x="1172126"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Challenges</a:t>
          </a:r>
        </a:p>
      </dsp:txBody>
      <dsp:txXfrm>
        <a:off x="1172126" y="1639825"/>
        <a:ext cx="2114937" cy="897246"/>
      </dsp:txXfrm>
    </dsp:sp>
    <dsp:sp modelId="{F6888DDE-1B7F-4393-99E6-9168C2A1D173}">
      <dsp:nvSpPr>
        <dsp:cNvPr id="0" name=""/>
        <dsp:cNvSpPr/>
      </dsp:nvSpPr>
      <dsp:spPr>
        <a:xfrm>
          <a:off x="3655575" y="163982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A9B33-1A22-4407-AB19-B89AF6427C67}">
      <dsp:nvSpPr>
        <dsp:cNvPr id="0" name=""/>
        <dsp:cNvSpPr/>
      </dsp:nvSpPr>
      <dsp:spPr>
        <a:xfrm>
          <a:off x="3843996" y="182824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FBA467-82F0-4F5F-B31E-BF73441870C1}">
      <dsp:nvSpPr>
        <dsp:cNvPr id="0" name=""/>
        <dsp:cNvSpPr/>
      </dsp:nvSpPr>
      <dsp:spPr>
        <a:xfrm>
          <a:off x="4745088"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NL" sz="2400" kern="1200"/>
            <a:t>Guidelines</a:t>
          </a:r>
          <a:endParaRPr lang="en-US" sz="2400" kern="1200" dirty="0"/>
        </a:p>
      </dsp:txBody>
      <dsp:txXfrm>
        <a:off x="4745088" y="1639825"/>
        <a:ext cx="2114937" cy="897246"/>
      </dsp:txXfrm>
    </dsp:sp>
    <dsp:sp modelId="{322427B2-449D-4A35-B01C-EE03139AA4D6}">
      <dsp:nvSpPr>
        <dsp:cNvPr id="0" name=""/>
        <dsp:cNvSpPr/>
      </dsp:nvSpPr>
      <dsp:spPr>
        <a:xfrm>
          <a:off x="7228536" y="163982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AB50D7-4EBA-4614-AFC5-B02811BCED7C}">
      <dsp:nvSpPr>
        <dsp:cNvPr id="0" name=""/>
        <dsp:cNvSpPr/>
      </dsp:nvSpPr>
      <dsp:spPr>
        <a:xfrm>
          <a:off x="7416958" y="182824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6F727E-4295-4D71-BF7B-1CC4F7EB9E8E}">
      <dsp:nvSpPr>
        <dsp:cNvPr id="0" name=""/>
        <dsp:cNvSpPr/>
      </dsp:nvSpPr>
      <dsp:spPr>
        <a:xfrm>
          <a:off x="8318049" y="163982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Vision</a:t>
          </a:r>
        </a:p>
      </dsp:txBody>
      <dsp:txXfrm>
        <a:off x="8318049" y="1639825"/>
        <a:ext cx="2114937" cy="8972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9BE6F-618E-8F41-93AC-190932D19A88}">
      <dsp:nvSpPr>
        <dsp:cNvPr id="0" name=""/>
        <dsp:cNvSpPr/>
      </dsp:nvSpPr>
      <dsp:spPr>
        <a:xfrm rot="5400000">
          <a:off x="2973816" y="-1035989"/>
          <a:ext cx="928125" cy="32356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dirty="0"/>
            <a:t>Explaining your work to at least </a:t>
          </a:r>
          <a:r>
            <a:rPr lang="en-NL" sz="1200" kern="1200"/>
            <a:t>one colleague</a:t>
          </a:r>
          <a:endParaRPr lang="en-NL" sz="1200" kern="1200" dirty="0"/>
        </a:p>
        <a:p>
          <a:pPr marL="114300" lvl="1" indent="-114300" algn="l" defTabSz="533400">
            <a:lnSpc>
              <a:spcPct val="90000"/>
            </a:lnSpc>
            <a:spcBef>
              <a:spcPct val="0"/>
            </a:spcBef>
            <a:spcAft>
              <a:spcPct val="15000"/>
            </a:spcAft>
            <a:buChar char="•"/>
          </a:pPr>
          <a:r>
            <a:rPr lang="en-NL" sz="1200" kern="1200" dirty="0"/>
            <a:t>Technically present large changes to colleagues</a:t>
          </a:r>
        </a:p>
      </dsp:txBody>
      <dsp:txXfrm rot="-5400000">
        <a:off x="1820054" y="163080"/>
        <a:ext cx="3190343" cy="837511"/>
      </dsp:txXfrm>
    </dsp:sp>
    <dsp:sp modelId="{29E1D790-116F-4546-A66F-2CA688CB26BD}">
      <dsp:nvSpPr>
        <dsp:cNvPr id="0" name=""/>
        <dsp:cNvSpPr/>
      </dsp:nvSpPr>
      <dsp:spPr>
        <a:xfrm>
          <a:off x="0" y="1757"/>
          <a:ext cx="1820053" cy="1160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NL" sz="1700" kern="1200" dirty="0"/>
            <a:t>Delivery includes collaboration  and explanation</a:t>
          </a:r>
        </a:p>
      </dsp:txBody>
      <dsp:txXfrm>
        <a:off x="56634" y="58391"/>
        <a:ext cx="1706785" cy="1046888"/>
      </dsp:txXfrm>
    </dsp:sp>
    <dsp:sp modelId="{258B5A12-F853-C945-B4AA-2A34DBD50D37}">
      <dsp:nvSpPr>
        <dsp:cNvPr id="0" name=""/>
        <dsp:cNvSpPr/>
      </dsp:nvSpPr>
      <dsp:spPr>
        <a:xfrm rot="5400000">
          <a:off x="2973816" y="182174"/>
          <a:ext cx="928125" cy="32356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a:t>Ask questions frequently in Slack</a:t>
          </a:r>
        </a:p>
        <a:p>
          <a:pPr marL="114300" lvl="1" indent="-114300" algn="l" defTabSz="533400">
            <a:lnSpc>
              <a:spcPct val="90000"/>
            </a:lnSpc>
            <a:spcBef>
              <a:spcPct val="0"/>
            </a:spcBef>
            <a:spcAft>
              <a:spcPct val="15000"/>
            </a:spcAft>
            <a:buChar char="•"/>
          </a:pPr>
          <a:r>
            <a:rPr lang="en-NL" sz="1200" kern="1200"/>
            <a:t>Mark them resolved as necessary</a:t>
          </a:r>
        </a:p>
        <a:p>
          <a:pPr marL="114300" lvl="1" indent="-114300" algn="l" defTabSz="533400">
            <a:lnSpc>
              <a:spcPct val="90000"/>
            </a:lnSpc>
            <a:spcBef>
              <a:spcPct val="0"/>
            </a:spcBef>
            <a:spcAft>
              <a:spcPct val="15000"/>
            </a:spcAft>
            <a:buChar char="•"/>
          </a:pPr>
          <a:r>
            <a:rPr lang="en-NL" sz="1200" kern="1200"/>
            <a:t>Err on the side of over-asking</a:t>
          </a:r>
        </a:p>
      </dsp:txBody>
      <dsp:txXfrm rot="-5400000">
        <a:off x="1820054" y="1381244"/>
        <a:ext cx="3190343" cy="837511"/>
      </dsp:txXfrm>
    </dsp:sp>
    <dsp:sp modelId="{BFA942C1-0F52-3945-902B-EB00B11B2112}">
      <dsp:nvSpPr>
        <dsp:cNvPr id="0" name=""/>
        <dsp:cNvSpPr/>
      </dsp:nvSpPr>
      <dsp:spPr>
        <a:xfrm>
          <a:off x="0" y="1219921"/>
          <a:ext cx="1820053" cy="1160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NL" sz="1700" kern="1200"/>
            <a:t>Embrace ignorance</a:t>
          </a:r>
        </a:p>
      </dsp:txBody>
      <dsp:txXfrm>
        <a:off x="56634" y="1276555"/>
        <a:ext cx="1706785" cy="1046888"/>
      </dsp:txXfrm>
    </dsp:sp>
    <dsp:sp modelId="{8569A959-CD27-3147-B9C5-2BB46B511D82}">
      <dsp:nvSpPr>
        <dsp:cNvPr id="0" name=""/>
        <dsp:cNvSpPr/>
      </dsp:nvSpPr>
      <dsp:spPr>
        <a:xfrm rot="5400000">
          <a:off x="2973816" y="1400338"/>
          <a:ext cx="928125" cy="32356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NL" sz="1200" kern="1200"/>
            <a:t>Share what you learned, even if it’s redundant</a:t>
          </a:r>
        </a:p>
        <a:p>
          <a:pPr marL="114300" lvl="1" indent="-114300" algn="l" defTabSz="533400">
            <a:lnSpc>
              <a:spcPct val="90000"/>
            </a:lnSpc>
            <a:spcBef>
              <a:spcPct val="0"/>
            </a:spcBef>
            <a:spcAft>
              <a:spcPct val="15000"/>
            </a:spcAft>
            <a:buChar char="•"/>
          </a:pPr>
          <a:r>
            <a:rPr lang="en-NL" sz="1200" kern="1200"/>
            <a:t>Repeat yourself</a:t>
          </a:r>
        </a:p>
        <a:p>
          <a:pPr marL="114300" lvl="1" indent="-114300" algn="l" defTabSz="533400">
            <a:lnSpc>
              <a:spcPct val="90000"/>
            </a:lnSpc>
            <a:spcBef>
              <a:spcPct val="0"/>
            </a:spcBef>
            <a:spcAft>
              <a:spcPct val="15000"/>
            </a:spcAft>
            <a:buChar char="•"/>
          </a:pPr>
          <a:r>
            <a:rPr lang="en-NL" sz="1200" kern="1200"/>
            <a:t>Err on the side of repetition and redundancy</a:t>
          </a:r>
        </a:p>
      </dsp:txBody>
      <dsp:txXfrm rot="-5400000">
        <a:off x="1820054" y="2599408"/>
        <a:ext cx="3190343" cy="837511"/>
      </dsp:txXfrm>
    </dsp:sp>
    <dsp:sp modelId="{15CD221C-FC6C-6E48-9D56-408E07393873}">
      <dsp:nvSpPr>
        <dsp:cNvPr id="0" name=""/>
        <dsp:cNvSpPr/>
      </dsp:nvSpPr>
      <dsp:spPr>
        <a:xfrm>
          <a:off x="0" y="2438085"/>
          <a:ext cx="1820053" cy="1160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NL" sz="1700" kern="1200"/>
            <a:t>Teach</a:t>
          </a:r>
        </a:p>
      </dsp:txBody>
      <dsp:txXfrm>
        <a:off x="56634" y="2494719"/>
        <a:ext cx="1706785" cy="104688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3C93-6EBC-5C4D-8D96-F99AFD5AE4C4}" type="datetimeFigureOut">
              <a:rPr lang="en-NL" smtClean="0"/>
              <a:t>14/03/2023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B1D6C-15D5-204C-B54E-8C04199830E6}" type="slidenum">
              <a:rPr lang="en-NL" smtClean="0"/>
              <a:t>‹#›</a:t>
            </a:fld>
            <a:endParaRPr lang="en-NL"/>
          </a:p>
        </p:txBody>
      </p:sp>
    </p:spTree>
    <p:extLst>
      <p:ext uri="{BB962C8B-B14F-4D97-AF65-F5344CB8AC3E}">
        <p14:creationId xmlns:p14="http://schemas.microsoft.com/office/powerpoint/2010/main" val="217802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2</a:t>
            </a:fld>
            <a:endParaRPr lang="en-NL"/>
          </a:p>
        </p:txBody>
      </p:sp>
    </p:spTree>
    <p:extLst>
      <p:ext uri="{BB962C8B-B14F-4D97-AF65-F5344CB8AC3E}">
        <p14:creationId xmlns:p14="http://schemas.microsoft.com/office/powerpoint/2010/main" val="101394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3</a:t>
            </a:fld>
            <a:endParaRPr lang="en-NL"/>
          </a:p>
        </p:txBody>
      </p:sp>
    </p:spTree>
    <p:extLst>
      <p:ext uri="{BB962C8B-B14F-4D97-AF65-F5344CB8AC3E}">
        <p14:creationId xmlns:p14="http://schemas.microsoft.com/office/powerpoint/2010/main" val="142041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5</a:t>
            </a:fld>
            <a:endParaRPr lang="en-NL"/>
          </a:p>
        </p:txBody>
      </p:sp>
    </p:spTree>
    <p:extLst>
      <p:ext uri="{BB962C8B-B14F-4D97-AF65-F5344CB8AC3E}">
        <p14:creationId xmlns:p14="http://schemas.microsoft.com/office/powerpoint/2010/main" val="148596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NL"/>
          </a:p>
        </p:txBody>
      </p:sp>
      <p:sp>
        <p:nvSpPr>
          <p:cNvPr id="4" name="Slide Number Placeholder 3"/>
          <p:cNvSpPr>
            <a:spLocks noGrp="1"/>
          </p:cNvSpPr>
          <p:nvPr>
            <p:ph type="sldNum" sz="quarter" idx="5"/>
          </p:nvPr>
        </p:nvSpPr>
        <p:spPr/>
        <p:txBody>
          <a:bodyPr/>
          <a:lstStyle/>
          <a:p>
            <a:fld id="{A30B1D6C-15D5-204C-B54E-8C04199830E6}" type="slidenum">
              <a:rPr lang="en-NL" smtClean="0"/>
              <a:t>7</a:t>
            </a:fld>
            <a:endParaRPr lang="en-NL"/>
          </a:p>
        </p:txBody>
      </p:sp>
    </p:spTree>
    <p:extLst>
      <p:ext uri="{BB962C8B-B14F-4D97-AF65-F5344CB8AC3E}">
        <p14:creationId xmlns:p14="http://schemas.microsoft.com/office/powerpoint/2010/main" val="215636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t>
            </a:r>
            <a:r>
              <a:rPr lang="en-NL"/>
              <a:t>he codebase is not a dumpster fire. There are no excel macros. This is a place where you could probably do some good without pulling your hair out.</a:t>
            </a:r>
          </a:p>
        </p:txBody>
      </p:sp>
      <p:sp>
        <p:nvSpPr>
          <p:cNvPr id="4" name="Slide Number Placeholder 3"/>
          <p:cNvSpPr>
            <a:spLocks noGrp="1"/>
          </p:cNvSpPr>
          <p:nvPr>
            <p:ph type="sldNum" sz="quarter" idx="5"/>
          </p:nvPr>
        </p:nvSpPr>
        <p:spPr/>
        <p:txBody>
          <a:bodyPr/>
          <a:lstStyle/>
          <a:p>
            <a:fld id="{A30B1D6C-15D5-204C-B54E-8C04199830E6}" type="slidenum">
              <a:rPr lang="en-NL" smtClean="0"/>
              <a:t>8</a:t>
            </a:fld>
            <a:endParaRPr lang="en-NL"/>
          </a:p>
        </p:txBody>
      </p:sp>
    </p:spTree>
    <p:extLst>
      <p:ext uri="{BB962C8B-B14F-4D97-AF65-F5344CB8AC3E}">
        <p14:creationId xmlns:p14="http://schemas.microsoft.com/office/powerpoint/2010/main" val="92733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30B1D6C-15D5-204C-B54E-8C04199830E6}" type="slidenum">
              <a:rPr lang="en-NL" smtClean="0"/>
              <a:t>18</a:t>
            </a:fld>
            <a:endParaRPr lang="en-NL"/>
          </a:p>
        </p:txBody>
      </p:sp>
    </p:spTree>
    <p:extLst>
      <p:ext uri="{BB962C8B-B14F-4D97-AF65-F5344CB8AC3E}">
        <p14:creationId xmlns:p14="http://schemas.microsoft.com/office/powerpoint/2010/main" val="425000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A0AC-324A-AC34-D129-9B33CE5A7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68C8000D-57CB-4B4B-99BD-FBA83880C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DD37BA1E-299F-B7CA-BBB9-D727D6075453}"/>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5" name="Footer Placeholder 4">
            <a:extLst>
              <a:ext uri="{FF2B5EF4-FFF2-40B4-BE49-F238E27FC236}">
                <a16:creationId xmlns:a16="http://schemas.microsoft.com/office/drawing/2014/main" id="{1E8F6474-5C05-3E8D-D9C5-746EE5A84AD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9C7711B-4142-FFBE-6FCE-015F85266ED7}"/>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152476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CF1E-D19C-6EA3-69E8-D8186A44B3F9}"/>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63885AD4-7EC5-2EBA-77DC-03B61574C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B770B55-9DA4-D8D4-0371-50F83DE34EE7}"/>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5" name="Footer Placeholder 4">
            <a:extLst>
              <a:ext uri="{FF2B5EF4-FFF2-40B4-BE49-F238E27FC236}">
                <a16:creationId xmlns:a16="http://schemas.microsoft.com/office/drawing/2014/main" id="{CB712099-66A4-DD47-E4AC-0FC3F41E694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9862308-3F09-F731-7BBD-C6C018FF5B7A}"/>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0336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FDF93-B450-929C-D4E3-D686B78E2E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60C11D9-73FE-DE0D-F206-F6B316DEC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A4C9C79-D6C4-458B-056E-8668AA1477F8}"/>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5" name="Footer Placeholder 4">
            <a:extLst>
              <a:ext uri="{FF2B5EF4-FFF2-40B4-BE49-F238E27FC236}">
                <a16:creationId xmlns:a16="http://schemas.microsoft.com/office/drawing/2014/main" id="{DE013E21-B893-BD3A-FF0D-8E49176448E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2337A93-94EA-479E-3068-9CEB9E44D91D}"/>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237613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1A5-2A7D-B9D5-4E63-52ACF18629E7}"/>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342C40E2-C799-8C0B-8E66-DF4AD628D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868EBFFF-6383-0A9C-8481-91D0BD7DA367}"/>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5" name="Footer Placeholder 4">
            <a:extLst>
              <a:ext uri="{FF2B5EF4-FFF2-40B4-BE49-F238E27FC236}">
                <a16:creationId xmlns:a16="http://schemas.microsoft.com/office/drawing/2014/main" id="{27808E78-6997-7258-55D6-4813F8BB703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D1EECEE-118E-11B3-56C5-FDAF3E03E08C}"/>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4722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F7BC-ABEA-FBCC-979E-9A9B43B68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CE407A5B-A5FF-1DCA-C194-DF9E36C75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94FD5-456C-B870-C6C5-ED72BB71709C}"/>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5" name="Footer Placeholder 4">
            <a:extLst>
              <a:ext uri="{FF2B5EF4-FFF2-40B4-BE49-F238E27FC236}">
                <a16:creationId xmlns:a16="http://schemas.microsoft.com/office/drawing/2014/main" id="{8C00A964-4BEA-14F2-1B5B-0FB07D7A869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C0B0E71-12CC-DED5-4388-8642D98491E1}"/>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8702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6191-EF31-B3F8-CE7E-465751F79AE4}"/>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A1988C0-30D2-4B8C-B0B2-F073481D2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66801A54-F6A8-CCC0-35F0-341716F439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776D98A6-EC58-B2A6-FB5B-7CD63C27D6AA}"/>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6" name="Footer Placeholder 5">
            <a:extLst>
              <a:ext uri="{FF2B5EF4-FFF2-40B4-BE49-F238E27FC236}">
                <a16:creationId xmlns:a16="http://schemas.microsoft.com/office/drawing/2014/main" id="{03EB6367-DDB8-CE3A-2BF8-2AB82EF76CE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F41310F-FCFD-3DED-593E-2CAC70216C28}"/>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24826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BDA5-5978-3D84-D10C-5BE3248FD80A}"/>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AC998B6A-3C10-5283-13CD-A9502054E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FA743-20F1-3C28-6363-FFA3D84CD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949B9A08-9DF7-7BCF-BB4A-D5186B86E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9778B-2D88-D30C-4E66-E889AB862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C488A118-876E-1144-D59D-4FDB447CA01C}"/>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8" name="Footer Placeholder 7">
            <a:extLst>
              <a:ext uri="{FF2B5EF4-FFF2-40B4-BE49-F238E27FC236}">
                <a16:creationId xmlns:a16="http://schemas.microsoft.com/office/drawing/2014/main" id="{AB85FF25-D29F-F3FC-0B91-AC873D393451}"/>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BD654CE8-125F-AE3E-599A-728C30CE159D}"/>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45389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8983-F1BA-287F-7ACE-125651E7037A}"/>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4E931694-7C5D-AC64-7407-39B020CC026E}"/>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4" name="Footer Placeholder 3">
            <a:extLst>
              <a:ext uri="{FF2B5EF4-FFF2-40B4-BE49-F238E27FC236}">
                <a16:creationId xmlns:a16="http://schemas.microsoft.com/office/drawing/2014/main" id="{1EA0A624-BD71-AF4A-B97E-2E6B7A5AFA3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CA67B08E-75D8-B999-4E33-7D5A8612D8B5}"/>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56328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9E02F-9A66-18D2-6FD1-123FFBD35169}"/>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3" name="Footer Placeholder 2">
            <a:extLst>
              <a:ext uri="{FF2B5EF4-FFF2-40B4-BE49-F238E27FC236}">
                <a16:creationId xmlns:a16="http://schemas.microsoft.com/office/drawing/2014/main" id="{4F8C68D7-3D04-2CC6-3CB6-D066DB42693C}"/>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899948E9-4B9C-F30C-641F-24CA22034D1A}"/>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6489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3FED-726D-F17F-1E9E-D19ACFA7B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20E26384-2B08-8F57-CE12-0D92FCAE6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EE63EBEF-14BF-8B6E-9B6F-408D24E18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49DB1-8256-79AB-EEA8-F030E9B8B5A8}"/>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6" name="Footer Placeholder 5">
            <a:extLst>
              <a:ext uri="{FF2B5EF4-FFF2-40B4-BE49-F238E27FC236}">
                <a16:creationId xmlns:a16="http://schemas.microsoft.com/office/drawing/2014/main" id="{50DFFF07-87BA-148E-4920-26879C417E0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4D7A1A4-1C9B-D36B-9C84-63E096B9CCCF}"/>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79656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1A03-2E11-BF26-B061-068DD8F18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DAAEBA5B-6828-7473-2054-8EE44F730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A935C492-5E4F-894F-1464-E7ACD1440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AD781-AA80-01E0-4952-1C00D0B80229}"/>
              </a:ext>
            </a:extLst>
          </p:cNvPr>
          <p:cNvSpPr>
            <a:spLocks noGrp="1"/>
          </p:cNvSpPr>
          <p:nvPr>
            <p:ph type="dt" sz="half" idx="10"/>
          </p:nvPr>
        </p:nvSpPr>
        <p:spPr/>
        <p:txBody>
          <a:bodyPr/>
          <a:lstStyle/>
          <a:p>
            <a:fld id="{877D0F73-A38F-C842-B5FF-1CEAF3841A55}" type="datetimeFigureOut">
              <a:rPr lang="en-NL" smtClean="0"/>
              <a:t>14/03/2023</a:t>
            </a:fld>
            <a:endParaRPr lang="en-NL"/>
          </a:p>
        </p:txBody>
      </p:sp>
      <p:sp>
        <p:nvSpPr>
          <p:cNvPr id="6" name="Footer Placeholder 5">
            <a:extLst>
              <a:ext uri="{FF2B5EF4-FFF2-40B4-BE49-F238E27FC236}">
                <a16:creationId xmlns:a16="http://schemas.microsoft.com/office/drawing/2014/main" id="{56EC6C30-91F3-E87C-6E89-AA2051611AB8}"/>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7EAFCBB-D06E-12B4-0A55-C55D7E776B80}"/>
              </a:ext>
            </a:extLst>
          </p:cNvPr>
          <p:cNvSpPr>
            <a:spLocks noGrp="1"/>
          </p:cNvSpPr>
          <p:nvPr>
            <p:ph type="sldNum" sz="quarter" idx="12"/>
          </p:nvPr>
        </p:nvSpPr>
        <p:spPr/>
        <p:txBody>
          <a:bodyPr/>
          <a:lstStyle/>
          <a:p>
            <a:fld id="{228ABB73-FD08-AE49-B1F3-DBF8B3DC4A58}" type="slidenum">
              <a:rPr lang="en-NL" smtClean="0"/>
              <a:t>‹#›</a:t>
            </a:fld>
            <a:endParaRPr lang="en-NL"/>
          </a:p>
        </p:txBody>
      </p:sp>
    </p:spTree>
    <p:extLst>
      <p:ext uri="{BB962C8B-B14F-4D97-AF65-F5344CB8AC3E}">
        <p14:creationId xmlns:p14="http://schemas.microsoft.com/office/powerpoint/2010/main" val="364001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D5820-71E7-7F00-D04E-BCFA59220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B8EFE90A-CB96-72A8-120B-204A87580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9D97CD10-01F0-58B4-997C-4E70E1B31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D0F73-A38F-C842-B5FF-1CEAF3841A55}" type="datetimeFigureOut">
              <a:rPr lang="en-NL" smtClean="0"/>
              <a:t>14/03/2023</a:t>
            </a:fld>
            <a:endParaRPr lang="en-NL"/>
          </a:p>
        </p:txBody>
      </p:sp>
      <p:sp>
        <p:nvSpPr>
          <p:cNvPr id="5" name="Footer Placeholder 4">
            <a:extLst>
              <a:ext uri="{FF2B5EF4-FFF2-40B4-BE49-F238E27FC236}">
                <a16:creationId xmlns:a16="http://schemas.microsoft.com/office/drawing/2014/main" id="{7729FD2A-3757-4986-4052-5AB543500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8B90951C-B1E2-C93F-8A31-7A57B5AAA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ABB73-FD08-AE49-B1F3-DBF8B3DC4A58}" type="slidenum">
              <a:rPr lang="en-NL" smtClean="0"/>
              <a:t>‹#›</a:t>
            </a:fld>
            <a:endParaRPr lang="en-NL"/>
          </a:p>
        </p:txBody>
      </p:sp>
    </p:spTree>
    <p:extLst>
      <p:ext uri="{BB962C8B-B14F-4D97-AF65-F5344CB8AC3E}">
        <p14:creationId xmlns:p14="http://schemas.microsoft.com/office/powerpoint/2010/main" val="241360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18" Type="http://schemas.microsoft.com/office/2007/relationships/diagramDrawing" Target="../diagrams/drawing11.xml"/><Relationship Id="rId3" Type="http://schemas.openxmlformats.org/officeDocument/2006/relationships/image" Target="../media/image22.png"/><Relationship Id="rId7" Type="http://schemas.openxmlformats.org/officeDocument/2006/relationships/diagramColors" Target="../diagrams/colors9.xml"/><Relationship Id="rId12" Type="http://schemas.openxmlformats.org/officeDocument/2006/relationships/diagramColors" Target="../diagrams/colors10.xml"/><Relationship Id="rId17" Type="http://schemas.openxmlformats.org/officeDocument/2006/relationships/diagramColors" Target="../diagrams/colors11.xml"/><Relationship Id="rId2" Type="http://schemas.openxmlformats.org/officeDocument/2006/relationships/notesSlide" Target="../notesSlides/notesSlide6.xml"/><Relationship Id="rId16" Type="http://schemas.openxmlformats.org/officeDocument/2006/relationships/diagramQuickStyle" Target="../diagrams/quickStyle11.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5" Type="http://schemas.openxmlformats.org/officeDocument/2006/relationships/diagramLayout" Target="../diagrams/layout11.xml"/><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 Id="rId14"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6.png"/><Relationship Id="rId7" Type="http://schemas.openxmlformats.org/officeDocument/2006/relationships/diagramData" Target="../diagrams/data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11" Type="http://schemas.microsoft.com/office/2007/relationships/diagramDrawing" Target="../diagrams/drawing5.xml"/><Relationship Id="rId5" Type="http://schemas.openxmlformats.org/officeDocument/2006/relationships/image" Target="../media/image8.png"/><Relationship Id="rId10" Type="http://schemas.openxmlformats.org/officeDocument/2006/relationships/diagramColors" Target="../diagrams/colors5.xml"/><Relationship Id="rId4" Type="http://schemas.openxmlformats.org/officeDocument/2006/relationships/image" Target="../media/image7.svg"/><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8.png"/><Relationship Id="rId7" Type="http://schemas.openxmlformats.org/officeDocument/2006/relationships/diagramQuickStyle" Target="../diagrams/quickStyle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10.png"/><Relationship Id="rId4" Type="http://schemas.openxmlformats.org/officeDocument/2006/relationships/image" Target="../media/image9.sv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humerous cartoon underwater office">
            <a:extLst>
              <a:ext uri="{FF2B5EF4-FFF2-40B4-BE49-F238E27FC236}">
                <a16:creationId xmlns:a16="http://schemas.microsoft.com/office/drawing/2014/main" id="{6923E408-1976-D320-70C3-B1680428BFF4}"/>
              </a:ext>
            </a:extLst>
          </p:cNvPr>
          <p:cNvPicPr>
            <a:picLocks noChangeAspect="1"/>
          </p:cNvPicPr>
          <p:nvPr/>
        </p:nvPicPr>
        <p:blipFill rotWithShape="1">
          <a:blip r:embed="rId2">
            <a:alphaModFix amt="50000"/>
          </a:blip>
          <a:srcRect l="16749" r="236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54747DDF-A76D-5F1D-B9B7-AD64F8887117}"/>
              </a:ext>
            </a:extLst>
          </p:cNvPr>
          <p:cNvSpPr>
            <a:spLocks noGrp="1"/>
          </p:cNvSpPr>
          <p:nvPr>
            <p:ph type="ctrTitle"/>
          </p:nvPr>
        </p:nvSpPr>
        <p:spPr>
          <a:xfrm>
            <a:off x="1524000" y="1122362"/>
            <a:ext cx="9144000" cy="2900518"/>
          </a:xfrm>
        </p:spPr>
        <p:txBody>
          <a:bodyPr>
            <a:normAutofit/>
          </a:bodyPr>
          <a:lstStyle/>
          <a:p>
            <a:r>
              <a:rPr lang="en-NL">
                <a:solidFill>
                  <a:srgbClr val="FFFFFF"/>
                </a:solidFill>
              </a:rPr>
              <a:t>Bank.Green for Engineers</a:t>
            </a:r>
          </a:p>
        </p:txBody>
      </p:sp>
      <p:sp>
        <p:nvSpPr>
          <p:cNvPr id="3" name="Subtitle 2">
            <a:extLst>
              <a:ext uri="{FF2B5EF4-FFF2-40B4-BE49-F238E27FC236}">
                <a16:creationId xmlns:a16="http://schemas.microsoft.com/office/drawing/2014/main" id="{91F0EF67-D037-160E-4640-503157BF46D9}"/>
              </a:ext>
            </a:extLst>
          </p:cNvPr>
          <p:cNvSpPr>
            <a:spLocks noGrp="1"/>
          </p:cNvSpPr>
          <p:nvPr>
            <p:ph type="subTitle" idx="1"/>
          </p:nvPr>
        </p:nvSpPr>
        <p:spPr>
          <a:xfrm>
            <a:off x="1524000" y="4159404"/>
            <a:ext cx="9144000" cy="1098395"/>
          </a:xfrm>
        </p:spPr>
        <p:txBody>
          <a:bodyPr>
            <a:normAutofit/>
          </a:bodyPr>
          <a:lstStyle/>
          <a:p>
            <a:r>
              <a:rPr lang="en-NL">
                <a:solidFill>
                  <a:srgbClr val="FFFFFF"/>
                </a:solidFill>
              </a:rPr>
              <a:t>Q1 2023</a:t>
            </a:r>
          </a:p>
        </p:txBody>
      </p:sp>
    </p:spTree>
    <p:extLst>
      <p:ext uri="{BB962C8B-B14F-4D97-AF65-F5344CB8AC3E}">
        <p14:creationId xmlns:p14="http://schemas.microsoft.com/office/powerpoint/2010/main" val="26436449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4826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Testimonials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1700">
                <a:solidFill>
                  <a:srgbClr val="FFFFFF"/>
                </a:solidFill>
              </a:rPr>
              <a:t>Users tell us about their bank switching experience</a:t>
            </a:r>
          </a:p>
          <a:p>
            <a:pPr lvl="1"/>
            <a:r>
              <a:rPr lang="en-NL" sz="1700">
                <a:solidFill>
                  <a:srgbClr val="FFFFFF"/>
                </a:solidFill>
              </a:rPr>
              <a:t>From what bank to w</a:t>
            </a:r>
            <a:r>
              <a:rPr lang="en-US" sz="1700" dirty="0">
                <a:solidFill>
                  <a:srgbClr val="FFFFFF"/>
                </a:solidFill>
              </a:rPr>
              <a:t>ha</a:t>
            </a:r>
            <a:r>
              <a:rPr lang="en-NL" sz="1700">
                <a:solidFill>
                  <a:srgbClr val="FFFFFF"/>
                </a:solidFill>
              </a:rPr>
              <a:t>t bank?</a:t>
            </a:r>
          </a:p>
          <a:p>
            <a:pPr lvl="1"/>
            <a:r>
              <a:rPr lang="en-NL" sz="1700">
                <a:solidFill>
                  <a:srgbClr val="FFFFFF"/>
                </a:solidFill>
              </a:rPr>
              <a:t>Why switch?</a:t>
            </a:r>
          </a:p>
          <a:p>
            <a:pPr lvl="1"/>
            <a:r>
              <a:rPr lang="en-NL" sz="1700">
                <a:solidFill>
                  <a:srgbClr val="FFFFFF"/>
                </a:solidFill>
              </a:rPr>
              <a:t>Pain points of switching</a:t>
            </a:r>
          </a:p>
          <a:p>
            <a:pPr lvl="1"/>
            <a:r>
              <a:rPr lang="en-NL" sz="1700">
                <a:solidFill>
                  <a:srgbClr val="FFFFFF"/>
                </a:solidFill>
              </a:rPr>
              <a:t>How is the new bank?</a:t>
            </a:r>
          </a:p>
          <a:p>
            <a:pPr lvl="1"/>
            <a:endParaRPr lang="en-NL" sz="1700">
              <a:solidFill>
                <a:srgbClr val="FFFFFF"/>
              </a:solidFill>
            </a:endParaRPr>
          </a:p>
          <a:p>
            <a:r>
              <a:rPr lang="en-NL" sz="1700">
                <a:solidFill>
                  <a:srgbClr val="FFFFFF"/>
                </a:solidFill>
              </a:rPr>
              <a:t>Bank.Green shares data with banks on…</a:t>
            </a:r>
          </a:p>
          <a:p>
            <a:pPr lvl="1"/>
            <a:r>
              <a:rPr lang="en-NL" sz="1700">
                <a:solidFill>
                  <a:srgbClr val="FFFFFF"/>
                </a:solidFill>
              </a:rPr>
              <a:t>Customers leaving/joining for environmental reasons</a:t>
            </a:r>
          </a:p>
          <a:p>
            <a:pPr lvl="1"/>
            <a:r>
              <a:rPr lang="en-NL" sz="1700">
                <a:solidFill>
                  <a:srgbClr val="FFFFFF"/>
                </a:solidFill>
              </a:rPr>
              <a:t>Products their customers wish they had (Fossil Free Alliance banks only)</a:t>
            </a:r>
          </a:p>
          <a:p>
            <a:pPr lvl="1"/>
            <a:r>
              <a:rPr lang="en-NL" sz="1700">
                <a:solidFill>
                  <a:srgbClr val="FFFFFF"/>
                </a:solidFill>
              </a:rPr>
              <a:t>About their user experience (Fossil Free Alliance banks only)</a:t>
            </a:r>
          </a:p>
          <a:p>
            <a:pPr lvl="1"/>
            <a:endParaRPr lang="en-NL" sz="1700">
              <a:solidFill>
                <a:srgbClr val="FFFFFF"/>
              </a:solidFill>
            </a:endParaRPr>
          </a:p>
          <a:p>
            <a:r>
              <a:rPr lang="en-NL" sz="1700">
                <a:solidFill>
                  <a:srgbClr val="FFFFFF"/>
                </a:solidFill>
              </a:rPr>
              <a:t>Tech Work:</a:t>
            </a:r>
          </a:p>
          <a:p>
            <a:pPr lvl="1"/>
            <a:r>
              <a:rPr lang="en-NL" sz="1700">
                <a:solidFill>
                  <a:srgbClr val="FFFFFF"/>
                </a:solidFill>
              </a:rPr>
              <a:t>Mostly frontend (vue.js) with typeform integrations</a:t>
            </a:r>
          </a:p>
        </p:txBody>
      </p:sp>
      <p:sp>
        <p:nvSpPr>
          <p:cNvPr id="5" name="Rectangle 4" descr="Chat">
            <a:extLst>
              <a:ext uri="{FF2B5EF4-FFF2-40B4-BE49-F238E27FC236}">
                <a16:creationId xmlns:a16="http://schemas.microsoft.com/office/drawing/2014/main" id="{A20DE9CB-38CF-A5C0-D501-774F9CED360C}"/>
              </a:ext>
            </a:extLst>
          </p:cNvPr>
          <p:cNvSpPr/>
          <p:nvPr/>
        </p:nvSpPr>
        <p:spPr>
          <a:xfrm>
            <a:off x="2061184" y="3541912"/>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90634551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Testimonials (Tech Details)</a:t>
            </a:r>
          </a:p>
        </p:txBody>
      </p: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1700">
                <a:solidFill>
                  <a:srgbClr val="FFFFFF"/>
                </a:solidFill>
              </a:rPr>
              <a:t>Data collection via typeform (embed if possible)</a:t>
            </a:r>
          </a:p>
          <a:p>
            <a:r>
              <a:rPr lang="en-NL" sz="1700">
                <a:solidFill>
                  <a:srgbClr val="FFFFFF"/>
                </a:solidFill>
              </a:rPr>
              <a:t>Various ways to enter typeform</a:t>
            </a:r>
          </a:p>
          <a:p>
            <a:pPr lvl="1"/>
            <a:r>
              <a:rPr lang="en-NL" sz="1300">
                <a:solidFill>
                  <a:srgbClr val="FFFFFF"/>
                </a:solidFill>
              </a:rPr>
              <a:t>Bottom of ”great” rated bank pages</a:t>
            </a:r>
          </a:p>
          <a:p>
            <a:pPr lvl="1"/>
            <a:r>
              <a:rPr lang="en-NL" sz="1300">
                <a:solidFill>
                  <a:srgbClr val="FFFFFF"/>
                </a:solidFill>
              </a:rPr>
              <a:t>Contact us section</a:t>
            </a:r>
          </a:p>
          <a:p>
            <a:pPr lvl="1"/>
            <a:r>
              <a:rPr lang="en-US" sz="1300" dirty="0">
                <a:solidFill>
                  <a:srgbClr val="FFFFFF"/>
                </a:solidFill>
              </a:rPr>
              <a:t>E</a:t>
            </a:r>
            <a:r>
              <a:rPr lang="en-NL" sz="1300">
                <a:solidFill>
                  <a:srgbClr val="FFFFFF"/>
                </a:solidFill>
              </a:rPr>
              <a:t>tc</a:t>
            </a:r>
          </a:p>
          <a:p>
            <a:r>
              <a:rPr lang="en-NL" sz="1700">
                <a:solidFill>
                  <a:srgbClr val="FFFFFF"/>
                </a:solidFill>
              </a:rPr>
              <a:t>Mostly vue.js work</a:t>
            </a:r>
          </a:p>
        </p:txBody>
      </p:sp>
      <p:sp>
        <p:nvSpPr>
          <p:cNvPr id="5" name="Rectangle 4" descr="Chat">
            <a:extLst>
              <a:ext uri="{FF2B5EF4-FFF2-40B4-BE49-F238E27FC236}">
                <a16:creationId xmlns:a16="http://schemas.microsoft.com/office/drawing/2014/main" id="{A20DE9CB-38CF-A5C0-D501-774F9CED360C}"/>
              </a:ext>
            </a:extLst>
          </p:cNvPr>
          <p:cNvSpPr/>
          <p:nvPr/>
        </p:nvSpPr>
        <p:spPr>
          <a:xfrm>
            <a:off x="2075038" y="4096093"/>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29319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4826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Better Bank Ratings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2000">
                <a:solidFill>
                  <a:srgbClr val="FFFFFF"/>
                </a:solidFill>
              </a:rPr>
              <a:t>Updated system for rating banks</a:t>
            </a:r>
          </a:p>
          <a:p>
            <a:pPr lvl="1"/>
            <a:r>
              <a:rPr lang="en-NL" sz="2000">
                <a:solidFill>
                  <a:srgbClr val="FFFFFF"/>
                </a:solidFill>
              </a:rPr>
              <a:t>What organizations control lending with customer deposits?</a:t>
            </a:r>
          </a:p>
          <a:p>
            <a:pPr lvl="1"/>
            <a:r>
              <a:rPr lang="en-NL" sz="2000">
                <a:solidFill>
                  <a:srgbClr val="FFFFFF"/>
                </a:solidFill>
              </a:rPr>
              <a:t>Who do they lend to?</a:t>
            </a:r>
          </a:p>
          <a:p>
            <a:pPr lvl="1"/>
            <a:r>
              <a:rPr lang="en-NL" sz="2000">
                <a:solidFill>
                  <a:srgbClr val="FFFFFF"/>
                </a:solidFill>
              </a:rPr>
              <a:t>How environmental is their lending criteria?</a:t>
            </a:r>
          </a:p>
          <a:p>
            <a:pPr lvl="1"/>
            <a:endParaRPr lang="en-NL" sz="2000">
              <a:solidFill>
                <a:srgbClr val="FFFFFF"/>
              </a:solidFill>
            </a:endParaRPr>
          </a:p>
          <a:p>
            <a:r>
              <a:rPr lang="en-NL" sz="2000">
                <a:solidFill>
                  <a:srgbClr val="FFFFFF"/>
                </a:solidFill>
              </a:rPr>
              <a:t>Bank.Green displays some of data on its website</a:t>
            </a:r>
          </a:p>
          <a:p>
            <a:endParaRPr lang="en-NL" sz="2000">
              <a:solidFill>
                <a:srgbClr val="FFFFFF"/>
              </a:solidFill>
            </a:endParaRPr>
          </a:p>
          <a:p>
            <a:r>
              <a:rPr lang="en-NL" sz="2000">
                <a:solidFill>
                  <a:srgbClr val="FFFFFF"/>
                </a:solidFill>
              </a:rPr>
              <a:t>Tech Work:</a:t>
            </a:r>
          </a:p>
          <a:p>
            <a:pPr lvl="1"/>
            <a:r>
              <a:rPr lang="en-NL" sz="2000">
                <a:solidFill>
                  <a:srgbClr val="FFFFFF"/>
                </a:solidFill>
              </a:rPr>
              <a:t>Finance &amp; Admin: Devising systems to collect </a:t>
            </a:r>
          </a:p>
          <a:p>
            <a:pPr lvl="1"/>
            <a:r>
              <a:rPr lang="en-NL" sz="2000">
                <a:solidFill>
                  <a:srgbClr val="FFFFFF"/>
                </a:solidFill>
              </a:rPr>
              <a:t>Backend: Assigning ratings</a:t>
            </a:r>
          </a:p>
        </p:txBody>
      </p:sp>
      <p:sp>
        <p:nvSpPr>
          <p:cNvPr id="3" name="Rectangle 2" descr="Thumbs Up Sign">
            <a:extLst>
              <a:ext uri="{FF2B5EF4-FFF2-40B4-BE49-F238E27FC236}">
                <a16:creationId xmlns:a16="http://schemas.microsoft.com/office/drawing/2014/main" id="{3EB141D7-E961-4E65-F80D-D3E9CD70AB45}"/>
              </a:ext>
            </a:extLst>
          </p:cNvPr>
          <p:cNvSpPr/>
          <p:nvPr/>
        </p:nvSpPr>
        <p:spPr>
          <a:xfrm>
            <a:off x="2451990" y="3921874"/>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96401114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4999" y="16173"/>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Bank Ratings</a:t>
            </a:r>
            <a:br>
              <a:rPr lang="en-NL" sz="4000">
                <a:solidFill>
                  <a:srgbClr val="FFFFFF"/>
                </a:solidFill>
              </a:rPr>
            </a:br>
            <a:r>
              <a:rPr lang="en-NL" sz="4000">
                <a:solidFill>
                  <a:srgbClr val="FFFFFF"/>
                </a:solidFill>
              </a:rPr>
              <a:t>(Tech Details)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2000" dirty="0">
                <a:solidFill>
                  <a:srgbClr val="FFFFFF"/>
                </a:solidFill>
              </a:rPr>
              <a:t>Much work depends on how the ratings are designed (in progress)</a:t>
            </a:r>
          </a:p>
          <a:p>
            <a:r>
              <a:rPr lang="en-NL" sz="2000" dirty="0">
                <a:solidFill>
                  <a:srgbClr val="FFFFFF"/>
                </a:solidFill>
              </a:rPr>
              <a:t>Some data will need to be collected from the outside world. In the backend, this likely means:</a:t>
            </a:r>
          </a:p>
          <a:p>
            <a:pPr lvl="1"/>
            <a:r>
              <a:rPr lang="en-NL" sz="1600" dirty="0">
                <a:solidFill>
                  <a:srgbClr val="FFFFFF"/>
                </a:solidFill>
              </a:rPr>
              <a:t>Additional record attributes</a:t>
            </a:r>
          </a:p>
          <a:p>
            <a:pPr lvl="1"/>
            <a:r>
              <a:rPr lang="en-NL" sz="1600" dirty="0">
                <a:solidFill>
                  <a:srgbClr val="FFFFFF"/>
                </a:solidFill>
              </a:rPr>
              <a:t>Improved tools for merging and associating records</a:t>
            </a:r>
          </a:p>
          <a:p>
            <a:pPr lvl="1"/>
            <a:r>
              <a:rPr lang="en-US" sz="1600" dirty="0">
                <a:solidFill>
                  <a:srgbClr val="FFFFFF"/>
                </a:solidFill>
              </a:rPr>
              <a:t>Repetitive jobs will likely be required to collect and associate data</a:t>
            </a:r>
          </a:p>
          <a:p>
            <a:r>
              <a:rPr lang="en-US" sz="2000" dirty="0">
                <a:solidFill>
                  <a:srgbClr val="FFFFFF"/>
                </a:solidFill>
              </a:rPr>
              <a:t>Displaying this data on the frontend (Vue.js)</a:t>
            </a:r>
          </a:p>
          <a:p>
            <a:pPr lvl="1"/>
            <a:r>
              <a:rPr lang="en-US" sz="1600" dirty="0">
                <a:solidFill>
                  <a:srgbClr val="FFFFFF"/>
                </a:solidFill>
              </a:rPr>
              <a:t>This will bleed somewhat into the next initiative. Some data should still be displayed in this initiative though</a:t>
            </a:r>
            <a:endParaRPr lang="en-NL" sz="1600" dirty="0">
              <a:solidFill>
                <a:srgbClr val="FFFFFF"/>
              </a:solidFill>
            </a:endParaRPr>
          </a:p>
        </p:txBody>
      </p:sp>
      <p:sp>
        <p:nvSpPr>
          <p:cNvPr id="3" name="Rectangle 2" descr="Thumbs Up Sign">
            <a:extLst>
              <a:ext uri="{FF2B5EF4-FFF2-40B4-BE49-F238E27FC236}">
                <a16:creationId xmlns:a16="http://schemas.microsoft.com/office/drawing/2014/main" id="{3EB141D7-E961-4E65-F80D-D3E9CD70AB45}"/>
              </a:ext>
            </a:extLst>
          </p:cNvPr>
          <p:cNvSpPr/>
          <p:nvPr/>
        </p:nvSpPr>
        <p:spPr>
          <a:xfrm>
            <a:off x="2451990" y="3921874"/>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4141317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4699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ctr"/>
            <a:r>
              <a:rPr lang="en-NL" sz="4000">
                <a:solidFill>
                  <a:srgbClr val="FFFFFF"/>
                </a:solidFill>
              </a:rPr>
              <a:t>Bank Customizability</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lnSpcReduction="10000"/>
          </a:bodyPr>
          <a:lstStyle/>
          <a:p>
            <a:r>
              <a:rPr lang="en-NL" sz="1900">
                <a:solidFill>
                  <a:srgbClr val="FFFFFF"/>
                </a:solidFill>
              </a:rPr>
              <a:t>Allow editors to add custom information on more discoverable bank subpages</a:t>
            </a:r>
          </a:p>
          <a:p>
            <a:pPr lvl="1"/>
            <a:r>
              <a:rPr lang="en-NL" sz="1900">
                <a:solidFill>
                  <a:srgbClr val="FFFFFF"/>
                </a:solidFill>
              </a:rPr>
              <a:t>Highlight positive or negative actions</a:t>
            </a:r>
          </a:p>
          <a:p>
            <a:pPr lvl="1"/>
            <a:r>
              <a:rPr lang="en-NL" sz="1900">
                <a:solidFill>
                  <a:srgbClr val="FFFFFF"/>
                </a:solidFill>
              </a:rPr>
              <a:t>Highlight unique services that green banks offer</a:t>
            </a:r>
          </a:p>
          <a:p>
            <a:pPr lvl="1"/>
            <a:r>
              <a:rPr lang="en-NL" sz="1900">
                <a:solidFill>
                  <a:srgbClr val="FFFFFF"/>
                </a:solidFill>
              </a:rPr>
              <a:t>Highlight accredidations (i.e. B-Impact)</a:t>
            </a:r>
          </a:p>
          <a:p>
            <a:pPr lvl="1"/>
            <a:r>
              <a:rPr lang="en-NL" sz="1900">
                <a:solidFill>
                  <a:srgbClr val="FFFFFF"/>
                </a:solidFill>
              </a:rPr>
              <a:t>Easier editing via headless CMS</a:t>
            </a:r>
          </a:p>
          <a:p>
            <a:pPr lvl="1"/>
            <a:r>
              <a:rPr lang="en-NL" sz="1900">
                <a:solidFill>
                  <a:srgbClr val="FFFFFF"/>
                </a:solidFill>
              </a:rPr>
              <a:t>Tweaks for bots</a:t>
            </a:r>
          </a:p>
          <a:p>
            <a:pPr marL="0" indent="0">
              <a:buNone/>
            </a:pPr>
            <a:endParaRPr lang="en-NL" sz="1900">
              <a:solidFill>
                <a:srgbClr val="FFFFFF"/>
              </a:solidFill>
            </a:endParaRPr>
          </a:p>
          <a:p>
            <a:r>
              <a:rPr lang="en-NL" sz="1900">
                <a:solidFill>
                  <a:srgbClr val="FFFFFF"/>
                </a:solidFill>
              </a:rPr>
              <a:t>Tech Work:</a:t>
            </a:r>
          </a:p>
          <a:p>
            <a:pPr lvl="1"/>
            <a:r>
              <a:rPr lang="en-NL" sz="1900">
                <a:solidFill>
                  <a:srgbClr val="FFFFFF"/>
                </a:solidFill>
              </a:rPr>
              <a:t>Frontend: Tighter integration (vue.js) with prismic CMS</a:t>
            </a:r>
          </a:p>
          <a:p>
            <a:pPr lvl="1"/>
            <a:r>
              <a:rPr lang="en-NL" sz="1900">
                <a:solidFill>
                  <a:srgbClr val="FFFFFF"/>
                </a:solidFill>
              </a:rPr>
              <a:t>Frontend: Higher lighthouse scores for bank pages (vue.js + nuxt.js)</a:t>
            </a:r>
          </a:p>
          <a:p>
            <a:pPr lvl="1"/>
            <a:r>
              <a:rPr lang="en-NL" sz="1900">
                <a:solidFill>
                  <a:srgbClr val="FFFFFF"/>
                </a:solidFill>
              </a:rPr>
              <a:t>Backend: Communication between Django and headless CMS (prismic.io)</a:t>
            </a:r>
          </a:p>
        </p:txBody>
      </p:sp>
      <p:sp>
        <p:nvSpPr>
          <p:cNvPr id="3" name="Rectangle 2" descr="Bank">
            <a:extLst>
              <a:ext uri="{FF2B5EF4-FFF2-40B4-BE49-F238E27FC236}">
                <a16:creationId xmlns:a16="http://schemas.microsoft.com/office/drawing/2014/main" id="{DE6B606A-18A5-E373-473A-B77C5A29E5A9}"/>
              </a:ext>
            </a:extLst>
          </p:cNvPr>
          <p:cNvSpPr/>
          <p:nvPr/>
        </p:nvSpPr>
        <p:spPr>
          <a:xfrm>
            <a:off x="1953377" y="3961323"/>
            <a:ext cx="1082812" cy="10828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3679253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125" b="7605"/>
          <a:stretch/>
        </p:blipFill>
        <p:spPr>
          <a:xfrm>
            <a:off x="20" y="10"/>
            <a:ext cx="12191980" cy="6857990"/>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ctr"/>
            <a:r>
              <a:rPr lang="en-NL" sz="4000">
                <a:solidFill>
                  <a:srgbClr val="FFFFFF"/>
                </a:solidFill>
              </a:rPr>
              <a:t>Bank Customizability</a:t>
            </a:r>
            <a:br>
              <a:rPr lang="en-NL" sz="4000">
                <a:solidFill>
                  <a:srgbClr val="FFFFFF"/>
                </a:solidFill>
              </a:rPr>
            </a:br>
            <a:r>
              <a:rPr lang="en-NL" sz="4000">
                <a:solidFill>
                  <a:srgbClr val="FFFFFF"/>
                </a:solidFill>
              </a:rPr>
              <a:t>(Tech Details)</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8953EF-0DBB-4F81-FE80-906B59005A6C}"/>
              </a:ext>
            </a:extLst>
          </p:cNvPr>
          <p:cNvSpPr>
            <a:spLocks noGrp="1"/>
          </p:cNvSpPr>
          <p:nvPr>
            <p:ph idx="1"/>
          </p:nvPr>
        </p:nvSpPr>
        <p:spPr>
          <a:xfrm>
            <a:off x="5155379" y="1065862"/>
            <a:ext cx="5744685" cy="4726276"/>
          </a:xfrm>
        </p:spPr>
        <p:txBody>
          <a:bodyPr anchor="ctr">
            <a:normAutofit/>
          </a:bodyPr>
          <a:lstStyle/>
          <a:p>
            <a:r>
              <a:rPr lang="en-NL" sz="1900">
                <a:solidFill>
                  <a:srgbClr val="FFFFFF"/>
                </a:solidFill>
              </a:rPr>
              <a:t>Two pieces of work:</a:t>
            </a:r>
          </a:p>
          <a:p>
            <a:pPr lvl="1"/>
            <a:r>
              <a:rPr lang="en-NL" sz="1500">
                <a:solidFill>
                  <a:srgbClr val="FFFFFF"/>
                </a:solidFill>
              </a:rPr>
              <a:t>connecting the python-django backend with prismic.io headless CMS</a:t>
            </a:r>
          </a:p>
          <a:p>
            <a:pPr lvl="1"/>
            <a:r>
              <a:rPr lang="en-US" sz="1500" dirty="0">
                <a:solidFill>
                  <a:srgbClr val="FFFFFF"/>
                </a:solidFill>
              </a:rPr>
              <a:t>A design framework for what may need to be added to bank pages</a:t>
            </a:r>
          </a:p>
          <a:p>
            <a:r>
              <a:rPr lang="en-NL" sz="1900">
                <a:solidFill>
                  <a:srgbClr val="FFFFFF"/>
                </a:solidFill>
              </a:rPr>
              <a:t>Some loadtime and lighthouse score improvements are included here, but can be moved to other initiatives if necessary</a:t>
            </a:r>
          </a:p>
        </p:txBody>
      </p:sp>
      <p:sp>
        <p:nvSpPr>
          <p:cNvPr id="3" name="Rectangle 2" descr="Bank">
            <a:extLst>
              <a:ext uri="{FF2B5EF4-FFF2-40B4-BE49-F238E27FC236}">
                <a16:creationId xmlns:a16="http://schemas.microsoft.com/office/drawing/2014/main" id="{DE6B606A-18A5-E373-473A-B77C5A29E5A9}"/>
              </a:ext>
            </a:extLst>
          </p:cNvPr>
          <p:cNvSpPr/>
          <p:nvPr/>
        </p:nvSpPr>
        <p:spPr>
          <a:xfrm>
            <a:off x="1953377" y="4210703"/>
            <a:ext cx="1082812" cy="10828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1395300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40000"/>
          </a:blip>
          <a:srcRect r="18666" b="-1"/>
          <a:stretch/>
        </p:blipFill>
        <p:spPr>
          <a:xfrm>
            <a:off x="20" y="10"/>
            <a:ext cx="12191979" cy="6857990"/>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sz="5400">
                <a:solidFill>
                  <a:srgbClr val="FFFFFF"/>
                </a:solidFill>
              </a:rPr>
              <a:t>Bank.Green Engineering Team</a:t>
            </a:r>
          </a:p>
        </p:txBody>
      </p:sp>
      <p:sp>
        <p:nvSpPr>
          <p:cNvPr id="4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 name="Content Placeholder 2">
            <a:extLst>
              <a:ext uri="{FF2B5EF4-FFF2-40B4-BE49-F238E27FC236}">
                <a16:creationId xmlns:a16="http://schemas.microsoft.com/office/drawing/2014/main" id="{D506F707-D904-EBF3-F5F2-70054F924B6D}"/>
              </a:ext>
            </a:extLst>
          </p:cNvPr>
          <p:cNvGraphicFramePr>
            <a:graphicFrameLocks noGrp="1"/>
          </p:cNvGraphicFramePr>
          <p:nvPr>
            <p:ph idx="1"/>
            <p:extLst>
              <p:ext uri="{D42A27DB-BD31-4B8C-83A1-F6EECF244321}">
                <p14:modId xmlns:p14="http://schemas.microsoft.com/office/powerpoint/2010/main" val="1183883893"/>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5279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r="18666" b="-1"/>
          <a:stretch/>
        </p:blipFill>
        <p:spPr>
          <a:xfrm>
            <a:off x="20" y="1"/>
            <a:ext cx="12191980" cy="6857999"/>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1" y="1065862"/>
            <a:ext cx="3313164" cy="4726276"/>
          </a:xfrm>
        </p:spPr>
        <p:txBody>
          <a:bodyPr>
            <a:normAutofit/>
          </a:bodyPr>
          <a:lstStyle/>
          <a:p>
            <a:pPr algn="r"/>
            <a:r>
              <a:rPr lang="en-NL" sz="4000">
                <a:solidFill>
                  <a:srgbClr val="FFFFFF"/>
                </a:solidFill>
              </a:rPr>
              <a:t>Unique challenges of volunteer-driven tech</a:t>
            </a:r>
          </a:p>
        </p:txBody>
      </p:sp>
      <p:cxnSp>
        <p:nvCxnSpPr>
          <p:cNvPr id="47" name="Straight Connector 4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BAD32D7-846A-C28F-6FE4-F7CB5E5D0F59}"/>
              </a:ext>
            </a:extLst>
          </p:cNvPr>
          <p:cNvSpPr>
            <a:spLocks noGrp="1"/>
          </p:cNvSpPr>
          <p:nvPr>
            <p:ph idx="1"/>
          </p:nvPr>
        </p:nvSpPr>
        <p:spPr>
          <a:xfrm>
            <a:off x="5155379" y="1682090"/>
            <a:ext cx="5744685" cy="4726276"/>
          </a:xfrm>
        </p:spPr>
        <p:txBody>
          <a:bodyPr anchor="ctr">
            <a:normAutofit/>
          </a:bodyPr>
          <a:lstStyle/>
          <a:p>
            <a:r>
              <a:rPr lang="en-NL" sz="2400">
                <a:solidFill>
                  <a:srgbClr val="FFFFFF"/>
                </a:solidFill>
              </a:rPr>
              <a:t>Low bus factor, high bus incidence</a:t>
            </a:r>
          </a:p>
          <a:p>
            <a:pPr lvl="1"/>
            <a:r>
              <a:rPr lang="en-NL">
                <a:solidFill>
                  <a:srgbClr val="FFFFFF"/>
                </a:solidFill>
              </a:rPr>
              <a:t>Contributors often dissapear, leaving unresolved technical issues behind</a:t>
            </a:r>
          </a:p>
          <a:p>
            <a:r>
              <a:rPr lang="en-NL" sz="2400">
                <a:solidFill>
                  <a:srgbClr val="FFFFFF"/>
                </a:solidFill>
              </a:rPr>
              <a:t>Lack of expertise</a:t>
            </a:r>
          </a:p>
          <a:p>
            <a:pPr lvl="1"/>
            <a:r>
              <a:rPr lang="en-NL">
                <a:solidFill>
                  <a:srgbClr val="FFFFFF"/>
                </a:solidFill>
              </a:rPr>
              <a:t>Many nonprofits simply don’t understand tech</a:t>
            </a:r>
          </a:p>
          <a:p>
            <a:r>
              <a:rPr lang="en-NL" sz="2400">
                <a:solidFill>
                  <a:srgbClr val="FFFFFF"/>
                </a:solidFill>
              </a:rPr>
              <a:t>Lack of showcaseable products</a:t>
            </a:r>
          </a:p>
          <a:p>
            <a:r>
              <a:rPr lang="en-NL" sz="2400">
                <a:solidFill>
                  <a:srgbClr val="FFFFFF"/>
                </a:solidFill>
              </a:rPr>
              <a:t>Resume driven development</a:t>
            </a:r>
          </a:p>
          <a:p>
            <a:pPr marL="0" indent="0">
              <a:buNone/>
            </a:pPr>
            <a:endParaRPr lang="en-NL" sz="2400">
              <a:solidFill>
                <a:srgbClr val="FFFFFF"/>
              </a:solidFill>
            </a:endParaRPr>
          </a:p>
        </p:txBody>
      </p:sp>
    </p:spTree>
    <p:extLst>
      <p:ext uri="{BB962C8B-B14F-4D97-AF65-F5344CB8AC3E}">
        <p14:creationId xmlns:p14="http://schemas.microsoft.com/office/powerpoint/2010/main" val="263820487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3">
            <a:alphaModFix amt="40000"/>
          </a:blip>
          <a:srcRect r="18666" b="-1"/>
          <a:stretch/>
        </p:blipFill>
        <p:spPr>
          <a:xfrm>
            <a:off x="20" y="1"/>
            <a:ext cx="12191980" cy="6857999"/>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sz="4200">
                <a:solidFill>
                  <a:srgbClr val="FFFFFF"/>
                </a:solidFill>
              </a:rPr>
              <a:t>Bank.Green Guidelines for Engineering Culture</a:t>
            </a:r>
          </a:p>
        </p:txBody>
      </p:sp>
      <p:sp>
        <p:nvSpPr>
          <p:cNvPr id="54"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6A615F3F-455B-1187-DABA-41862A8FC88C}"/>
              </a:ext>
            </a:extLst>
          </p:cNvPr>
          <p:cNvGraphicFramePr>
            <a:graphicFrameLocks noGrp="1"/>
          </p:cNvGraphicFramePr>
          <p:nvPr>
            <p:ph idx="1"/>
            <p:extLst>
              <p:ext uri="{D42A27DB-BD31-4B8C-83A1-F6EECF244321}">
                <p14:modId xmlns:p14="http://schemas.microsoft.com/office/powerpoint/2010/main" val="533505338"/>
              </p:ext>
            </p:extLst>
          </p:nvPr>
        </p:nvGraphicFramePr>
        <p:xfrm>
          <a:off x="788505" y="1924935"/>
          <a:ext cx="5055704" cy="360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9423F557-FB7E-D54B-CE71-086D156BEAE4}"/>
              </a:ext>
            </a:extLst>
          </p:cNvPr>
          <p:cNvGraphicFramePr/>
          <p:nvPr>
            <p:extLst>
              <p:ext uri="{D42A27DB-BD31-4B8C-83A1-F6EECF244321}">
                <p14:modId xmlns:p14="http://schemas.microsoft.com/office/powerpoint/2010/main" val="1191623958"/>
              </p:ext>
            </p:extLst>
          </p:nvPr>
        </p:nvGraphicFramePr>
        <p:xfrm>
          <a:off x="6094477" y="1936542"/>
          <a:ext cx="4860000" cy="360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Content Placeholder 2">
            <a:extLst>
              <a:ext uri="{FF2B5EF4-FFF2-40B4-BE49-F238E27FC236}">
                <a16:creationId xmlns:a16="http://schemas.microsoft.com/office/drawing/2014/main" id="{0C82EAB0-C42F-07A4-049D-9FD15E51A526}"/>
              </a:ext>
            </a:extLst>
          </p:cNvPr>
          <p:cNvGraphicFramePr>
            <a:graphicFrameLocks/>
          </p:cNvGraphicFramePr>
          <p:nvPr>
            <p:extLst>
              <p:ext uri="{D42A27DB-BD31-4B8C-83A1-F6EECF244321}">
                <p14:modId xmlns:p14="http://schemas.microsoft.com/office/powerpoint/2010/main" val="2396990334"/>
              </p:ext>
            </p:extLst>
          </p:nvPr>
        </p:nvGraphicFramePr>
        <p:xfrm>
          <a:off x="3176337" y="5588582"/>
          <a:ext cx="5561224" cy="96846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24387802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40000"/>
          </a:blip>
          <a:srcRect r="18666" b="-1"/>
          <a:stretch/>
        </p:blipFill>
        <p:spPr>
          <a:xfrm>
            <a:off x="20" y="1"/>
            <a:ext cx="12191980" cy="6857999"/>
          </a:xfrm>
          <a:prstGeom prst="rect">
            <a:avLst/>
          </a:prstGeom>
          <a:solidFill>
            <a:srgbClr val="000000">
              <a:alpha val="0"/>
            </a:srgbClr>
          </a:solidFill>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sz="5400">
                <a:solidFill>
                  <a:srgbClr val="FFFFFF"/>
                </a:solidFill>
              </a:rPr>
              <a:t>Engineering Team Vision</a:t>
            </a:r>
          </a:p>
        </p:txBody>
      </p:sp>
      <p:sp>
        <p:nvSpPr>
          <p:cNvPr id="6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AD32D7-846A-C28F-6FE4-F7CB5E5D0F59}"/>
              </a:ext>
            </a:extLst>
          </p:cNvPr>
          <p:cNvSpPr>
            <a:spLocks noGrp="1"/>
          </p:cNvSpPr>
          <p:nvPr>
            <p:ph idx="1"/>
          </p:nvPr>
        </p:nvSpPr>
        <p:spPr>
          <a:xfrm>
            <a:off x="838200" y="2004446"/>
            <a:ext cx="6845968" cy="4176897"/>
          </a:xfrm>
        </p:spPr>
        <p:txBody>
          <a:bodyPr>
            <a:normAutofit/>
          </a:bodyPr>
          <a:lstStyle/>
          <a:p>
            <a:r>
              <a:rPr lang="en-NL" sz="1700" dirty="0">
                <a:solidFill>
                  <a:srgbClr val="FFFFFF"/>
                </a:solidFill>
              </a:rPr>
              <a:t>Staffing</a:t>
            </a:r>
          </a:p>
          <a:p>
            <a:pPr lvl="1"/>
            <a:r>
              <a:rPr lang="en-NL" sz="1700" dirty="0">
                <a:solidFill>
                  <a:srgbClr val="FFFFFF"/>
                </a:solidFill>
              </a:rPr>
              <a:t>2-3 high-availability devs</a:t>
            </a:r>
          </a:p>
          <a:p>
            <a:pPr lvl="1"/>
            <a:r>
              <a:rPr lang="en-NL" sz="1700" dirty="0">
                <a:solidFill>
                  <a:srgbClr val="FFFFFF"/>
                </a:solidFill>
              </a:rPr>
              <a:t>2-3 more limited availability devs</a:t>
            </a:r>
          </a:p>
          <a:p>
            <a:pPr lvl="1"/>
            <a:r>
              <a:rPr lang="en-NL" sz="1700" dirty="0">
                <a:solidFill>
                  <a:srgbClr val="FFFFFF"/>
                </a:solidFill>
              </a:rPr>
              <a:t>1 product owner to help with productization and prioritization</a:t>
            </a:r>
          </a:p>
          <a:p>
            <a:pPr lvl="1"/>
            <a:r>
              <a:rPr lang="en-NL" sz="1700" dirty="0">
                <a:solidFill>
                  <a:srgbClr val="FFFFFF"/>
                </a:solidFill>
              </a:rPr>
              <a:t>1 UX designer (high availability, low hours)</a:t>
            </a:r>
          </a:p>
          <a:p>
            <a:r>
              <a:rPr lang="en-NL" sz="1700" dirty="0">
                <a:solidFill>
                  <a:srgbClr val="FFFFFF"/>
                </a:solidFill>
              </a:rPr>
              <a:t>Technology</a:t>
            </a:r>
          </a:p>
          <a:p>
            <a:pPr lvl="1"/>
            <a:r>
              <a:rPr lang="en-NL" sz="1700" dirty="0">
                <a:solidFill>
                  <a:srgbClr val="FFFFFF"/>
                </a:solidFill>
              </a:rPr>
              <a:t>Continue with Vue.js-Nuxt, Python-Django, SQLite, and Prismic.io CMS</a:t>
            </a:r>
          </a:p>
          <a:p>
            <a:pPr lvl="1"/>
            <a:r>
              <a:rPr lang="en-NL" sz="1700" dirty="0">
                <a:solidFill>
                  <a:srgbClr val="FFFFFF"/>
                </a:solidFill>
              </a:rPr>
              <a:t>Potential for additional data ingestion and processing for financial ratings</a:t>
            </a:r>
          </a:p>
          <a:p>
            <a:r>
              <a:rPr lang="en-NL" sz="1700" dirty="0">
                <a:solidFill>
                  <a:srgbClr val="FFFFFF"/>
                </a:solidFill>
              </a:rPr>
              <a:t>Rituals</a:t>
            </a:r>
          </a:p>
          <a:p>
            <a:pPr lvl="1"/>
            <a:r>
              <a:rPr lang="en-NL" sz="1700" dirty="0">
                <a:solidFill>
                  <a:srgbClr val="FFFFFF"/>
                </a:solidFill>
              </a:rPr>
              <a:t>Review + Sprint planning 2x per month (recommended attendance)</a:t>
            </a:r>
          </a:p>
          <a:p>
            <a:pPr lvl="1"/>
            <a:r>
              <a:rPr lang="en-NL" sz="1700" dirty="0">
                <a:solidFill>
                  <a:srgbClr val="FFFFFF"/>
                </a:solidFill>
              </a:rPr>
              <a:t>Retro 1x per month (recommended attendance)</a:t>
            </a:r>
          </a:p>
        </p:txBody>
      </p:sp>
      <p:sp>
        <p:nvSpPr>
          <p:cNvPr id="8" name="Content Placeholder 3">
            <a:extLst>
              <a:ext uri="{FF2B5EF4-FFF2-40B4-BE49-F238E27FC236}">
                <a16:creationId xmlns:a16="http://schemas.microsoft.com/office/drawing/2014/main" id="{578D5B35-C9AE-1C59-26F7-3A862502E3EE}"/>
              </a:ext>
            </a:extLst>
          </p:cNvPr>
          <p:cNvSpPr txBox="1">
            <a:spLocks/>
          </p:cNvSpPr>
          <p:nvPr/>
        </p:nvSpPr>
        <p:spPr>
          <a:xfrm>
            <a:off x="7943048" y="2055812"/>
            <a:ext cx="3987024" cy="4176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L" u="sng" dirty="0">
                <a:solidFill>
                  <a:srgbClr val="FFFFFF"/>
                </a:solidFill>
              </a:rPr>
              <a:t>Collaboration</a:t>
            </a:r>
          </a:p>
          <a:p>
            <a:r>
              <a:rPr lang="en-NL" sz="1700" dirty="0">
                <a:solidFill>
                  <a:srgbClr val="FFFFFF"/>
                </a:solidFill>
              </a:rPr>
              <a:t>Active and friendly Slack</a:t>
            </a:r>
          </a:p>
          <a:p>
            <a:r>
              <a:rPr lang="en-NL" sz="1700" dirty="0">
                <a:solidFill>
                  <a:srgbClr val="FFFFFF"/>
                </a:solidFill>
              </a:rPr>
              <a:t>Easy to ask questions of high-availabiliy devs</a:t>
            </a:r>
          </a:p>
          <a:p>
            <a:r>
              <a:rPr lang="en-NL" sz="1700" dirty="0">
                <a:solidFill>
                  <a:srgbClr val="FFFFFF"/>
                </a:solidFill>
              </a:rPr>
              <a:t>Video and voice call</a:t>
            </a:r>
          </a:p>
        </p:txBody>
      </p:sp>
    </p:spTree>
    <p:extLst>
      <p:ext uri="{BB962C8B-B14F-4D97-AF65-F5344CB8AC3E}">
        <p14:creationId xmlns:p14="http://schemas.microsoft.com/office/powerpoint/2010/main" val="29923981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1" name="Rectangle 209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dirty="0"/>
              <a:t>Bank.Green</a:t>
            </a:r>
            <a:br>
              <a:rPr lang="en-US" sz="3600" dirty="0"/>
            </a:br>
            <a:r>
              <a:rPr lang="en-US" sz="3600" dirty="0"/>
              <a:t>Vision</a:t>
            </a:r>
          </a:p>
        </p:txBody>
      </p:sp>
      <p:sp>
        <p:nvSpPr>
          <p:cNvPr id="2093" name="Rectangle 209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285750"/>
            <a:r>
              <a:rPr lang="en-US" sz="1600" dirty="0"/>
              <a:t>To accelerate the advent of a sustainable future by…</a:t>
            </a:r>
          </a:p>
          <a:p>
            <a:pPr marL="742950" lvl="1"/>
            <a:r>
              <a:rPr lang="en-US" sz="1600" dirty="0"/>
              <a:t>evaluating and promoting green banks and their products,</a:t>
            </a:r>
          </a:p>
          <a:p>
            <a:pPr marL="742950" lvl="1"/>
            <a:r>
              <a:rPr lang="en-US" sz="1600" dirty="0"/>
              <a:t>protecting consumers [from greenwashing], while</a:t>
            </a:r>
          </a:p>
          <a:p>
            <a:pPr marL="742950" lvl="1"/>
            <a:r>
              <a:rPr lang="en-US" sz="1600" dirty="0" err="1"/>
              <a:t>mobilising</a:t>
            </a:r>
            <a:r>
              <a:rPr lang="en-US" sz="1600" dirty="0"/>
              <a:t> them to fight climate change by greening their finances</a:t>
            </a:r>
          </a:p>
        </p:txBody>
      </p:sp>
      <p:sp>
        <p:nvSpPr>
          <p:cNvPr id="2095" name="Rectangle 209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Rectangle 209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diagram, line chart&#10;&#10;Description automatically generated">
            <a:extLst>
              <a:ext uri="{FF2B5EF4-FFF2-40B4-BE49-F238E27FC236}">
                <a16:creationId xmlns:a16="http://schemas.microsoft.com/office/drawing/2014/main" id="{76EE03F4-A838-C884-0005-B3CB175F280D}"/>
              </a:ext>
            </a:extLst>
          </p:cNvPr>
          <p:cNvPicPr>
            <a:picLocks noChangeAspect="1"/>
          </p:cNvPicPr>
          <p:nvPr/>
        </p:nvPicPr>
        <p:blipFill>
          <a:blip r:embed="rId3"/>
          <a:stretch>
            <a:fillRect/>
          </a:stretch>
        </p:blipFill>
        <p:spPr>
          <a:xfrm>
            <a:off x="6942860" y="277181"/>
            <a:ext cx="3692838" cy="5703225"/>
          </a:xfrm>
          <a:prstGeom prst="rect">
            <a:avLst/>
          </a:prstGeom>
        </p:spPr>
      </p:pic>
      <p:graphicFrame>
        <p:nvGraphicFramePr>
          <p:cNvPr id="6" name="Diagram 5">
            <a:extLst>
              <a:ext uri="{FF2B5EF4-FFF2-40B4-BE49-F238E27FC236}">
                <a16:creationId xmlns:a16="http://schemas.microsoft.com/office/drawing/2014/main" id="{4176B05A-3DBF-2B7F-CC05-E67DB1A84C8D}"/>
              </a:ext>
            </a:extLst>
          </p:cNvPr>
          <p:cNvGraphicFramePr/>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0342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EEC17-D997-C5A0-4E7A-5DBEB1CF6CC7}"/>
              </a:ext>
            </a:extLst>
          </p:cNvPr>
          <p:cNvSpPr>
            <a:spLocks noGrp="1"/>
          </p:cNvSpPr>
          <p:nvPr>
            <p:ph type="title"/>
          </p:nvPr>
        </p:nvSpPr>
        <p:spPr>
          <a:xfrm>
            <a:off x="841248" y="334644"/>
            <a:ext cx="10509504" cy="1076914"/>
          </a:xfrm>
        </p:spPr>
        <p:txBody>
          <a:bodyPr anchor="ctr">
            <a:normAutofit/>
          </a:bodyPr>
          <a:lstStyle/>
          <a:p>
            <a:r>
              <a:rPr lang="en-NL" sz="4000"/>
              <a:t>Developer Availability &amp; Expectations</a:t>
            </a:r>
            <a:endParaRPr lang="en-NL" sz="4000" dirty="0"/>
          </a:p>
        </p:txBody>
      </p:sp>
      <p:sp>
        <p:nvSpPr>
          <p:cNvPr id="20"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6CF9891B-2BA9-8285-5D40-EC4F2D5621BD}"/>
              </a:ext>
            </a:extLst>
          </p:cNvPr>
          <p:cNvGraphicFramePr>
            <a:graphicFrameLocks noGrp="1"/>
          </p:cNvGraphicFramePr>
          <p:nvPr>
            <p:ph idx="1"/>
            <p:extLst>
              <p:ext uri="{D42A27DB-BD31-4B8C-83A1-F6EECF244321}">
                <p14:modId xmlns:p14="http://schemas.microsoft.com/office/powerpoint/2010/main" val="1576200787"/>
              </p:ext>
            </p:extLst>
          </p:nvPr>
        </p:nvGraphicFramePr>
        <p:xfrm>
          <a:off x="498765" y="1618607"/>
          <a:ext cx="11269681" cy="5001322"/>
        </p:xfrm>
        <a:graphic>
          <a:graphicData uri="http://schemas.openxmlformats.org/drawingml/2006/table">
            <a:tbl>
              <a:tblPr firstRow="1" bandRow="1">
                <a:tableStyleId>{5C22544A-7EE6-4342-B048-85BDC9FD1C3A}</a:tableStyleId>
              </a:tblPr>
              <a:tblGrid>
                <a:gridCol w="1196225">
                  <a:extLst>
                    <a:ext uri="{9D8B030D-6E8A-4147-A177-3AD203B41FA5}">
                      <a16:colId xmlns:a16="http://schemas.microsoft.com/office/drawing/2014/main" val="3169099987"/>
                    </a:ext>
                  </a:extLst>
                </a:gridCol>
                <a:gridCol w="1503543">
                  <a:extLst>
                    <a:ext uri="{9D8B030D-6E8A-4147-A177-3AD203B41FA5}">
                      <a16:colId xmlns:a16="http://schemas.microsoft.com/office/drawing/2014/main" val="2331581392"/>
                    </a:ext>
                  </a:extLst>
                </a:gridCol>
                <a:gridCol w="3802682">
                  <a:extLst>
                    <a:ext uri="{9D8B030D-6E8A-4147-A177-3AD203B41FA5}">
                      <a16:colId xmlns:a16="http://schemas.microsoft.com/office/drawing/2014/main" val="3324938115"/>
                    </a:ext>
                  </a:extLst>
                </a:gridCol>
                <a:gridCol w="4767231">
                  <a:extLst>
                    <a:ext uri="{9D8B030D-6E8A-4147-A177-3AD203B41FA5}">
                      <a16:colId xmlns:a16="http://schemas.microsoft.com/office/drawing/2014/main" val="1349946762"/>
                    </a:ext>
                  </a:extLst>
                </a:gridCol>
              </a:tblGrid>
              <a:tr h="229386">
                <a:tc>
                  <a:txBody>
                    <a:bodyPr/>
                    <a:lstStyle/>
                    <a:p>
                      <a:endParaRPr lang="en-NL" sz="1000">
                        <a:solidFill>
                          <a:schemeClr val="tx1"/>
                        </a:solidFill>
                        <a:latin typeface="Century Gothic" panose="020B0502020202020204" pitchFamily="34" charset="0"/>
                      </a:endParaRPr>
                    </a:p>
                  </a:txBody>
                  <a:tcPr marL="47300" marR="47300" marT="23650" marB="23650">
                    <a:lnL w="12700" cmpd="sng">
                      <a:noFill/>
                    </a:lnL>
                    <a:lnR w="9525" cap="flat" cmpd="sng" algn="ctr">
                      <a:noFill/>
                      <a:prstDash val="sysDot"/>
                      <a:round/>
                      <a:headEnd type="none" w="med" len="med"/>
                      <a:tailEnd type="none" w="med" len="med"/>
                    </a:lnR>
                    <a:lnT w="12700" cmpd="sng">
                      <a:noFill/>
                    </a:lnT>
                    <a:lnB w="9525"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NL" sz="1000" u="sng">
                          <a:solidFill>
                            <a:schemeClr val="tx1"/>
                          </a:solidFill>
                          <a:latin typeface="Century Gothic" panose="020B0502020202020204" pitchFamily="34" charset="0"/>
                        </a:rPr>
                        <a:t>Inactive Dev</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mpd="sng">
                      <a:noFill/>
                    </a:lnT>
                    <a:lnB w="9525"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NL" sz="1000" u="sng">
                          <a:solidFill>
                            <a:schemeClr val="tx1"/>
                          </a:solidFill>
                          <a:latin typeface="Century Gothic" panose="020B0502020202020204" pitchFamily="34" charset="0"/>
                        </a:rPr>
                        <a:t>Limited Availability Dev</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mpd="sng">
                      <a:noFill/>
                    </a:lnT>
                    <a:lnB w="9525"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NL" sz="1000" u="sng">
                          <a:solidFill>
                            <a:schemeClr val="tx1"/>
                          </a:solidFill>
                          <a:latin typeface="Century Gothic" panose="020B0502020202020204" pitchFamily="34" charset="0"/>
                        </a:rPr>
                        <a:t>High Availability Dev</a:t>
                      </a:r>
                    </a:p>
                  </a:txBody>
                  <a:tcPr marL="47300" marR="47300" marT="23650" marB="23650">
                    <a:lnL w="9525" cap="flat" cmpd="sng" algn="ctr">
                      <a:noFill/>
                      <a:prstDash val="sysDot"/>
                      <a:round/>
                      <a:headEnd type="none" w="med" len="med"/>
                      <a:tailEnd type="none" w="med" len="med"/>
                    </a:lnL>
                    <a:lnR w="12700" cmpd="sng">
                      <a:noFill/>
                    </a:lnR>
                    <a:lnT w="12700" cmpd="sng">
                      <a:noFill/>
                    </a:lnT>
                    <a:lnB w="9525"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6956301"/>
                  </a:ext>
                </a:extLst>
              </a:tr>
              <a:tr h="669913">
                <a:tc>
                  <a:txBody>
                    <a:bodyPr/>
                    <a:lstStyle/>
                    <a:p>
                      <a:r>
                        <a:rPr lang="en-NL" sz="1000" b="1">
                          <a:solidFill>
                            <a:schemeClr val="tx1"/>
                          </a:solidFill>
                          <a:latin typeface="Century Gothic" panose="020B0502020202020204" pitchFamily="34" charset="0"/>
                        </a:rPr>
                        <a:t>Responsibilities</a:t>
                      </a:r>
                    </a:p>
                  </a:txBody>
                  <a:tcPr marL="47300" marR="47300" marT="23650" marB="23650">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tc>
                  <a:txBody>
                    <a:bodyPr/>
                    <a:lstStyle/>
                    <a:p>
                      <a:pPr marL="171450" indent="-171450">
                        <a:buFontTx/>
                        <a:buChar char="-"/>
                      </a:pPr>
                      <a:r>
                        <a:rPr lang="en-NL" sz="1000">
                          <a:solidFill>
                            <a:schemeClr val="tx1"/>
                          </a:solidFill>
                          <a:latin typeface="Century Gothic" panose="020B0502020202020204" pitchFamily="34" charset="0"/>
                        </a:rPr>
                        <a:t>0-2 hr /week</a:t>
                      </a:r>
                    </a:p>
                    <a:p>
                      <a:pPr marL="171450" indent="-171450">
                        <a:buFontTx/>
                        <a:buChar char="-"/>
                      </a:pPr>
                      <a:r>
                        <a:rPr lang="en-NL" sz="1000">
                          <a:solidFill>
                            <a:schemeClr val="tx1"/>
                          </a:solidFill>
                          <a:latin typeface="Century Gothic" panose="020B0502020202020204" pitchFamily="34" charset="0"/>
                        </a:rPr>
                        <a:t>answer dev questions on areas of expertise</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tc>
                  <a:txBody>
                    <a:bodyPr/>
                    <a:lstStyle/>
                    <a:p>
                      <a:pPr marL="171450" indent="-171450">
                        <a:buFontTx/>
                        <a:buChar char="-"/>
                      </a:pPr>
                      <a:r>
                        <a:rPr lang="en-NL" sz="1000" b="0" u="none" dirty="0">
                          <a:solidFill>
                            <a:schemeClr val="tx1"/>
                          </a:solidFill>
                          <a:latin typeface="Century Gothic" panose="020B0502020202020204" pitchFamily="34" charset="0"/>
                        </a:rPr>
                        <a:t>2-8 hours / week</a:t>
                      </a:r>
                    </a:p>
                    <a:p>
                      <a:pPr marL="171450" indent="-171450">
                        <a:buFontTx/>
                        <a:buChar char="-"/>
                      </a:pPr>
                      <a:r>
                        <a:rPr lang="en-NL" sz="1000" b="0" u="sng" dirty="0">
                          <a:solidFill>
                            <a:schemeClr val="tx1"/>
                          </a:solidFill>
                          <a:latin typeface="Century Gothic" panose="020B0502020202020204" pitchFamily="34" charset="0"/>
                        </a:rPr>
                        <a:t>initially</a:t>
                      </a:r>
                      <a:r>
                        <a:rPr lang="en-NL" sz="1000" dirty="0">
                          <a:solidFill>
                            <a:schemeClr val="tx1"/>
                          </a:solidFill>
                          <a:latin typeface="Century Gothic" panose="020B0502020202020204" pitchFamily="34" charset="0"/>
                        </a:rPr>
                        <a:t>: completing low-priority non-blocking tickets</a:t>
                      </a:r>
                    </a:p>
                    <a:p>
                      <a:pPr marL="171450" indent="-171450">
                        <a:buFontTx/>
                        <a:buChar char="-"/>
                      </a:pPr>
                      <a:r>
                        <a:rPr lang="en-NL" sz="1000" u="sng" dirty="0">
                          <a:solidFill>
                            <a:schemeClr val="tx1"/>
                          </a:solidFill>
                          <a:latin typeface="Century Gothic" panose="020B0502020202020204" pitchFamily="34" charset="0"/>
                        </a:rPr>
                        <a:t>later</a:t>
                      </a:r>
                      <a:r>
                        <a:rPr lang="en-NL" sz="1000" dirty="0">
                          <a:solidFill>
                            <a:schemeClr val="tx1"/>
                          </a:solidFill>
                          <a:latin typeface="Century Gothic" panose="020B0502020202020204" pitchFamily="34" charset="0"/>
                        </a:rPr>
                        <a:t>: completing higher priority and potentially blocking tickets, possibly owning low-priority projects</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tc>
                  <a:txBody>
                    <a:bodyPr/>
                    <a:lstStyle/>
                    <a:p>
                      <a:pPr marL="171450" indent="-171450">
                        <a:buFontTx/>
                        <a:buChar char="-"/>
                      </a:pPr>
                      <a:r>
                        <a:rPr lang="en-NL" sz="1000" i="0" u="none">
                          <a:solidFill>
                            <a:schemeClr val="tx1"/>
                          </a:solidFill>
                          <a:latin typeface="Century Gothic" panose="020B0502020202020204" pitchFamily="34" charset="0"/>
                        </a:rPr>
                        <a:t>8-20 hours / week</a:t>
                      </a:r>
                    </a:p>
                    <a:p>
                      <a:pPr marL="171450" indent="-171450">
                        <a:buFontTx/>
                        <a:buChar char="-"/>
                      </a:pPr>
                      <a:r>
                        <a:rPr lang="en-NL" sz="1000" i="0" u="sng">
                          <a:solidFill>
                            <a:schemeClr val="tx1"/>
                          </a:solidFill>
                          <a:latin typeface="Century Gothic" panose="020B0502020202020204" pitchFamily="34" charset="0"/>
                        </a:rPr>
                        <a:t>initially</a:t>
                      </a:r>
                      <a:r>
                        <a:rPr lang="en-NL" sz="1000" i="0" u="none">
                          <a:solidFill>
                            <a:schemeClr val="tx1"/>
                          </a:solidFill>
                          <a:latin typeface="Century Gothic" panose="020B0502020202020204" pitchFamily="34" charset="0"/>
                        </a:rPr>
                        <a:t>: populating backog, planning sprints, completing high priority and potentially-blocking tickets</a:t>
                      </a:r>
                    </a:p>
                    <a:p>
                      <a:pPr marL="171450" indent="-171450">
                        <a:buFontTx/>
                        <a:buChar char="-"/>
                      </a:pPr>
                      <a:r>
                        <a:rPr lang="en-NL" sz="1000" i="0" u="sng">
                          <a:solidFill>
                            <a:schemeClr val="tx1"/>
                          </a:solidFill>
                          <a:latin typeface="Century Gothic" panose="020B0502020202020204" pitchFamily="34" charset="0"/>
                        </a:rPr>
                        <a:t>later</a:t>
                      </a:r>
                      <a:r>
                        <a:rPr lang="en-NL" sz="1000" i="0" u="none">
                          <a:solidFill>
                            <a:schemeClr val="tx1"/>
                          </a:solidFill>
                          <a:latin typeface="Century Gothic" panose="020B0502020202020204" pitchFamily="34" charset="0"/>
                        </a:rPr>
                        <a:t>: owning high priority projects</a:t>
                      </a:r>
                    </a:p>
                  </a:txBody>
                  <a:tcPr marL="47300" marR="47300" marT="23650" marB="23650">
                    <a:lnL w="9525" cap="flat" cmpd="sng" algn="ctr">
                      <a:noFill/>
                      <a:prstDash val="sysDot"/>
                      <a:round/>
                      <a:headEnd type="none" w="med" len="med"/>
                      <a:tailEnd type="none" w="med" len="med"/>
                    </a:lnL>
                    <a:lnT w="9525" cap="flat" cmpd="sng" algn="ctr">
                      <a:no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extLst>
                  <a:ext uri="{0D108BD9-81ED-4DB2-BD59-A6C34878D82A}">
                    <a16:rowId xmlns:a16="http://schemas.microsoft.com/office/drawing/2014/main" val="1394340713"/>
                  </a:ext>
                </a:extLst>
              </a:tr>
              <a:tr h="229386">
                <a:tc>
                  <a:txBody>
                    <a:bodyPr/>
                    <a:lstStyle/>
                    <a:p>
                      <a:r>
                        <a:rPr lang="en-NL" sz="1000" b="1">
                          <a:solidFill>
                            <a:schemeClr val="tx1"/>
                          </a:solidFill>
                          <a:latin typeface="Century Gothic" panose="020B0502020202020204" pitchFamily="34" charset="0"/>
                        </a:rPr>
                        <a:t>Tooling &amp; Access</a:t>
                      </a:r>
                    </a:p>
                  </a:txBody>
                  <a:tcPr marL="47300" marR="47300" marT="23650" marB="23650">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endParaRPr lang="en-NL" sz="100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endParaRPr lang="en-NL" sz="100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endParaRPr lang="en-NL" sz="100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728833072"/>
                  </a:ext>
                </a:extLst>
              </a:tr>
              <a:tr h="669913">
                <a:tc>
                  <a:txBody>
                    <a:bodyPr/>
                    <a:lstStyle/>
                    <a:p>
                      <a:r>
                        <a:rPr lang="en-NL" sz="1000">
                          <a:solidFill>
                            <a:schemeClr val="tx1"/>
                          </a:solidFill>
                          <a:latin typeface="Century Gothic" panose="020B0502020202020204" pitchFamily="34" charset="0"/>
                        </a:rPr>
                        <a:t>Github</a:t>
                      </a:r>
                    </a:p>
                  </a:txBody>
                  <a:tcPr marL="47300" marR="47300" marT="23650" marB="23650">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Write Access</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Write Access</a:t>
                      </a:r>
                    </a:p>
                    <a:p>
                      <a:r>
                        <a:rPr lang="en-NL" sz="1000" u="sng">
                          <a:solidFill>
                            <a:schemeClr val="tx1"/>
                          </a:solidFill>
                          <a:latin typeface="Century Gothic" panose="020B0502020202020204" pitchFamily="34" charset="0"/>
                        </a:rPr>
                        <a:t>expectation</a:t>
                      </a:r>
                      <a:r>
                        <a:rPr lang="en-NL" sz="1000">
                          <a:solidFill>
                            <a:schemeClr val="tx1"/>
                          </a:solidFill>
                          <a:latin typeface="Century Gothic" panose="020B0502020202020204" pitchFamily="34" charset="0"/>
                        </a:rPr>
                        <a:t>: </a:t>
                      </a:r>
                    </a:p>
                    <a:p>
                      <a:pPr marL="171450" indent="-171450">
                        <a:buFontTx/>
                        <a:buChar char="-"/>
                      </a:pPr>
                      <a:r>
                        <a:rPr lang="en-NL" sz="1000">
                          <a:solidFill>
                            <a:schemeClr val="tx1"/>
                          </a:solidFill>
                          <a:latin typeface="Century Gothic" panose="020B0502020202020204" pitchFamily="34" charset="0"/>
                        </a:rPr>
                        <a:t>push branches, open PR’s</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Maintain Access</a:t>
                      </a:r>
                    </a:p>
                    <a:p>
                      <a:r>
                        <a:rPr lang="en-US" sz="1000" u="sng">
                          <a:solidFill>
                            <a:schemeClr val="tx1"/>
                          </a:solidFill>
                          <a:latin typeface="Century Gothic" panose="020B0502020202020204" pitchFamily="34" charset="0"/>
                        </a:rPr>
                        <a:t>expectation</a:t>
                      </a:r>
                      <a:r>
                        <a:rPr lang="en-NL" sz="1000">
                          <a:solidFill>
                            <a:schemeClr val="tx1"/>
                          </a:solidFill>
                          <a:latin typeface="Century Gothic" panose="020B0502020202020204" pitchFamily="34" charset="0"/>
                        </a:rPr>
                        <a:t>:</a:t>
                      </a:r>
                    </a:p>
                    <a:p>
                      <a:pPr marL="285750" indent="-285750">
                        <a:buFontTx/>
                        <a:buChar char="-"/>
                      </a:pPr>
                      <a:r>
                        <a:rPr lang="en-NL" sz="1000">
                          <a:solidFill>
                            <a:schemeClr val="tx1"/>
                          </a:solidFill>
                          <a:latin typeface="Century Gothic" panose="020B0502020202020204" pitchFamily="34" charset="0"/>
                        </a:rPr>
                        <a:t>all of the previous</a:t>
                      </a:r>
                    </a:p>
                    <a:p>
                      <a:pPr marL="285750" indent="-285750">
                        <a:buFontTx/>
                        <a:buChar char="-"/>
                      </a:pPr>
                      <a:r>
                        <a:rPr lang="en-NL" sz="1000">
                          <a:solidFill>
                            <a:schemeClr val="tx1"/>
                          </a:solidFill>
                          <a:latin typeface="Century Gothic" panose="020B0502020202020204" pitchFamily="34" charset="0"/>
                        </a:rPr>
                        <a:t>review, merge into main, and deploy</a:t>
                      </a:r>
                    </a:p>
                  </a:txBody>
                  <a:tcPr marL="47300" marR="47300" marT="23650" marB="23650">
                    <a:lnL w="9525" cap="flat" cmpd="sng" algn="ctr">
                      <a:noFill/>
                      <a:prstDash val="sysDot"/>
                      <a:round/>
                      <a:headEnd type="none" w="med" len="med"/>
                      <a:tailEnd type="none" w="med" len="med"/>
                    </a:lnL>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304965481"/>
                  </a:ext>
                </a:extLst>
              </a:tr>
              <a:tr h="816756">
                <a:tc>
                  <a:txBody>
                    <a:bodyPr/>
                    <a:lstStyle/>
                    <a:p>
                      <a:r>
                        <a:rPr lang="en-NL" sz="1000">
                          <a:solidFill>
                            <a:schemeClr val="tx1"/>
                          </a:solidFill>
                          <a:latin typeface="Century Gothic" panose="020B0502020202020204" pitchFamily="34" charset="0"/>
                        </a:rPr>
                        <a:t>Slack</a:t>
                      </a:r>
                    </a:p>
                  </a:txBody>
                  <a:tcPr marL="47300" marR="47300" marT="23650" marB="23650">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US" sz="1000">
                          <a:solidFill>
                            <a:schemeClr val="tx1"/>
                          </a:solidFill>
                          <a:latin typeface="Century Gothic" panose="020B0502020202020204" pitchFamily="34" charset="0"/>
                        </a:rPr>
                        <a:t>M</a:t>
                      </a:r>
                      <a:r>
                        <a:rPr lang="en-NL" sz="1000">
                          <a:solidFill>
                            <a:schemeClr val="tx1"/>
                          </a:solidFill>
                          <a:latin typeface="Century Gothic" panose="020B0502020202020204" pitchFamily="34" charset="0"/>
                        </a:rPr>
                        <a:t>ember</a:t>
                      </a:r>
                      <a:endParaRPr lang="en-NL" sz="1000" u="none">
                        <a:solidFill>
                          <a:schemeClr val="tx1"/>
                        </a:solidFill>
                        <a:latin typeface="Century Gothic" panose="020B0502020202020204" pitchFamily="34" charset="0"/>
                      </a:endParaRPr>
                    </a:p>
                    <a:p>
                      <a:pPr marL="285750" indent="-285750">
                        <a:buFontTx/>
                        <a:buChar char="-"/>
                      </a:pPr>
                      <a:endParaRPr lang="en-NL" sz="1000" u="none">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Member</a:t>
                      </a:r>
                    </a:p>
                    <a:p>
                      <a:r>
                        <a:rPr lang="en-NL" sz="1000" u="sng">
                          <a:solidFill>
                            <a:schemeClr val="tx1"/>
                          </a:solidFill>
                          <a:latin typeface="Century Gothic" panose="020B0502020202020204" pitchFamily="34" charset="0"/>
                        </a:rPr>
                        <a:t>expectation</a:t>
                      </a:r>
                      <a:r>
                        <a:rPr lang="en-NL" sz="1000" u="none">
                          <a:solidFill>
                            <a:schemeClr val="tx1"/>
                          </a:solidFill>
                          <a:latin typeface="Century Gothic" panose="020B0502020202020204" pitchFamily="34" charset="0"/>
                        </a:rPr>
                        <a:t>: </a:t>
                      </a:r>
                    </a:p>
                    <a:p>
                      <a:pPr marL="285750" indent="-285750">
                        <a:buFontTx/>
                        <a:buChar char="-"/>
                      </a:pPr>
                      <a:r>
                        <a:rPr lang="en-NL" sz="1000" u="none">
                          <a:solidFill>
                            <a:schemeClr val="tx1"/>
                          </a:solidFill>
                          <a:latin typeface="Century Gothic" panose="020B0502020202020204" pitchFamily="34" charset="0"/>
                        </a:rPr>
                        <a:t>respond to DM’s and and when tagged</a:t>
                      </a:r>
                    </a:p>
                    <a:p>
                      <a:pPr marL="285750" indent="-285750">
                        <a:buFontTx/>
                        <a:buChar char="-"/>
                      </a:pPr>
                      <a:r>
                        <a:rPr lang="en-NL" sz="1000" u="none">
                          <a:solidFill>
                            <a:schemeClr val="tx1"/>
                          </a:solidFill>
                          <a:latin typeface="Century Gothic" panose="020B0502020202020204" pitchFamily="34" charset="0"/>
                        </a:rPr>
                        <a:t>read and react (using emojis) to channel messages</a:t>
                      </a:r>
                      <a:endParaRPr lang="en-NL" sz="1000" u="sng">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Member</a:t>
                      </a:r>
                    </a:p>
                    <a:p>
                      <a:r>
                        <a:rPr lang="en-US" sz="1000" u="sng">
                          <a:solidFill>
                            <a:schemeClr val="tx1"/>
                          </a:solidFill>
                          <a:latin typeface="Century Gothic" panose="020B0502020202020204" pitchFamily="34" charset="0"/>
                        </a:rPr>
                        <a:t>e</a:t>
                      </a:r>
                      <a:r>
                        <a:rPr lang="en-NL" sz="1000" u="sng">
                          <a:solidFill>
                            <a:schemeClr val="tx1"/>
                          </a:solidFill>
                          <a:latin typeface="Century Gothic" panose="020B0502020202020204" pitchFamily="34" charset="0"/>
                        </a:rPr>
                        <a:t>xpectation</a:t>
                      </a:r>
                      <a:r>
                        <a:rPr lang="en-NL" sz="1000">
                          <a:solidFill>
                            <a:schemeClr val="tx1"/>
                          </a:solidFill>
                          <a:latin typeface="Century Gothic" panose="020B0502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000" u="none">
                          <a:solidFill>
                            <a:schemeClr val="tx1"/>
                          </a:solidFill>
                          <a:latin typeface="Century Gothic" panose="020B0502020202020204" pitchFamily="34" charset="0"/>
                        </a:rPr>
                        <a:t>all of the previous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000" u="none">
                          <a:solidFill>
                            <a:schemeClr val="tx1"/>
                          </a:solidFill>
                          <a:latin typeface="Century Gothic" panose="020B0502020202020204" pitchFamily="34" charset="0"/>
                        </a:rPr>
                        <a:t>read, react, and respond to channel messages </a:t>
                      </a:r>
                      <a:endParaRPr lang="en-NL" sz="1000">
                        <a:solidFill>
                          <a:schemeClr val="tx1"/>
                        </a:solidFill>
                        <a:latin typeface="Century Gothic" panose="020B0502020202020204" pitchFamily="34" charset="0"/>
                      </a:endParaRPr>
                    </a:p>
                    <a:p>
                      <a:endParaRPr lang="en-NL" sz="100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3178561683"/>
                  </a:ext>
                </a:extLst>
              </a:tr>
              <a:tr h="669913">
                <a:tc>
                  <a:txBody>
                    <a:bodyPr/>
                    <a:lstStyle/>
                    <a:p>
                      <a:r>
                        <a:rPr lang="en-NL" sz="1000">
                          <a:solidFill>
                            <a:schemeClr val="tx1"/>
                          </a:solidFill>
                          <a:latin typeface="Century Gothic" panose="020B0502020202020204" pitchFamily="34" charset="0"/>
                        </a:rPr>
                        <a:t>Linear</a:t>
                      </a:r>
                    </a:p>
                  </a:txBody>
                  <a:tcPr marL="47300" marR="47300" marT="23650" marB="23650">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No Access</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tc>
                  <a:txBody>
                    <a:bodyPr/>
                    <a:lstStyle/>
                    <a:p>
                      <a:r>
                        <a:rPr lang="en-NL" sz="1000" dirty="0">
                          <a:solidFill>
                            <a:schemeClr val="tx1"/>
                          </a:solidFill>
                          <a:latin typeface="Century Gothic" panose="020B0502020202020204" pitchFamily="34" charset="0"/>
                        </a:rPr>
                        <a:t>Member</a:t>
                      </a:r>
                    </a:p>
                    <a:p>
                      <a:r>
                        <a:rPr lang="en-NL" sz="1000" u="sng" dirty="0">
                          <a:solidFill>
                            <a:schemeClr val="tx1"/>
                          </a:solidFill>
                          <a:latin typeface="Century Gothic" panose="020B0502020202020204" pitchFamily="34" charset="0"/>
                        </a:rPr>
                        <a:t>expectation:</a:t>
                      </a:r>
                    </a:p>
                    <a:p>
                      <a:pPr marL="285750" indent="-285750">
                        <a:buFontTx/>
                        <a:buChar char="-"/>
                      </a:pPr>
                      <a:r>
                        <a:rPr lang="en-NL" sz="1000" u="none" dirty="0">
                          <a:solidFill>
                            <a:schemeClr val="tx1"/>
                          </a:solidFill>
                          <a:latin typeface="Century Gothic" panose="020B0502020202020204" pitchFamily="34" charset="0"/>
                        </a:rPr>
                        <a:t>own tickets</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Admin</a:t>
                      </a:r>
                    </a:p>
                    <a:p>
                      <a:r>
                        <a:rPr lang="en-NL" sz="1000" u="sng">
                          <a:solidFill>
                            <a:schemeClr val="tx1"/>
                          </a:solidFill>
                          <a:latin typeface="Century Gothic" panose="020B0502020202020204" pitchFamily="34" charset="0"/>
                        </a:rPr>
                        <a:t>expectation:</a:t>
                      </a:r>
                      <a:endParaRPr lang="en-NL" sz="1000" u="none">
                        <a:solidFill>
                          <a:schemeClr val="tx1"/>
                        </a:solidFill>
                        <a:latin typeface="Century Gothic" panose="020B0502020202020204" pitchFamily="34" charset="0"/>
                      </a:endParaRPr>
                    </a:p>
                    <a:p>
                      <a:pPr marL="285750" indent="-285750">
                        <a:buFontTx/>
                        <a:buChar char="-"/>
                      </a:pPr>
                      <a:r>
                        <a:rPr lang="en-NL" sz="1000" u="none">
                          <a:solidFill>
                            <a:schemeClr val="tx1"/>
                          </a:solidFill>
                          <a:latin typeface="Century Gothic" panose="020B0502020202020204" pitchFamily="34" charset="0"/>
                        </a:rPr>
                        <a:t>all of the previous</a:t>
                      </a:r>
                    </a:p>
                    <a:p>
                      <a:pPr marL="285750" indent="-285750">
                        <a:buFontTx/>
                        <a:buChar char="-"/>
                      </a:pPr>
                      <a:r>
                        <a:rPr lang="en-NL" sz="1000" u="none">
                          <a:solidFill>
                            <a:schemeClr val="tx1"/>
                          </a:solidFill>
                          <a:latin typeface="Century Gothic" panose="020B0502020202020204" pitchFamily="34" charset="0"/>
                        </a:rPr>
                        <a:t>own projects</a:t>
                      </a:r>
                      <a:endParaRPr lang="en-NL" sz="1000" u="sng">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T w="9525" cap="flat" cmpd="sng" algn="ctr">
                      <a:solidFill>
                        <a:schemeClr val="bg2">
                          <a:lumMod val="90000"/>
                        </a:schemeClr>
                      </a:solidFill>
                      <a:prstDash val="sysDot"/>
                      <a:round/>
                      <a:headEnd type="none" w="med" len="med"/>
                      <a:tailEnd type="none" w="med" len="med"/>
                    </a:lnT>
                    <a:lnB w="9525" cap="flat" cmpd="sng" algn="ctr">
                      <a:noFill/>
                      <a:prstDash val="sysDot"/>
                      <a:round/>
                      <a:headEnd type="none" w="med" len="med"/>
                      <a:tailEnd type="none" w="med" len="med"/>
                    </a:lnB>
                    <a:solidFill>
                      <a:schemeClr val="bg1"/>
                    </a:solidFill>
                  </a:tcPr>
                </a:tc>
                <a:extLst>
                  <a:ext uri="{0D108BD9-81ED-4DB2-BD59-A6C34878D82A}">
                    <a16:rowId xmlns:a16="http://schemas.microsoft.com/office/drawing/2014/main" val="1046073603"/>
                  </a:ext>
                </a:extLst>
              </a:tr>
              <a:tr h="229386">
                <a:tc>
                  <a:txBody>
                    <a:bodyPr/>
                    <a:lstStyle/>
                    <a:p>
                      <a:r>
                        <a:rPr lang="en-NL" sz="1000" b="1">
                          <a:solidFill>
                            <a:schemeClr val="tx1"/>
                          </a:solidFill>
                          <a:latin typeface="Century Gothic" panose="020B0502020202020204" pitchFamily="34" charset="0"/>
                        </a:rPr>
                        <a:t>Meetings</a:t>
                      </a:r>
                    </a:p>
                  </a:txBody>
                  <a:tcPr marL="47300" marR="47300" marT="23650" marB="23650">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endParaRPr lang="en-NL" sz="100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endParaRPr lang="en-NL" sz="100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endParaRPr lang="en-NL" sz="100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T w="9525" cap="flat" cmpd="sng" algn="ctr">
                      <a:no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2910127270"/>
                  </a:ext>
                </a:extLst>
              </a:tr>
              <a:tr h="669913">
                <a:tc>
                  <a:txBody>
                    <a:bodyPr/>
                    <a:lstStyle/>
                    <a:p>
                      <a:r>
                        <a:rPr lang="en-NL" sz="1000">
                          <a:solidFill>
                            <a:schemeClr val="tx1"/>
                          </a:solidFill>
                          <a:latin typeface="Century Gothic" panose="020B0502020202020204" pitchFamily="34" charset="0"/>
                        </a:rPr>
                        <a:t>Retros</a:t>
                      </a:r>
                    </a:p>
                  </a:txBody>
                  <a:tcPr marL="47300" marR="47300" marT="23650" marB="23650">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a:solidFill>
                            <a:schemeClr val="tx1"/>
                          </a:solidFill>
                          <a:latin typeface="Century Gothic" panose="020B0502020202020204" pitchFamily="34" charset="0"/>
                        </a:rPr>
                        <a:t>optional</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dirty="0">
                          <a:solidFill>
                            <a:schemeClr val="tx1"/>
                          </a:solidFill>
                          <a:latin typeface="Century Gothic" panose="020B0502020202020204" pitchFamily="34" charset="0"/>
                        </a:rPr>
                        <a:t>optional</a:t>
                      </a:r>
                    </a:p>
                    <a:p>
                      <a:r>
                        <a:rPr lang="en-NL" sz="1000" u="sng" dirty="0">
                          <a:solidFill>
                            <a:schemeClr val="tx1"/>
                          </a:solidFill>
                          <a:latin typeface="Century Gothic" panose="020B0502020202020204" pitchFamily="34" charset="0"/>
                        </a:rPr>
                        <a:t>expectation</a:t>
                      </a:r>
                      <a:r>
                        <a:rPr lang="en-NL" sz="1000" u="none" dirty="0">
                          <a:solidFill>
                            <a:schemeClr val="tx1"/>
                          </a:solidFill>
                          <a:latin typeface="Century Gothic" panose="020B0502020202020204" pitchFamily="34" charset="0"/>
                        </a:rPr>
                        <a:t>:</a:t>
                      </a:r>
                    </a:p>
                    <a:p>
                      <a:pPr marL="171450" indent="-171450">
                        <a:buFontTx/>
                        <a:buChar char="-"/>
                      </a:pPr>
                      <a:r>
                        <a:rPr lang="en-NL" sz="1000" u="none" dirty="0">
                          <a:solidFill>
                            <a:schemeClr val="tx1"/>
                          </a:solidFill>
                          <a:latin typeface="Century Gothic" panose="020B0502020202020204" pitchFamily="34" charset="0"/>
                        </a:rPr>
                        <a:t>proactively communicate issues impacting you to high availability devs before meeting</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tc>
                  <a:txBody>
                    <a:bodyPr/>
                    <a:lstStyle/>
                    <a:p>
                      <a:r>
                        <a:rPr lang="en-NL" sz="1000" dirty="0">
                          <a:solidFill>
                            <a:schemeClr val="tx1"/>
                          </a:solidFill>
                          <a:latin typeface="Century Gothic" panose="020B0502020202020204" pitchFamily="34" charset="0"/>
                        </a:rPr>
                        <a:t>recommended but not required</a:t>
                      </a:r>
                    </a:p>
                    <a:p>
                      <a:r>
                        <a:rPr lang="en-NL" sz="1000" u="sng" dirty="0">
                          <a:solidFill>
                            <a:schemeClr val="tx1"/>
                          </a:solidFill>
                          <a:latin typeface="Century Gothic" panose="020B0502020202020204" pitchFamily="34" charset="0"/>
                        </a:rPr>
                        <a:t>expectation</a:t>
                      </a:r>
                      <a:r>
                        <a:rPr lang="en-NL" sz="1000" u="none" dirty="0">
                          <a:solidFill>
                            <a:schemeClr val="tx1"/>
                          </a:solidFill>
                          <a:latin typeface="Century Gothic" panose="020B0502020202020204" pitchFamily="34" charset="0"/>
                        </a:rPr>
                        <a:t>:</a:t>
                      </a:r>
                    </a:p>
                    <a:p>
                      <a:pPr marL="171450" indent="-171450">
                        <a:buFontTx/>
                        <a:buChar char="-"/>
                      </a:pPr>
                      <a:r>
                        <a:rPr lang="en-NL" sz="1000" u="none" dirty="0">
                          <a:solidFill>
                            <a:schemeClr val="tx1"/>
                          </a:solidFill>
                          <a:latin typeface="Century Gothic" panose="020B0502020202020204" pitchFamily="34" charset="0"/>
                        </a:rPr>
                        <a:t>proactively communicate issues impacting you and other developers to someone attending the meeting or in the meeting directly</a:t>
                      </a:r>
                      <a:endParaRPr lang="en-NL" sz="1000" u="sng" dirty="0">
                        <a:solidFill>
                          <a:schemeClr val="tx1"/>
                        </a:solidFill>
                        <a:latin typeface="Century Gothic" panose="020B0502020202020204" pitchFamily="34" charset="0"/>
                      </a:endParaRPr>
                    </a:p>
                  </a:txBody>
                  <a:tcPr marL="47300" marR="47300" marT="23650" marB="23650">
                    <a:lnL w="9525" cap="flat" cmpd="sng" algn="ctr">
                      <a:noFill/>
                      <a:prstDash val="sysDot"/>
                      <a:round/>
                      <a:headEnd type="none" w="med" len="med"/>
                      <a:tailEnd type="none" w="med" len="med"/>
                    </a:lnL>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126955618"/>
                  </a:ext>
                </a:extLst>
              </a:tr>
              <a:tr h="816756">
                <a:tc>
                  <a:txBody>
                    <a:bodyPr/>
                    <a:lstStyle/>
                    <a:p>
                      <a:r>
                        <a:rPr lang="en-NL" sz="1000" dirty="0">
                          <a:solidFill>
                            <a:schemeClr val="tx1"/>
                          </a:solidFill>
                          <a:latin typeface="Century Gothic" panose="020B0502020202020204" pitchFamily="34" charset="0"/>
                        </a:rPr>
                        <a:t>Planning + Refinement</a:t>
                      </a:r>
                    </a:p>
                  </a:txBody>
                  <a:tcPr marL="47300" marR="47300" marT="23650" marB="23650">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solidFill>
                      <a:schemeClr val="bg1"/>
                    </a:solidFill>
                  </a:tcPr>
                </a:tc>
                <a:tc>
                  <a:txBody>
                    <a:bodyPr/>
                    <a:lstStyle/>
                    <a:p>
                      <a:r>
                        <a:rPr lang="en-NL" sz="1000">
                          <a:solidFill>
                            <a:schemeClr val="tx1"/>
                          </a:solidFill>
                          <a:latin typeface="Century Gothic" panose="020B0502020202020204" pitchFamily="34" charset="0"/>
                        </a:rPr>
                        <a:t>optional</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solidFill>
                      <a:schemeClr val="bg1"/>
                    </a:solidFill>
                  </a:tcPr>
                </a:tc>
                <a:tc>
                  <a:txBody>
                    <a:bodyPr/>
                    <a:lstStyle/>
                    <a:p>
                      <a:r>
                        <a:rPr lang="en-NL" sz="1000" dirty="0">
                          <a:solidFill>
                            <a:schemeClr val="tx1"/>
                          </a:solidFill>
                          <a:latin typeface="Century Gothic" panose="020B0502020202020204" pitchFamily="34" charset="0"/>
                        </a:rPr>
                        <a:t>optional</a:t>
                      </a:r>
                    </a:p>
                    <a:p>
                      <a:r>
                        <a:rPr lang="en-NL" sz="1000" b="0" u="sng" dirty="0">
                          <a:solidFill>
                            <a:schemeClr val="tx1"/>
                          </a:solidFill>
                          <a:latin typeface="Century Gothic" panose="020B0502020202020204" pitchFamily="34" charset="0"/>
                        </a:rPr>
                        <a:t>expectation:</a:t>
                      </a:r>
                      <a:endParaRPr lang="en-NL" sz="1000" b="0" u="none" dirty="0">
                        <a:solidFill>
                          <a:schemeClr val="tx1"/>
                        </a:solidFill>
                        <a:latin typeface="Century Gothic" panose="020B0502020202020204" pitchFamily="34" charset="0"/>
                      </a:endParaRPr>
                    </a:p>
                    <a:p>
                      <a:pPr marL="285750" indent="-285750">
                        <a:buFontTx/>
                        <a:buChar char="-"/>
                      </a:pPr>
                      <a:r>
                        <a:rPr lang="en-US" sz="1000" b="0" u="none" dirty="0">
                          <a:solidFill>
                            <a:schemeClr val="tx1"/>
                          </a:solidFill>
                          <a:latin typeface="Century Gothic" panose="020B0502020202020204" pitchFamily="34" charset="0"/>
                        </a:rPr>
                        <a:t>communicate and commit to velocity/availability before planning</a:t>
                      </a:r>
                    </a:p>
                    <a:p>
                      <a:pPr marL="285750" indent="-285750">
                        <a:buFontTx/>
                        <a:buChar char="-"/>
                      </a:pPr>
                      <a:r>
                        <a:rPr lang="en-NL" sz="1000" b="0" u="none" dirty="0">
                          <a:solidFill>
                            <a:schemeClr val="tx1"/>
                          </a:solidFill>
                          <a:latin typeface="Century Gothic" panose="020B0502020202020204" pitchFamily="34" charset="0"/>
                        </a:rPr>
                        <a:t>Add unrefined tickets to backlog</a:t>
                      </a:r>
                    </a:p>
                  </a:txBody>
                  <a:tcPr marL="47300" marR="47300" marT="23650" marB="23650">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solidFill>
                      <a:schemeClr val="bg1"/>
                    </a:solidFill>
                  </a:tcPr>
                </a:tc>
                <a:tc>
                  <a:txBody>
                    <a:bodyPr/>
                    <a:lstStyle/>
                    <a:p>
                      <a:r>
                        <a:rPr lang="en-NL" sz="1000" dirty="0">
                          <a:solidFill>
                            <a:schemeClr val="tx1"/>
                          </a:solidFill>
                          <a:latin typeface="Century Gothic" panose="020B0502020202020204" pitchFamily="34" charset="0"/>
                        </a:rPr>
                        <a:t>required</a:t>
                      </a:r>
                    </a:p>
                    <a:p>
                      <a:r>
                        <a:rPr lang="en-NL" sz="1000" u="sng" dirty="0">
                          <a:solidFill>
                            <a:schemeClr val="tx1"/>
                          </a:solidFill>
                          <a:latin typeface="Century Gothic" panose="020B0502020202020204" pitchFamily="34" charset="0"/>
                        </a:rPr>
                        <a:t>expectation:</a:t>
                      </a:r>
                      <a:endParaRPr lang="en-NL" sz="1000" u="none" dirty="0">
                        <a:solidFill>
                          <a:schemeClr val="tx1"/>
                        </a:solidFill>
                        <a:latin typeface="Century Gothic" panose="020B0502020202020204" pitchFamily="34" charset="0"/>
                      </a:endParaRPr>
                    </a:p>
                    <a:p>
                      <a:pPr marL="171450" indent="-171450">
                        <a:buFontTx/>
                        <a:buChar char="-"/>
                      </a:pPr>
                      <a:r>
                        <a:rPr lang="en-NL" sz="1000" u="none" dirty="0">
                          <a:solidFill>
                            <a:schemeClr val="tx1"/>
                          </a:solidFill>
                          <a:latin typeface="Century Gothic" panose="020B0502020202020204" pitchFamily="34" charset="0"/>
                        </a:rPr>
                        <a:t>Add refined tickets to backlog</a:t>
                      </a:r>
                    </a:p>
                    <a:p>
                      <a:pPr marL="171450" indent="-171450">
                        <a:buFontTx/>
                        <a:buChar char="-"/>
                      </a:pPr>
                      <a:r>
                        <a:rPr lang="en-NL" sz="1000" u="none" dirty="0">
                          <a:solidFill>
                            <a:schemeClr val="tx1"/>
                          </a:solidFill>
                          <a:latin typeface="Century Gothic" panose="020B0502020202020204" pitchFamily="34" charset="0"/>
                        </a:rPr>
                        <a:t>participate in engineering discussion</a:t>
                      </a:r>
                    </a:p>
                    <a:p>
                      <a:pPr marL="171450" indent="-171450">
                        <a:buFontTx/>
                        <a:buChar char="-"/>
                      </a:pPr>
                      <a:r>
                        <a:rPr lang="en-NL" sz="1000" u="none" dirty="0">
                          <a:solidFill>
                            <a:schemeClr val="tx1"/>
                          </a:solidFill>
                          <a:latin typeface="Century Gothic" panose="020B0502020202020204" pitchFamily="34" charset="0"/>
                        </a:rPr>
                        <a:t>actively refine tickets in owned projects</a:t>
                      </a:r>
                    </a:p>
                  </a:txBody>
                  <a:tcPr marL="47300" marR="47300" marT="23650" marB="23650">
                    <a:lnL w="9525" cap="flat" cmpd="sng" algn="ctr">
                      <a:noFill/>
                      <a:prstDash val="sysDot"/>
                      <a:round/>
                      <a:headEnd type="none" w="med" len="med"/>
                      <a:tailEnd type="none" w="med" len="med"/>
                    </a:lnL>
                    <a:lnT w="9525" cap="flat" cmpd="sng" algn="ctr">
                      <a:solidFill>
                        <a:schemeClr val="bg2">
                          <a:lumMod val="90000"/>
                        </a:schemeClr>
                      </a:solidFill>
                      <a:prstDash val="sysDot"/>
                      <a:round/>
                      <a:headEnd type="none" w="med" len="med"/>
                      <a:tailEnd type="none" w="med" len="med"/>
                    </a:lnT>
                    <a:solidFill>
                      <a:schemeClr val="bg1"/>
                    </a:solidFill>
                  </a:tcPr>
                </a:tc>
                <a:extLst>
                  <a:ext uri="{0D108BD9-81ED-4DB2-BD59-A6C34878D82A}">
                    <a16:rowId xmlns:a16="http://schemas.microsoft.com/office/drawing/2014/main" val="593271087"/>
                  </a:ext>
                </a:extLst>
              </a:tr>
            </a:tbl>
          </a:graphicData>
        </a:graphic>
      </p:graphicFrame>
    </p:spTree>
    <p:extLst>
      <p:ext uri="{BB962C8B-B14F-4D97-AF65-F5344CB8AC3E}">
        <p14:creationId xmlns:p14="http://schemas.microsoft.com/office/powerpoint/2010/main" val="32354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1" name="Rectangle 209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dirty="0"/>
              <a:t>Bank.Green</a:t>
            </a:r>
            <a:br>
              <a:rPr lang="en-US" sz="3600" dirty="0"/>
            </a:br>
            <a:r>
              <a:rPr lang="en-US" sz="3600" dirty="0"/>
              <a:t>Vision</a:t>
            </a:r>
          </a:p>
        </p:txBody>
      </p:sp>
      <p:sp>
        <p:nvSpPr>
          <p:cNvPr id="2093" name="Rectangle 209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285750"/>
            <a:r>
              <a:rPr lang="en-US" sz="1600" dirty="0">
                <a:solidFill>
                  <a:schemeClr val="bg2">
                    <a:lumMod val="75000"/>
                  </a:schemeClr>
                </a:solidFill>
              </a:rPr>
              <a:t>To accelerate the advent of a sustainable future by…</a:t>
            </a:r>
          </a:p>
          <a:p>
            <a:pPr marL="742950" lvl="1"/>
            <a:r>
              <a:rPr lang="en-US" sz="1600" dirty="0">
                <a:solidFill>
                  <a:schemeClr val="bg2">
                    <a:lumMod val="75000"/>
                  </a:schemeClr>
                </a:solidFill>
              </a:rPr>
              <a:t>evaluating and promoting green banks and their products,</a:t>
            </a:r>
          </a:p>
          <a:p>
            <a:pPr marL="742950" lvl="1"/>
            <a:r>
              <a:rPr lang="en-US" sz="1600" dirty="0">
                <a:solidFill>
                  <a:schemeClr val="bg2">
                    <a:lumMod val="75000"/>
                  </a:schemeClr>
                </a:solidFill>
              </a:rPr>
              <a:t>protecting consumers [from greenwashing], while</a:t>
            </a:r>
          </a:p>
          <a:p>
            <a:pPr marL="742950" lvl="1"/>
            <a:r>
              <a:rPr lang="en-US" sz="1600" dirty="0" err="1">
                <a:solidFill>
                  <a:schemeClr val="bg2">
                    <a:lumMod val="75000"/>
                  </a:schemeClr>
                </a:solidFill>
              </a:rPr>
              <a:t>mobilising</a:t>
            </a:r>
            <a:r>
              <a:rPr lang="en-US" sz="1600" dirty="0">
                <a:solidFill>
                  <a:schemeClr val="bg2">
                    <a:lumMod val="75000"/>
                  </a:schemeClr>
                </a:solidFill>
              </a:rPr>
              <a:t> them to fight climate change</a:t>
            </a:r>
          </a:p>
          <a:p>
            <a:pPr marL="1200150" lvl="2"/>
            <a:r>
              <a:rPr lang="en-US" sz="1600" dirty="0">
                <a:solidFill>
                  <a:schemeClr val="bg2">
                    <a:lumMod val="75000"/>
                  </a:schemeClr>
                </a:solidFill>
              </a:rPr>
              <a:t>By greening their finances</a:t>
            </a:r>
          </a:p>
        </p:txBody>
      </p:sp>
      <p:sp>
        <p:nvSpPr>
          <p:cNvPr id="2095" name="Rectangle 209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Rectangle 209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diagram, line chart&#10;&#10;Description automatically generated">
            <a:extLst>
              <a:ext uri="{FF2B5EF4-FFF2-40B4-BE49-F238E27FC236}">
                <a16:creationId xmlns:a16="http://schemas.microsoft.com/office/drawing/2014/main" id="{76EE03F4-A838-C884-0005-B3CB175F280D}"/>
              </a:ext>
            </a:extLst>
          </p:cNvPr>
          <p:cNvPicPr>
            <a:picLocks noChangeAspect="1"/>
          </p:cNvPicPr>
          <p:nvPr/>
        </p:nvPicPr>
        <p:blipFill rotWithShape="1">
          <a:blip r:embed="rId3"/>
          <a:srcRect l="51695" t="42570" r="1" b="8305"/>
          <a:stretch/>
        </p:blipFill>
        <p:spPr>
          <a:xfrm>
            <a:off x="7465310" y="449782"/>
            <a:ext cx="3583689" cy="5628580"/>
          </a:xfrm>
          <a:prstGeom prst="rect">
            <a:avLst/>
          </a:prstGeom>
        </p:spPr>
      </p:pic>
      <p:graphicFrame>
        <p:nvGraphicFramePr>
          <p:cNvPr id="6" name="Diagram 5">
            <a:extLst>
              <a:ext uri="{FF2B5EF4-FFF2-40B4-BE49-F238E27FC236}">
                <a16:creationId xmlns:a16="http://schemas.microsoft.com/office/drawing/2014/main" id="{4176B05A-3DBF-2B7F-CC05-E67DB1A84C8D}"/>
              </a:ext>
            </a:extLst>
          </p:cNvPr>
          <p:cNvGraphicFramePr/>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Oval 4">
            <a:extLst>
              <a:ext uri="{FF2B5EF4-FFF2-40B4-BE49-F238E27FC236}">
                <a16:creationId xmlns:a16="http://schemas.microsoft.com/office/drawing/2014/main" id="{3E6B5481-61ED-A261-9E3C-F963155E3F61}"/>
              </a:ext>
            </a:extLst>
          </p:cNvPr>
          <p:cNvSpPr/>
          <p:nvPr/>
        </p:nvSpPr>
        <p:spPr>
          <a:xfrm>
            <a:off x="8248588" y="4746098"/>
            <a:ext cx="2154704" cy="7426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 name="Oval 2">
            <a:extLst>
              <a:ext uri="{FF2B5EF4-FFF2-40B4-BE49-F238E27FC236}">
                <a16:creationId xmlns:a16="http://schemas.microsoft.com/office/drawing/2014/main" id="{0D38B0DC-9A97-FD8B-1D5F-D76646676447}"/>
              </a:ext>
            </a:extLst>
          </p:cNvPr>
          <p:cNvSpPr/>
          <p:nvPr/>
        </p:nvSpPr>
        <p:spPr>
          <a:xfrm>
            <a:off x="8027037" y="2229160"/>
            <a:ext cx="2501263" cy="6444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extBox 6">
            <a:extLst>
              <a:ext uri="{FF2B5EF4-FFF2-40B4-BE49-F238E27FC236}">
                <a16:creationId xmlns:a16="http://schemas.microsoft.com/office/drawing/2014/main" id="{C239DE8D-F6AF-0B46-92F3-069F5C8E683D}"/>
              </a:ext>
            </a:extLst>
          </p:cNvPr>
          <p:cNvSpPr txBox="1"/>
          <p:nvPr/>
        </p:nvSpPr>
        <p:spPr>
          <a:xfrm>
            <a:off x="6456743" y="3043819"/>
            <a:ext cx="3583690" cy="1200329"/>
          </a:xfrm>
          <a:prstGeom prst="rect">
            <a:avLst/>
          </a:prstGeom>
          <a:solidFill>
            <a:schemeClr val="bg1">
              <a:alpha val="79000"/>
            </a:schemeClr>
          </a:solidFill>
        </p:spPr>
        <p:txBody>
          <a:bodyPr wrap="square" rtlCol="0">
            <a:spAutoFit/>
          </a:bodyPr>
          <a:lstStyle/>
          <a:p>
            <a:r>
              <a:rPr lang="en-US" sz="2400" dirty="0">
                <a:solidFill>
                  <a:srgbClr val="FF0000"/>
                </a:solidFill>
              </a:rPr>
              <a:t>T</a:t>
            </a:r>
            <a:r>
              <a:rPr lang="en-NL" sz="2400" dirty="0">
                <a:solidFill>
                  <a:srgbClr val="FF0000"/>
                </a:solidFill>
              </a:rPr>
              <a:t>l;dr: Help people support these these by greening their finances*</a:t>
            </a:r>
          </a:p>
        </p:txBody>
      </p:sp>
      <p:cxnSp>
        <p:nvCxnSpPr>
          <p:cNvPr id="9" name="Curved Connector 8">
            <a:extLst>
              <a:ext uri="{FF2B5EF4-FFF2-40B4-BE49-F238E27FC236}">
                <a16:creationId xmlns:a16="http://schemas.microsoft.com/office/drawing/2014/main" id="{C59B0024-0870-292F-C687-30705C0CA312}"/>
              </a:ext>
            </a:extLst>
          </p:cNvPr>
          <p:cNvCxnSpPr>
            <a:cxnSpLocks/>
            <a:stCxn id="7" idx="3"/>
            <a:endCxn id="3" idx="6"/>
          </p:cNvCxnSpPr>
          <p:nvPr/>
        </p:nvCxnSpPr>
        <p:spPr>
          <a:xfrm flipV="1">
            <a:off x="10040433" y="2551375"/>
            <a:ext cx="487867" cy="1092609"/>
          </a:xfrm>
          <a:prstGeom prst="curvedConnector3">
            <a:avLst>
              <a:gd name="adj1" fmla="val 14685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FE7924B2-EF82-40A4-5CAB-B703B4193ACC}"/>
              </a:ext>
            </a:extLst>
          </p:cNvPr>
          <p:cNvCxnSpPr>
            <a:cxnSpLocks/>
            <a:stCxn id="7" idx="2"/>
            <a:endCxn id="5" idx="6"/>
          </p:cNvCxnSpPr>
          <p:nvPr/>
        </p:nvCxnSpPr>
        <p:spPr>
          <a:xfrm rot="16200000" flipH="1">
            <a:off x="8889304" y="3603432"/>
            <a:ext cx="873272" cy="2154704"/>
          </a:xfrm>
          <a:prstGeom prst="curvedConnector4">
            <a:avLst>
              <a:gd name="adj1" fmla="val 28740"/>
              <a:gd name="adj2" fmla="val 11060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1F03DFA-D178-4C4A-8F65-506108956A96}"/>
              </a:ext>
            </a:extLst>
          </p:cNvPr>
          <p:cNvSpPr txBox="1"/>
          <p:nvPr/>
        </p:nvSpPr>
        <p:spPr>
          <a:xfrm>
            <a:off x="5696793" y="5630792"/>
            <a:ext cx="6184973" cy="646331"/>
          </a:xfrm>
          <a:prstGeom prst="rect">
            <a:avLst/>
          </a:prstGeom>
          <a:solidFill>
            <a:schemeClr val="bg1">
              <a:alpha val="79000"/>
            </a:schemeClr>
          </a:solidFill>
        </p:spPr>
        <p:txBody>
          <a:bodyPr wrap="square" rtlCol="0">
            <a:spAutoFit/>
          </a:bodyPr>
          <a:lstStyle/>
          <a:p>
            <a:r>
              <a:rPr lang="en-US" sz="1200" dirty="0">
                <a:solidFill>
                  <a:srgbClr val="FF0000"/>
                </a:solidFill>
              </a:rPr>
              <a:t>* This chart is only for electricity, but also applies to other industries. What really matters for energy and other industries is the relative cost of polluting industries vs their sustainable counterparts. </a:t>
            </a:r>
            <a:endParaRPr lang="en-NL" sz="1200" dirty="0">
              <a:solidFill>
                <a:srgbClr val="FF0000"/>
              </a:solidFill>
            </a:endParaRPr>
          </a:p>
        </p:txBody>
      </p:sp>
    </p:spTree>
    <p:extLst>
      <p:ext uri="{BB962C8B-B14F-4D97-AF65-F5344CB8AC3E}">
        <p14:creationId xmlns:p14="http://schemas.microsoft.com/office/powerpoint/2010/main" val="230989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6" name="Rectangle 209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5105400" y="329183"/>
            <a:ext cx="6443472" cy="2064051"/>
          </a:xfrm>
        </p:spPr>
        <p:txBody>
          <a:bodyPr vert="horz" lIns="91440" tIns="45720" rIns="91440" bIns="45720" rtlCol="0" anchor="b">
            <a:normAutofit fontScale="90000"/>
          </a:bodyPr>
          <a:lstStyle/>
          <a:p>
            <a:r>
              <a:rPr lang="en-US" sz="2200" dirty="0"/>
              <a:t>“to accelerating the advent of a sustainable future…”</a:t>
            </a:r>
            <a:br>
              <a:rPr lang="en-US" sz="3600" dirty="0"/>
            </a:br>
            <a:r>
              <a:rPr lang="en-US" sz="5400" b="1" dirty="0"/>
              <a:t>Starting with bank loans to the energy sector</a:t>
            </a:r>
          </a:p>
        </p:txBody>
      </p:sp>
      <p:pic>
        <p:nvPicPr>
          <p:cNvPr id="2092" name="Picture 2091" descr="Different sizes of piggybanks in pastel colours">
            <a:extLst>
              <a:ext uri="{FF2B5EF4-FFF2-40B4-BE49-F238E27FC236}">
                <a16:creationId xmlns:a16="http://schemas.microsoft.com/office/drawing/2014/main" id="{43E75652-373B-F474-D67A-3EFC94D25520}"/>
              </a:ext>
            </a:extLst>
          </p:cNvPr>
          <p:cNvPicPr>
            <a:picLocks noChangeAspect="1"/>
          </p:cNvPicPr>
          <p:nvPr/>
        </p:nvPicPr>
        <p:blipFill rotWithShape="1">
          <a:blip r:embed="rId2"/>
          <a:srcRect l="22529" r="32140" b="-1"/>
          <a:stretch/>
        </p:blipFill>
        <p:spPr>
          <a:xfrm>
            <a:off x="0" y="-1017"/>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9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5297762" y="2706624"/>
            <a:ext cx="6251110" cy="3483864"/>
          </a:xfrm>
        </p:spPr>
        <p:txBody>
          <a:bodyPr vert="horz" lIns="91440" tIns="45720" rIns="91440" bIns="45720" rtlCol="0">
            <a:normAutofit/>
          </a:bodyPr>
          <a:lstStyle/>
          <a:p>
            <a:pPr marL="342900" indent="-285750"/>
            <a:r>
              <a:rPr lang="en-US" sz="2600" dirty="0"/>
              <a:t>Banks provide the majority of energy financing</a:t>
            </a:r>
          </a:p>
          <a:p>
            <a:pPr marL="800100" lvl="1" indent="-285750"/>
            <a:r>
              <a:rPr lang="en-US" sz="2200" dirty="0"/>
              <a:t>True both for fossil fuels and sustainable energy</a:t>
            </a:r>
          </a:p>
          <a:p>
            <a:pPr marL="342900" indent="-285750"/>
            <a:r>
              <a:rPr lang="en-US" sz="2600" dirty="0"/>
              <a:t>We want</a:t>
            </a:r>
          </a:p>
          <a:p>
            <a:pPr marL="800100" lvl="1" indent="-285750"/>
            <a:r>
              <a:rPr lang="en-US" sz="2200" dirty="0"/>
              <a:t>More bank loans to sustainable energy</a:t>
            </a:r>
          </a:p>
          <a:p>
            <a:pPr marL="800100" lvl="1" indent="-285750"/>
            <a:r>
              <a:rPr lang="en-US" sz="2200" dirty="0"/>
              <a:t>Fewer bank loans to fossil fuels</a:t>
            </a:r>
          </a:p>
        </p:txBody>
      </p:sp>
      <p:graphicFrame>
        <p:nvGraphicFramePr>
          <p:cNvPr id="6" name="Diagram 5">
            <a:extLst>
              <a:ext uri="{FF2B5EF4-FFF2-40B4-BE49-F238E27FC236}">
                <a16:creationId xmlns:a16="http://schemas.microsoft.com/office/drawing/2014/main" id="{4176B05A-3DBF-2B7F-CC05-E67DB1A84C8D}"/>
              </a:ext>
            </a:extLst>
          </p:cNvPr>
          <p:cNvGraphicFramePr/>
          <p:nvPr>
            <p:extLst>
              <p:ext uri="{D42A27DB-BD31-4B8C-83A1-F6EECF244321}">
                <p14:modId xmlns:p14="http://schemas.microsoft.com/office/powerpoint/2010/main" val="2871605669"/>
              </p:ext>
            </p:extLst>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780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7033-485B-A893-2401-5FD88BB507BC}"/>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How to achieve?</a:t>
            </a:r>
            <a:br>
              <a:rPr lang="en-US" sz="4600"/>
            </a:br>
            <a:r>
              <a:rPr lang="en-US" sz="4600"/>
              <a:t>(theory of change)</a:t>
            </a:r>
            <a:endParaRPr lang="en-US" sz="4600" dirty="0"/>
          </a:p>
        </p:txBody>
      </p:sp>
      <p:sp>
        <p:nvSpPr>
          <p:cNvPr id="209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Content Placeholder 8">
            <a:extLst>
              <a:ext uri="{FF2B5EF4-FFF2-40B4-BE49-F238E27FC236}">
                <a16:creationId xmlns:a16="http://schemas.microsoft.com/office/drawing/2014/main" id="{B7048378-8638-325C-599C-0A9F5A2C25EF}"/>
              </a:ext>
            </a:extLst>
          </p:cNvPr>
          <p:cNvSpPr>
            <a:spLocks noGrp="1"/>
          </p:cNvSpPr>
          <p:nvPr>
            <p:ph idx="1"/>
          </p:nvPr>
        </p:nvSpPr>
        <p:spPr>
          <a:xfrm>
            <a:off x="572493" y="1911493"/>
            <a:ext cx="5523507" cy="4770231"/>
          </a:xfrm>
        </p:spPr>
        <p:txBody>
          <a:bodyPr vert="horz" lIns="91440" tIns="45720" rIns="91440" bIns="45720" rtlCol="0" anchor="t">
            <a:normAutofit/>
          </a:bodyPr>
          <a:lstStyle/>
          <a:p>
            <a:pPr marL="285750"/>
            <a:r>
              <a:rPr lang="en-US" sz="1400" b="1" dirty="0"/>
              <a:t>The obvious thing (doesn’t work): Consumer pressure from bank switching</a:t>
            </a:r>
            <a:endParaRPr lang="en-US" sz="1400" dirty="0"/>
          </a:p>
          <a:p>
            <a:pPr marL="742950" lvl="1"/>
            <a:r>
              <a:rPr lang="en-US" sz="1400" dirty="0"/>
              <a:t>Moving accounts is slow and difficult</a:t>
            </a:r>
          </a:p>
          <a:p>
            <a:pPr marL="742950" lvl="1"/>
            <a:r>
              <a:rPr lang="en-US" sz="1400" dirty="0"/>
              <a:t>Relatively few people will do it</a:t>
            </a:r>
          </a:p>
          <a:p>
            <a:pPr marL="742950" lvl="1"/>
            <a:r>
              <a:rPr lang="en-US" sz="1400" dirty="0"/>
              <a:t>Banks’ marketing departments sometimes care. Their finance departments do not.</a:t>
            </a:r>
          </a:p>
          <a:p>
            <a:pPr marL="285750"/>
            <a:r>
              <a:rPr lang="en-US" sz="1400" b="1" dirty="0"/>
              <a:t>The non-obvious solution: Demonstrating business feasibility</a:t>
            </a:r>
          </a:p>
          <a:p>
            <a:pPr marL="742950" lvl="1"/>
            <a:r>
              <a:rPr lang="en-US" sz="1400" dirty="0"/>
              <a:t>Big banks lend to fossil fuels because they feel that they need to for profitability</a:t>
            </a:r>
          </a:p>
          <a:p>
            <a:pPr marL="742950" lvl="1"/>
            <a:r>
              <a:rPr lang="en-US" sz="1400" dirty="0"/>
              <a:t>Bank.Green needs to demonstrate that it’s more profitable to lend sustainably</a:t>
            </a:r>
          </a:p>
          <a:p>
            <a:pPr marL="285750"/>
            <a:r>
              <a:rPr lang="en-US" sz="1400" b="1" dirty="0"/>
              <a:t>How to demonstrate business feasibility</a:t>
            </a:r>
          </a:p>
          <a:p>
            <a:pPr marL="742950" lvl="1"/>
            <a:r>
              <a:rPr lang="en-US" sz="1400" dirty="0"/>
              <a:t>Verify when “green” finance is truly green</a:t>
            </a:r>
          </a:p>
          <a:p>
            <a:pPr marL="1200150" lvl="2"/>
            <a:r>
              <a:rPr lang="en-US" sz="1400" dirty="0"/>
              <a:t>Fossil free certification for banks</a:t>
            </a:r>
          </a:p>
          <a:p>
            <a:pPr marL="1200150" lvl="2"/>
            <a:r>
              <a:rPr lang="en-US" sz="1400" dirty="0"/>
              <a:t>Exclude and ostracize greenwashing</a:t>
            </a:r>
          </a:p>
          <a:p>
            <a:pPr marL="742950" lvl="1"/>
            <a:r>
              <a:rPr lang="en-US" sz="1400" dirty="0"/>
              <a:t>Facilitate green lending</a:t>
            </a:r>
          </a:p>
          <a:p>
            <a:pPr marL="742950" lvl="1"/>
            <a:r>
              <a:rPr lang="en-US" sz="1400" dirty="0"/>
              <a:t>Show that green finance wins customers</a:t>
            </a:r>
          </a:p>
          <a:p>
            <a:pPr marL="742950" lvl="1"/>
            <a:r>
              <a:rPr lang="en-US" sz="1400" dirty="0"/>
              <a:t>Publish and publicize results</a:t>
            </a:r>
          </a:p>
        </p:txBody>
      </p:sp>
      <p:pic>
        <p:nvPicPr>
          <p:cNvPr id="2052" name="Picture 4" descr="A statue of a person&#10;&#10;Description automatically generated with medium confidence">
            <a:extLst>
              <a:ext uri="{FF2B5EF4-FFF2-40B4-BE49-F238E27FC236}">
                <a16:creationId xmlns:a16="http://schemas.microsoft.com/office/drawing/2014/main" id="{48F765B7-9C01-8EB4-AE45-3E2A703C82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12" t="1" r="20726" b="25"/>
          <a:stretch/>
        </p:blipFill>
        <p:spPr bwMode="auto">
          <a:xfrm>
            <a:off x="6475894" y="0"/>
            <a:ext cx="5713058"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4176B05A-3DBF-2B7F-CC05-E67DB1A84C8D}"/>
              </a:ext>
            </a:extLst>
          </p:cNvPr>
          <p:cNvGraphicFramePr/>
          <p:nvPr/>
        </p:nvGraphicFramePr>
        <p:xfrm>
          <a:off x="-5722551" y="711222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813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T Crowd Season 4 - 4x02 The Final Countdown - video Dailymotion">
            <a:extLst>
              <a:ext uri="{FF2B5EF4-FFF2-40B4-BE49-F238E27FC236}">
                <a16:creationId xmlns:a16="http://schemas.microsoft.com/office/drawing/2014/main" id="{D25B7DBC-F613-7BB5-D74C-7AA8451315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89" r="17504" b="909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DB73D89-0087-D7BA-5F64-FF5CC58076E0}"/>
              </a:ext>
            </a:extLst>
          </p:cNvPr>
          <p:cNvSpPr>
            <a:spLocks noGrp="1"/>
          </p:cNvSpPr>
          <p:nvPr>
            <p:ph type="title"/>
          </p:nvPr>
        </p:nvSpPr>
        <p:spPr>
          <a:xfrm>
            <a:off x="371093" y="1161288"/>
            <a:ext cx="3924861" cy="1124712"/>
          </a:xfrm>
        </p:spPr>
        <p:txBody>
          <a:bodyPr anchor="b">
            <a:normAutofit fontScale="90000"/>
          </a:bodyPr>
          <a:lstStyle/>
          <a:p>
            <a:r>
              <a:rPr lang="en-NL" sz="2800"/>
              <a:t>Typical tech volunteering at non-technical nonprofits</a:t>
            </a:r>
          </a:p>
        </p:txBody>
      </p:sp>
      <p:sp>
        <p:nvSpPr>
          <p:cNvPr id="1035" name="Rectangle 10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E0FB5E5-B57F-B65D-E671-1F6253EAC288}"/>
              </a:ext>
            </a:extLst>
          </p:cNvPr>
          <p:cNvSpPr>
            <a:spLocks noGrp="1"/>
          </p:cNvSpPr>
          <p:nvPr>
            <p:ph idx="1"/>
          </p:nvPr>
        </p:nvSpPr>
        <p:spPr>
          <a:xfrm>
            <a:off x="371094" y="2718054"/>
            <a:ext cx="3438906" cy="3207258"/>
          </a:xfrm>
        </p:spPr>
        <p:txBody>
          <a:bodyPr anchor="t">
            <a:normAutofit fontScale="92500" lnSpcReduction="20000"/>
          </a:bodyPr>
          <a:lstStyle/>
          <a:p>
            <a:pPr marL="0" indent="0">
              <a:buNone/>
            </a:pPr>
            <a:r>
              <a:rPr lang="en-NL" sz="1700"/>
              <a:t>Requests by day:</a:t>
            </a:r>
          </a:p>
          <a:p>
            <a:pPr marL="342900" indent="-342900">
              <a:buFont typeface="+mj-lt"/>
              <a:buAutoNum type="arabicPeriod"/>
            </a:pPr>
            <a:r>
              <a:rPr lang="en-NL" sz="1700"/>
              <a:t>“Fix the printer”</a:t>
            </a:r>
          </a:p>
          <a:p>
            <a:pPr marL="342900" indent="-342900">
              <a:buFont typeface="+mj-lt"/>
              <a:buAutoNum type="arabicPeriod"/>
            </a:pPr>
            <a:r>
              <a:rPr lang="en-NL" sz="1700"/>
              <a:t>“Fix Excel macros”</a:t>
            </a:r>
          </a:p>
          <a:p>
            <a:pPr marL="342900" indent="-342900">
              <a:buFont typeface="+mj-lt"/>
              <a:buAutoNum type="arabicPeriod"/>
            </a:pPr>
            <a:r>
              <a:rPr lang="en-NL" sz="1700"/>
              <a:t>“Make an app encouraging 5000 people to spontaneously organise”</a:t>
            </a:r>
          </a:p>
          <a:p>
            <a:pPr marL="342900" indent="-342900">
              <a:buFont typeface="+mj-lt"/>
              <a:buAutoNum type="arabicPeriod"/>
            </a:pPr>
            <a:r>
              <a:rPr lang="en-NL" sz="1700"/>
              <a:t>Hack the CIA</a:t>
            </a:r>
          </a:p>
          <a:p>
            <a:pPr marL="342900" indent="-342900">
              <a:buFont typeface="+mj-lt"/>
              <a:buAutoNum type="arabicPeriod"/>
            </a:pPr>
            <a:endParaRPr lang="en-NL" sz="1700"/>
          </a:p>
          <a:p>
            <a:pPr marL="0" indent="0">
              <a:buNone/>
            </a:pPr>
            <a:r>
              <a:rPr lang="en-NL" sz="1700"/>
              <a:t>No In-between</a:t>
            </a:r>
          </a:p>
          <a:p>
            <a:pPr marL="342900" indent="-342900">
              <a:buFont typeface="+mj-lt"/>
              <a:buAutoNum type="arabicPeriod"/>
            </a:pPr>
            <a:endParaRPr lang="en-NL" sz="1700"/>
          </a:p>
          <a:p>
            <a:pPr marL="0" indent="0" algn="r">
              <a:buNone/>
            </a:pPr>
            <a:r>
              <a:rPr lang="en-NL" sz="1700"/>
              <a:t>Many non-technical collaborators imagine that you think, look, smell, and will act like this 🙁 -&gt; </a:t>
            </a:r>
          </a:p>
          <a:p>
            <a:pPr marL="0" indent="0">
              <a:buNone/>
            </a:pPr>
            <a:endParaRPr lang="en-NL" sz="1700"/>
          </a:p>
        </p:txBody>
      </p:sp>
    </p:spTree>
    <p:extLst>
      <p:ext uri="{BB962C8B-B14F-4D97-AF65-F5344CB8AC3E}">
        <p14:creationId xmlns:p14="http://schemas.microsoft.com/office/powerpoint/2010/main" val="25733224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17A6B4-5872-C69B-0ED5-30B438A35279}"/>
              </a:ext>
            </a:extLst>
          </p:cNvPr>
          <p:cNvSpPr>
            <a:spLocks noGrp="1"/>
          </p:cNvSpPr>
          <p:nvPr>
            <p:ph type="title"/>
          </p:nvPr>
        </p:nvSpPr>
        <p:spPr>
          <a:xfrm>
            <a:off x="6721996" y="467271"/>
            <a:ext cx="4131393" cy="1252970"/>
          </a:xfrm>
        </p:spPr>
        <p:txBody>
          <a:bodyPr anchor="t">
            <a:noAutofit/>
          </a:bodyPr>
          <a:lstStyle/>
          <a:p>
            <a:r>
              <a:rPr lang="en-NL" sz="3600">
                <a:solidFill>
                  <a:schemeClr val="bg1"/>
                </a:solidFill>
              </a:rPr>
              <a:t>Bank.Green Tech Volunteering</a:t>
            </a:r>
          </a:p>
        </p:txBody>
      </p:sp>
      <p:grpSp>
        <p:nvGrpSpPr>
          <p:cNvPr id="14" name="Group 1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Graphic 6">
            <a:extLst>
              <a:ext uri="{FF2B5EF4-FFF2-40B4-BE49-F238E27FC236}">
                <a16:creationId xmlns:a16="http://schemas.microsoft.com/office/drawing/2014/main" id="{7923DBFE-4FEC-FAD3-7634-CCC0C49574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2753" y="3515907"/>
            <a:ext cx="2857446" cy="2723502"/>
          </a:xfrm>
          <a:prstGeom prst="rect">
            <a:avLst/>
          </a:prstGeom>
        </p:spPr>
      </p:pic>
      <p:pic>
        <p:nvPicPr>
          <p:cNvPr id="5" name="Graphic 4">
            <a:extLst>
              <a:ext uri="{FF2B5EF4-FFF2-40B4-BE49-F238E27FC236}">
                <a16:creationId xmlns:a16="http://schemas.microsoft.com/office/drawing/2014/main" id="{6B43856E-7786-BD2C-A3A2-68B0C2BB26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7999" y="91248"/>
            <a:ext cx="2865781" cy="2597114"/>
          </a:xfrm>
          <a:prstGeom prst="rect">
            <a:avLst/>
          </a:prstGeom>
        </p:spPr>
      </p:pic>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solidFill>
                <a:srgbClr val="FFFFFF"/>
              </a:solidFill>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7">
            <a:extLst>
              <a:ext uri="{FF2B5EF4-FFF2-40B4-BE49-F238E27FC236}">
                <a16:creationId xmlns:a16="http://schemas.microsoft.com/office/drawing/2014/main" id="{084496A5-C82D-2CAA-7B84-84445DAF4383}"/>
              </a:ext>
            </a:extLst>
          </p:cNvPr>
          <p:cNvGraphicFramePr>
            <a:graphicFrameLocks/>
          </p:cNvGraphicFramePr>
          <p:nvPr>
            <p:extLst>
              <p:ext uri="{D42A27DB-BD31-4B8C-83A1-F6EECF244321}">
                <p14:modId xmlns:p14="http://schemas.microsoft.com/office/powerpoint/2010/main" val="919284010"/>
              </p:ext>
            </p:extLst>
          </p:nvPr>
        </p:nvGraphicFramePr>
        <p:xfrm>
          <a:off x="6177656" y="1878208"/>
          <a:ext cx="5217173"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300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17A6B4-5872-C69B-0ED5-30B438A35279}"/>
              </a:ext>
            </a:extLst>
          </p:cNvPr>
          <p:cNvSpPr>
            <a:spLocks noGrp="1"/>
          </p:cNvSpPr>
          <p:nvPr>
            <p:ph type="title"/>
          </p:nvPr>
        </p:nvSpPr>
        <p:spPr>
          <a:xfrm>
            <a:off x="6721996" y="467271"/>
            <a:ext cx="4131393" cy="1252970"/>
          </a:xfrm>
        </p:spPr>
        <p:txBody>
          <a:bodyPr anchor="t">
            <a:noAutofit/>
          </a:bodyPr>
          <a:lstStyle/>
          <a:p>
            <a:r>
              <a:rPr lang="en-NL" sz="3600">
                <a:solidFill>
                  <a:schemeClr val="bg1"/>
                </a:solidFill>
              </a:rPr>
              <a:t>Tech Setup</a:t>
            </a:r>
          </a:p>
        </p:txBody>
      </p:sp>
      <p:grpSp>
        <p:nvGrpSpPr>
          <p:cNvPr id="14" name="Group 1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Graphic 4">
            <a:extLst>
              <a:ext uri="{FF2B5EF4-FFF2-40B4-BE49-F238E27FC236}">
                <a16:creationId xmlns:a16="http://schemas.microsoft.com/office/drawing/2014/main" id="{6B43856E-7786-BD2C-A3A2-68B0C2BB26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7999" y="91248"/>
            <a:ext cx="2865781" cy="2597114"/>
          </a:xfrm>
          <a:prstGeom prst="rect">
            <a:avLst/>
          </a:prstGeom>
        </p:spPr>
      </p:pic>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solidFill>
                <a:srgbClr val="FFFFFF"/>
              </a:solidFill>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7">
            <a:extLst>
              <a:ext uri="{FF2B5EF4-FFF2-40B4-BE49-F238E27FC236}">
                <a16:creationId xmlns:a16="http://schemas.microsoft.com/office/drawing/2014/main" id="{084496A5-C82D-2CAA-7B84-84445DAF4383}"/>
              </a:ext>
            </a:extLst>
          </p:cNvPr>
          <p:cNvGraphicFramePr>
            <a:graphicFrameLocks/>
          </p:cNvGraphicFramePr>
          <p:nvPr>
            <p:extLst>
              <p:ext uri="{D42A27DB-BD31-4B8C-83A1-F6EECF244321}">
                <p14:modId xmlns:p14="http://schemas.microsoft.com/office/powerpoint/2010/main" val="2698381776"/>
              </p:ext>
            </p:extLst>
          </p:nvPr>
        </p:nvGraphicFramePr>
        <p:xfrm>
          <a:off x="6355456" y="1878208"/>
          <a:ext cx="5217173"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Picture 3" descr="A picture containing text, windmill, outdoor object&#10;&#10;Description automatically generated">
            <a:extLst>
              <a:ext uri="{FF2B5EF4-FFF2-40B4-BE49-F238E27FC236}">
                <a16:creationId xmlns:a16="http://schemas.microsoft.com/office/drawing/2014/main" id="{9651DA3B-6C19-38AB-AD32-B590BCDB7D82}"/>
              </a:ext>
            </a:extLst>
          </p:cNvPr>
          <p:cNvPicPr>
            <a:picLocks noChangeAspect="1"/>
          </p:cNvPicPr>
          <p:nvPr/>
        </p:nvPicPr>
        <p:blipFill>
          <a:blip r:embed="rId10"/>
          <a:stretch>
            <a:fillRect/>
          </a:stretch>
        </p:blipFill>
        <p:spPr>
          <a:xfrm>
            <a:off x="203430" y="4240933"/>
            <a:ext cx="4185700" cy="2216357"/>
          </a:xfrm>
          <a:prstGeom prst="rect">
            <a:avLst/>
          </a:prstGeom>
        </p:spPr>
      </p:pic>
    </p:spTree>
    <p:extLst>
      <p:ext uri="{BB962C8B-B14F-4D97-AF65-F5344CB8AC3E}">
        <p14:creationId xmlns:p14="http://schemas.microsoft.com/office/powerpoint/2010/main" val="51743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B36A68A-B4B9-B8FE-B993-46D2136EF40D}"/>
              </a:ext>
            </a:extLst>
          </p:cNvPr>
          <p:cNvPicPr>
            <a:picLocks noChangeAspect="1"/>
          </p:cNvPicPr>
          <p:nvPr/>
        </p:nvPicPr>
        <p:blipFill rotWithShape="1">
          <a:blip r:embed="rId2">
            <a:alphaModFix amt="35000"/>
          </a:blip>
          <a:srcRect t="8018" b="7712"/>
          <a:stretch/>
        </p:blipFill>
        <p:spPr>
          <a:xfrm>
            <a:off x="0" y="469900"/>
            <a:ext cx="12192000" cy="6858001"/>
          </a:xfrm>
          <a:prstGeom prst="rect">
            <a:avLst/>
          </a:prstGeom>
        </p:spPr>
      </p:pic>
      <p:sp>
        <p:nvSpPr>
          <p:cNvPr id="2" name="Title 1">
            <a:extLst>
              <a:ext uri="{FF2B5EF4-FFF2-40B4-BE49-F238E27FC236}">
                <a16:creationId xmlns:a16="http://schemas.microsoft.com/office/drawing/2014/main" id="{455A4F80-E0C5-B015-9127-5EADDFE68163}"/>
              </a:ext>
            </a:extLst>
          </p:cNvPr>
          <p:cNvSpPr>
            <a:spLocks noGrp="1"/>
          </p:cNvSpPr>
          <p:nvPr>
            <p:ph type="title"/>
          </p:nvPr>
        </p:nvSpPr>
        <p:spPr>
          <a:xfrm>
            <a:off x="838200" y="365125"/>
            <a:ext cx="10515600" cy="1325563"/>
          </a:xfrm>
        </p:spPr>
        <p:txBody>
          <a:bodyPr>
            <a:normAutofit/>
          </a:bodyPr>
          <a:lstStyle/>
          <a:p>
            <a:r>
              <a:rPr lang="en-NL">
                <a:solidFill>
                  <a:srgbClr val="FFFFFF"/>
                </a:solidFill>
              </a:rPr>
              <a:t>Upcoming Initiatives </a:t>
            </a:r>
          </a:p>
        </p:txBody>
      </p:sp>
      <p:graphicFrame>
        <p:nvGraphicFramePr>
          <p:cNvPr id="35" name="Content Placeholder 2">
            <a:extLst>
              <a:ext uri="{FF2B5EF4-FFF2-40B4-BE49-F238E27FC236}">
                <a16:creationId xmlns:a16="http://schemas.microsoft.com/office/drawing/2014/main" id="{D506F707-D904-EBF3-F5F2-70054F924B6D}"/>
              </a:ext>
            </a:extLst>
          </p:cNvPr>
          <p:cNvGraphicFramePr>
            <a:graphicFrameLocks noGrp="1"/>
          </p:cNvGraphicFramePr>
          <p:nvPr>
            <p:ph idx="1"/>
            <p:extLst>
              <p:ext uri="{D42A27DB-BD31-4B8C-83A1-F6EECF244321}">
                <p14:modId xmlns:p14="http://schemas.microsoft.com/office/powerpoint/2010/main" val="21421819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9021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0398" pathEditMode="relative" ptsTypes="AA">
                                      <p:cBhvr>
                                        <p:cTn id="6" dur="30000" fill="hold"/>
                                        <p:tgtEl>
                                          <p:spTgt spid="3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3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0398 L -0.06593 -0.02442" pathEditMode="relative" ptsTypes="AA">
                                      <p:cBhvr>
                                        <p:cTn id="11" dur="30000" fill="hold"/>
                                        <p:tgtEl>
                                          <p:spTgt spid="3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06593 -0.02442 L -0.24922 -0.05194" pathEditMode="relative" ptsTypes="AA">
                                      <p:cBhvr>
                                        <p:cTn id="14" dur="30000" fill="hold"/>
                                        <p:tgtEl>
                                          <p:spTgt spid="3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4922 -0.05194 L 0 0" pathEditMode="relative" ptsTypes="AA">
                                      <p:cBhvr>
                                        <p:cTn id="17" dur="30000" fill="hold"/>
                                        <p:tgtEl>
                                          <p:spTgt spid="36"/>
                                        </p:tgtEl>
                                        <p:attrNameLst>
                                          <p:attrName>ppt_x</p:attrName>
                                          <p:attrName>ppt_y</p:attrName>
                                        </p:attrNameLst>
                                      </p:cBhvr>
                                    </p:animMotion>
                                  </p:childTnLst>
                                </p:cTn>
                              </p:par>
                              <p:par>
                                <p:cTn id="18" presetID="6" presetClass="emph" presetSubtype="0" accel="50000" decel="50000" fill="hold" nodeType="withEffect">
                                  <p:stCondLst>
                                    <p:cond delay="5000"/>
                                  </p:stCondLst>
                                  <p:childTnLst>
                                    <p:animScale>
                                      <p:cBhvr>
                                        <p:cTn id="19" dur="30000" fill="hold"/>
                                        <p:tgtEl>
                                          <p:spTgt spid="36"/>
                                        </p:tgtEl>
                                      </p:cBhvr>
                                      <p:by x="150000" y="150000"/>
                                      <p:to x="100000" y="100000"/>
                                    </p:animScale>
                                  </p:childTnLst>
                                </p:cTn>
                              </p:par>
                            </p:childTnLst>
                          </p:cTn>
                        </p:par>
                        <p:par>
                          <p:cTn id="20" fill="hold">
                            <p:stCondLst>
                              <p:cond delay="135000"/>
                            </p:stCondLst>
                            <p:childTnLst>
                              <p:par>
                                <p:cTn id="21" presetID="0" presetClass="path" presetSubtype="0" accel="50000" decel="50000" fill="hold" nodeType="afterEffect">
                                  <p:stCondLst>
                                    <p:cond delay="0"/>
                                  </p:stCondLst>
                                  <p:childTnLst>
                                    <p:animMotion origin="layout" path="M 0 0 L 0 0" pathEditMode="relative" ptsTypes="AA">
                                      <p:cBhvr>
                                        <p:cTn id="22" dur="5000" fill="hold"/>
                                        <p:tgtEl>
                                          <p:spTgt spid="36"/>
                                        </p:tgtEl>
                                        <p:attrNameLst>
                                          <p:attrName>ppt_x</p:attrName>
                                          <p:attrName>ppt_y</p:attrName>
                                        </p:attrNameLst>
                                      </p:cBhvr>
                                    </p:animMotion>
                                  </p:childTnLst>
                                </p:cTn>
                              </p:par>
                            </p:childTnLst>
                          </p:cTn>
                        </p:par>
                      </p:childTnLst>
                    </p:cTn>
                  </p:par>
                </p:childTnLst>
              </p:cTn>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{00FAC61C-735C-D046-9B37-C235A380A976}tf10001063</Template>
  <TotalTime>2746</TotalTime>
  <Words>1419</Words>
  <Application>Microsoft Macintosh PowerPoint</Application>
  <PresentationFormat>Widescreen</PresentationFormat>
  <Paragraphs>249</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Century Gothic</vt:lpstr>
      <vt:lpstr>Office Theme</vt:lpstr>
      <vt:lpstr>Bank.Green for Engineers</vt:lpstr>
      <vt:lpstr>Bank.Green Vision</vt:lpstr>
      <vt:lpstr>Bank.Green Vision</vt:lpstr>
      <vt:lpstr>“to accelerating the advent of a sustainable future…” Starting with bank loans to the energy sector</vt:lpstr>
      <vt:lpstr>How to achieve? (theory of change)</vt:lpstr>
      <vt:lpstr>Typical tech volunteering at non-technical nonprofits</vt:lpstr>
      <vt:lpstr>Bank.Green Tech Volunteering</vt:lpstr>
      <vt:lpstr>Tech Setup</vt:lpstr>
      <vt:lpstr>Upcoming Initiatives </vt:lpstr>
      <vt:lpstr>Testimonials</vt:lpstr>
      <vt:lpstr>Testimonials (Tech Details)</vt:lpstr>
      <vt:lpstr>Better Bank Ratings</vt:lpstr>
      <vt:lpstr>Bank Ratings (Tech Details)</vt:lpstr>
      <vt:lpstr>Bank Customizability</vt:lpstr>
      <vt:lpstr>Bank Customizability (Tech Details)</vt:lpstr>
      <vt:lpstr>Bank.Green Engineering Team</vt:lpstr>
      <vt:lpstr>Unique challenges of volunteer-driven tech</vt:lpstr>
      <vt:lpstr>Bank.Green Guidelines for Engineering Culture</vt:lpstr>
      <vt:lpstr>Engineering Team Vision</vt:lpstr>
      <vt:lpstr>Developer Availability &amp; Expectations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Bank.Green for Engineers</dc:title>
  <dc:creator>Albert Carter</dc:creator>
  <cp:lastModifiedBy>Albert Carter</cp:lastModifiedBy>
  <cp:revision>47</cp:revision>
  <cp:lastPrinted>2023-03-08T21:30:08Z</cp:lastPrinted>
  <dcterms:created xsi:type="dcterms:W3CDTF">2023-01-26T12:34:49Z</dcterms:created>
  <dcterms:modified xsi:type="dcterms:W3CDTF">2023-03-14T09:36:59Z</dcterms:modified>
</cp:coreProperties>
</file>