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5" r:id="rId4"/>
    <p:sldId id="284" r:id="rId5"/>
    <p:sldId id="276" r:id="rId6"/>
    <p:sldId id="277" r:id="rId7"/>
    <p:sldId id="278" r:id="rId8"/>
    <p:sldId id="279" r:id="rId9"/>
    <p:sldId id="274" r:id="rId1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111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5F7D0-5994-458E-8CB6-128EA35DDA2F}" type="datetimeFigureOut">
              <a:rPr lang="zh-TW" altLang="en-US" smtClean="0"/>
              <a:pPr/>
              <a:t>2014/8/25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FB320-F49D-4F4B-B340-57DB45E7EF5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3596555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5F7D0-5994-458E-8CB6-128EA35DDA2F}" type="datetimeFigureOut">
              <a:rPr lang="zh-TW" altLang="en-US" smtClean="0"/>
              <a:pPr/>
              <a:t>2014/8/25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FB320-F49D-4F4B-B340-57DB45E7EF5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2945562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5F7D0-5994-458E-8CB6-128EA35DDA2F}" type="datetimeFigureOut">
              <a:rPr lang="zh-TW" altLang="en-US" smtClean="0"/>
              <a:pPr/>
              <a:t>2014/8/25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FB320-F49D-4F4B-B340-57DB45E7EF5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2321593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5F7D0-5994-458E-8CB6-128EA35DDA2F}" type="datetimeFigureOut">
              <a:rPr lang="zh-TW" altLang="en-US" smtClean="0"/>
              <a:pPr/>
              <a:t>2014/8/25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FB320-F49D-4F4B-B340-57DB45E7EF5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1333750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5F7D0-5994-458E-8CB6-128EA35DDA2F}" type="datetimeFigureOut">
              <a:rPr lang="zh-TW" altLang="en-US" smtClean="0"/>
              <a:pPr/>
              <a:t>2014/8/25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FB320-F49D-4F4B-B340-57DB45E7EF5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2541266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5F7D0-5994-458E-8CB6-128EA35DDA2F}" type="datetimeFigureOut">
              <a:rPr lang="zh-TW" altLang="en-US" smtClean="0"/>
              <a:pPr/>
              <a:t>2014/8/25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FB320-F49D-4F4B-B340-57DB45E7EF5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787386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5F7D0-5994-458E-8CB6-128EA35DDA2F}" type="datetimeFigureOut">
              <a:rPr lang="zh-TW" altLang="en-US" smtClean="0"/>
              <a:pPr/>
              <a:t>2014/8/25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FB320-F49D-4F4B-B340-57DB45E7EF5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191499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5F7D0-5994-458E-8CB6-128EA35DDA2F}" type="datetimeFigureOut">
              <a:rPr lang="zh-TW" altLang="en-US" smtClean="0"/>
              <a:pPr/>
              <a:t>2014/8/25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FB320-F49D-4F4B-B340-57DB45E7EF5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1179203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5F7D0-5994-458E-8CB6-128EA35DDA2F}" type="datetimeFigureOut">
              <a:rPr lang="zh-TW" altLang="en-US" smtClean="0"/>
              <a:pPr/>
              <a:t>2014/8/25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FB320-F49D-4F4B-B340-57DB45E7EF5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2699767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5F7D0-5994-458E-8CB6-128EA35DDA2F}" type="datetimeFigureOut">
              <a:rPr lang="zh-TW" altLang="en-US" smtClean="0"/>
              <a:pPr/>
              <a:t>2014/8/25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FB320-F49D-4F4B-B340-57DB45E7EF5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3301040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5F7D0-5994-458E-8CB6-128EA35DDA2F}" type="datetimeFigureOut">
              <a:rPr lang="zh-TW" altLang="en-US" smtClean="0"/>
              <a:pPr/>
              <a:t>2014/8/25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FB320-F49D-4F4B-B340-57DB45E7EF5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3089897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25F7D0-5994-458E-8CB6-128EA35DDA2F}" type="datetimeFigureOut">
              <a:rPr lang="zh-TW" altLang="en-US" smtClean="0"/>
              <a:pPr/>
              <a:t>2014/8/25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9FB320-F49D-4F4B-B340-57DB45E7EF5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3221713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專案提案</a:t>
            </a:r>
            <a:endParaRPr lang="zh-TW" altLang="en-US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2014.08.25 </a:t>
            </a:r>
            <a:r>
              <a:rPr lang="zh-TW" altLang="en-US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</a:t>
            </a:r>
            <a:r>
              <a:rPr lang="zh-TW" altLang="en-US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顏義翔</a:t>
            </a:r>
            <a:endParaRPr lang="zh-TW" altLang="en-US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2661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小型機器人</a:t>
            </a:r>
            <a:endParaRPr lang="zh-TW" altLang="en-US" dirty="0">
              <a:latin typeface="標楷體" pitchFamily="65" charset="-120"/>
              <a:ea typeface="標楷體" pitchFamily="65" charset="-120"/>
            </a:endParaRPr>
          </a:p>
        </p:txBody>
      </p:sp>
      <p:pic>
        <p:nvPicPr>
          <p:cNvPr id="5" name="內容版面配置區 4" descr="4108tFArpsL._SY300_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411760" y="1673274"/>
            <a:ext cx="4248472" cy="4159523"/>
          </a:xfrm>
        </p:spPr>
      </p:pic>
    </p:spTree>
    <p:extLst>
      <p:ext uri="{BB962C8B-B14F-4D97-AF65-F5344CB8AC3E}">
        <p14:creationId xmlns="" xmlns:p14="http://schemas.microsoft.com/office/powerpoint/2010/main" val="4209572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7300" y="188640"/>
            <a:ext cx="6713568" cy="6192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 descr="DSC_0157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714480" y="1405582"/>
            <a:ext cx="6143668" cy="3455813"/>
          </a:xfrm>
        </p:spPr>
      </p:pic>
      <p:cxnSp>
        <p:nvCxnSpPr>
          <p:cNvPr id="6" name="直線單箭頭接點 5"/>
          <p:cNvCxnSpPr/>
          <p:nvPr/>
        </p:nvCxnSpPr>
        <p:spPr>
          <a:xfrm rot="5400000">
            <a:off x="-143703" y="3047862"/>
            <a:ext cx="3143272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/>
          <p:cNvCxnSpPr/>
          <p:nvPr/>
        </p:nvCxnSpPr>
        <p:spPr>
          <a:xfrm>
            <a:off x="1928794" y="1189680"/>
            <a:ext cx="5143536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文字方塊 9"/>
          <p:cNvSpPr txBox="1"/>
          <p:nvPr/>
        </p:nvSpPr>
        <p:spPr>
          <a:xfrm>
            <a:off x="357158" y="2762904"/>
            <a:ext cx="11015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25CM</a:t>
            </a:r>
            <a:endParaRPr lang="zh-TW" altLang="en-US" sz="2800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3857620" y="739486"/>
            <a:ext cx="11015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45CM</a:t>
            </a:r>
            <a:endParaRPr lang="zh-TW" altLang="en-US" sz="2800" dirty="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cxnSp>
        <p:nvCxnSpPr>
          <p:cNvPr id="13" name="直線單箭頭接點 12"/>
          <p:cNvCxnSpPr/>
          <p:nvPr/>
        </p:nvCxnSpPr>
        <p:spPr>
          <a:xfrm>
            <a:off x="3500430" y="4977482"/>
            <a:ext cx="2286016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/>
          <p:cNvSpPr txBox="1"/>
          <p:nvPr/>
        </p:nvSpPr>
        <p:spPr>
          <a:xfrm>
            <a:off x="4071934" y="4977482"/>
            <a:ext cx="11015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25CM</a:t>
            </a:r>
            <a:endParaRPr lang="zh-TW" altLang="en-US" sz="2800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 smtClean="0">
                <a:latin typeface="標楷體" pitchFamily="65" charset="-120"/>
                <a:ea typeface="標楷體" pitchFamily="65" charset="-120"/>
              </a:rPr>
              <a:t>預期功能</a:t>
            </a:r>
            <a:endParaRPr lang="zh-TW" altLang="en-US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利用</a:t>
            </a:r>
            <a:r>
              <a:rPr lang="en-US" altLang="zh-TW" dirty="0" err="1" smtClean="0">
                <a:latin typeface="標楷體" pitchFamily="65" charset="-120"/>
                <a:ea typeface="標楷體" pitchFamily="65" charset="-120"/>
              </a:rPr>
              <a:t>Opencv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擷取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Webcam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影像</a:t>
            </a:r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能夠辨識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色彩</a:t>
            </a:r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Raspberry PI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能夠與</a:t>
            </a:r>
            <a:r>
              <a:rPr lang="en-US" altLang="zh-TW" dirty="0" err="1" smtClean="0">
                <a:latin typeface="標楷體" pitchFamily="65" charset="-120"/>
                <a:ea typeface="標楷體" pitchFamily="65" charset="-120"/>
              </a:rPr>
              <a:t>Arduino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溝通</a:t>
            </a:r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r>
              <a:rPr lang="en-US" altLang="zh-TW" dirty="0" err="1" smtClean="0">
                <a:latin typeface="標楷體" pitchFamily="65" charset="-120"/>
                <a:ea typeface="標楷體" pitchFamily="65" charset="-120"/>
              </a:rPr>
              <a:t>Arduino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控制伺服機及直流馬達</a:t>
            </a:r>
            <a:endParaRPr lang="zh-TW" altLang="en-US" dirty="0">
              <a:latin typeface="標楷體" pitchFamily="65" charset="-120"/>
              <a:ea typeface="標楷體" pitchFamily="65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 smtClean="0">
                <a:latin typeface="標楷體" pitchFamily="65" charset="-120"/>
                <a:ea typeface="標楷體" pitchFamily="65" charset="-120"/>
              </a:rPr>
              <a:t>機器人功能模組說明</a:t>
            </a:r>
            <a:endParaRPr lang="zh-TW" altLang="en-US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zh-TW" b="1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影像處理</a:t>
            </a:r>
            <a:r>
              <a:rPr lang="zh-TW" altLang="zh-TW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：</a:t>
            </a:r>
            <a:r>
              <a:rPr lang="zh-TW" altLang="zh-TW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由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Raspberry Pi</a:t>
            </a:r>
            <a:r>
              <a:rPr lang="zh-TW" altLang="zh-TW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單板電腦進行</a:t>
            </a:r>
            <a:r>
              <a:rPr lang="en-US" altLang="zh-TW" dirty="0" err="1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OpenCV</a:t>
            </a:r>
            <a:r>
              <a:rPr lang="zh-TW" altLang="zh-TW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影像處理。</a:t>
            </a:r>
          </a:p>
          <a:p>
            <a:r>
              <a:rPr lang="en-US" altLang="zh-TW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	</a:t>
            </a:r>
            <a:r>
              <a:rPr lang="zh-TW" altLang="zh-TW" b="1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訊號傳輸</a:t>
            </a:r>
            <a:r>
              <a:rPr lang="zh-TW" altLang="zh-TW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：由單板電腦傳出訊號給硬體端。</a:t>
            </a:r>
          </a:p>
          <a:p>
            <a:r>
              <a:rPr lang="zh-TW" altLang="zh-TW" b="1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硬體接收</a:t>
            </a:r>
            <a:r>
              <a:rPr lang="zh-TW" altLang="zh-TW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：硬體端接收由單板電腦所傳出的訊號並分析。</a:t>
            </a:r>
          </a:p>
          <a:p>
            <a:r>
              <a:rPr lang="zh-TW" altLang="zh-TW" b="1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馬達控制</a:t>
            </a:r>
            <a:r>
              <a:rPr lang="zh-TW" altLang="zh-TW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：硬體端分析訊號後控制對應的馬達轉動。</a:t>
            </a:r>
            <a:endParaRPr lang="zh-TW" altLang="en-US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zh-TW" dirty="0" smtClean="0">
                <a:latin typeface="標楷體" pitchFamily="65" charset="-120"/>
                <a:ea typeface="標楷體" pitchFamily="65" charset="-120"/>
              </a:rPr>
              <a:t>專案進度甘特圖</a:t>
            </a:r>
            <a:endParaRPr lang="zh-TW" altLang="en-US" dirty="0">
              <a:latin typeface="標楷體" pitchFamily="65" charset="-120"/>
              <a:ea typeface="標楷體" pitchFamily="65" charset="-120"/>
            </a:endParaRPr>
          </a:p>
        </p:txBody>
      </p:sp>
      <p:graphicFrame>
        <p:nvGraphicFramePr>
          <p:cNvPr id="8" name="內容版面配置區 7"/>
          <p:cNvGraphicFramePr>
            <a:graphicFrameLocks noGrp="1"/>
          </p:cNvGraphicFramePr>
          <p:nvPr>
            <p:ph idx="1"/>
          </p:nvPr>
        </p:nvGraphicFramePr>
        <p:xfrm>
          <a:off x="251526" y="1916832"/>
          <a:ext cx="8712959" cy="2736306"/>
        </p:xfrm>
        <a:graphic>
          <a:graphicData uri="http://schemas.openxmlformats.org/drawingml/2006/table">
            <a:tbl>
              <a:tblPr/>
              <a:tblGrid>
                <a:gridCol w="2089538"/>
                <a:gridCol w="946203"/>
                <a:gridCol w="946203"/>
                <a:gridCol w="946203"/>
                <a:gridCol w="946203"/>
                <a:gridCol w="946203"/>
                <a:gridCol w="946203"/>
                <a:gridCol w="946203"/>
              </a:tblGrid>
              <a:tr h="456051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7/7-7/13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7/14-7/20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7/21-7/27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7/28-8/3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8/4-8/10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8/11-8/17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8/18-9/21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6051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材料購買 </a:t>
                      </a:r>
                      <a:r>
                        <a:rPr lang="en-US" altLang="zh-TW" sz="16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+ </a:t>
                      </a:r>
                      <a:r>
                        <a:rPr lang="zh-TW" altLang="en-US" sz="16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機構設計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6051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硬體控制馬達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6051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 dirty="0">
                          <a:solidFill>
                            <a:srgbClr val="000000"/>
                          </a:solidFill>
                          <a:latin typeface="標楷體" pitchFamily="65" charset="-120"/>
                          <a:ea typeface="標楷體" pitchFamily="65" charset="-120"/>
                        </a:rPr>
                        <a:t>訊號傳輸及接收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6051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 dirty="0">
                          <a:solidFill>
                            <a:srgbClr val="000000"/>
                          </a:solidFill>
                          <a:latin typeface="標楷體" pitchFamily="65" charset="-120"/>
                          <a:ea typeface="標楷體" pitchFamily="65" charset="-120"/>
                        </a:rPr>
                        <a:t>影像處理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6051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 dirty="0">
                          <a:solidFill>
                            <a:srgbClr val="000000"/>
                          </a:solidFill>
                          <a:latin typeface="標楷體" pitchFamily="65" charset="-120"/>
                          <a:ea typeface="標楷體" pitchFamily="65" charset="-120"/>
                        </a:rPr>
                        <a:t>測試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altLang="zh-TW" sz="6000" dirty="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algn="ctr">
              <a:buNone/>
            </a:pPr>
            <a:r>
              <a:rPr lang="en-US" altLang="zh-TW" sz="60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Demo</a:t>
            </a:r>
            <a:endParaRPr lang="zh-TW" altLang="en-US" sz="6000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3568" y="2636912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TW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Thanks for listening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!</a:t>
            </a:r>
            <a:endParaRPr lang="zh-TW" altLang="en-US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98226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avewat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="" xmlns:thm15="http://schemas.microsoft.com/office/thememl/2012/main" name="cavewater" id="{6C2614A5-62A7-422B-A11F-D00F3F6FBD35}" vid="{828CB726-0B37-49A1-9FF4-2A63DA3D63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cavewater</Template>
  <TotalTime>285</TotalTime>
  <Words>78</Words>
  <Application>Microsoft Office PowerPoint</Application>
  <PresentationFormat>如螢幕大小 (4:3)</PresentationFormat>
  <Paragraphs>68</Paragraphs>
  <Slides>9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0" baseType="lpstr">
      <vt:lpstr>cavewater</vt:lpstr>
      <vt:lpstr>專案提案</vt:lpstr>
      <vt:lpstr>小型機器人</vt:lpstr>
      <vt:lpstr>投影片 3</vt:lpstr>
      <vt:lpstr>投影片 4</vt:lpstr>
      <vt:lpstr>預期功能</vt:lpstr>
      <vt:lpstr>機器人功能模組說明</vt:lpstr>
      <vt:lpstr>專案進度甘特圖</vt:lpstr>
      <vt:lpstr>投影片 8</vt:lpstr>
      <vt:lpstr>Thanks for listening!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Labview</dc:title>
  <dc:creator>Yean Cheng</dc:creator>
  <cp:lastModifiedBy>peter</cp:lastModifiedBy>
  <cp:revision>17</cp:revision>
  <dcterms:created xsi:type="dcterms:W3CDTF">2014-07-03T05:19:27Z</dcterms:created>
  <dcterms:modified xsi:type="dcterms:W3CDTF">2014-08-25T14:27:04Z</dcterms:modified>
</cp:coreProperties>
</file>