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95FADB4-A1E7-4269-AAE1-1F68A2BCDA41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D8E5002-E74F-4D25-B99F-15671AD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48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ADB4-A1E7-4269-AAE1-1F68A2BCDA41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5002-E74F-4D25-B99F-15671AD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40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ADB4-A1E7-4269-AAE1-1F68A2BCDA41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5002-E74F-4D25-B99F-15671AD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568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ADB4-A1E7-4269-AAE1-1F68A2BCDA41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5002-E74F-4D25-B99F-15671AD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080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ADB4-A1E7-4269-AAE1-1F68A2BCDA41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5002-E74F-4D25-B99F-15671AD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88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ADB4-A1E7-4269-AAE1-1F68A2BCDA41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5002-E74F-4D25-B99F-15671AD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453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ADB4-A1E7-4269-AAE1-1F68A2BCDA41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5002-E74F-4D25-B99F-15671AD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556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5FADB4-A1E7-4269-AAE1-1F68A2BCDA41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5002-E74F-4D25-B99F-15671AD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44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95FADB4-A1E7-4269-AAE1-1F68A2BCDA41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5002-E74F-4D25-B99F-15671AD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44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ADB4-A1E7-4269-AAE1-1F68A2BCDA41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5002-E74F-4D25-B99F-15671AD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25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ADB4-A1E7-4269-AAE1-1F68A2BCDA41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5002-E74F-4D25-B99F-15671AD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25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ADB4-A1E7-4269-AAE1-1F68A2BCDA41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5002-E74F-4D25-B99F-15671AD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93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ADB4-A1E7-4269-AAE1-1F68A2BCDA41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5002-E74F-4D25-B99F-15671AD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6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ADB4-A1E7-4269-AAE1-1F68A2BCDA41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5002-E74F-4D25-B99F-15671AD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0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ADB4-A1E7-4269-AAE1-1F68A2BCDA41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5002-E74F-4D25-B99F-15671AD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72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ADB4-A1E7-4269-AAE1-1F68A2BCDA41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5002-E74F-4D25-B99F-15671AD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24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ADB4-A1E7-4269-AAE1-1F68A2BCDA41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5002-E74F-4D25-B99F-15671AD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97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95FADB4-A1E7-4269-AAE1-1F68A2BCDA41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D8E5002-E74F-4D25-B99F-15671AD2C7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89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78E4-E056-49DB-8323-529307F2D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955" y="751352"/>
            <a:ext cx="8825658" cy="2677648"/>
          </a:xfrm>
        </p:spPr>
        <p:txBody>
          <a:bodyPr>
            <a:normAutofit/>
          </a:bodyPr>
          <a:lstStyle/>
          <a:p>
            <a:r>
              <a:rPr lang="ru-RU" dirty="0"/>
              <a:t>Презентация по теме:</a:t>
            </a:r>
            <a:br>
              <a:rPr lang="ru-RU" dirty="0"/>
            </a:br>
            <a:r>
              <a:rPr lang="ru-RU" sz="3600" dirty="0"/>
              <a:t>Тестирование по сценариям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C25DD-A152-4C75-9ED9-37EDB491AFBA}"/>
              </a:ext>
            </a:extLst>
          </p:cNvPr>
          <p:cNvSpPr txBox="1"/>
          <p:nvPr/>
        </p:nvSpPr>
        <p:spPr>
          <a:xfrm>
            <a:off x="939800" y="4629320"/>
            <a:ext cx="22685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Выполнили:</a:t>
            </a:r>
          </a:p>
          <a:p>
            <a:r>
              <a:rPr lang="ru-RU" dirty="0">
                <a:solidFill>
                  <a:schemeClr val="bg1"/>
                </a:solidFill>
              </a:rPr>
              <a:t>Студенты 3 курса</a:t>
            </a:r>
          </a:p>
          <a:p>
            <a:r>
              <a:rPr lang="ru-RU" dirty="0">
                <a:solidFill>
                  <a:schemeClr val="bg1"/>
                </a:solidFill>
              </a:rPr>
              <a:t>Группы ИСП 23.1А</a:t>
            </a:r>
          </a:p>
          <a:p>
            <a:r>
              <a:rPr lang="ru-RU" dirty="0">
                <a:solidFill>
                  <a:schemeClr val="bg1"/>
                </a:solidFill>
              </a:rPr>
              <a:t>Гебель Игорь</a:t>
            </a:r>
          </a:p>
          <a:p>
            <a:r>
              <a:rPr lang="ru-RU" dirty="0">
                <a:solidFill>
                  <a:schemeClr val="bg1"/>
                </a:solidFill>
              </a:rPr>
              <a:t>Чижов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353093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B28B-0D80-4001-9F0F-D5DA3755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021" y="1811867"/>
            <a:ext cx="8825658" cy="2677648"/>
          </a:xfrm>
        </p:spPr>
        <p:txBody>
          <a:bodyPr/>
          <a:lstStyle/>
          <a:p>
            <a:r>
              <a:rPr lang="ru-RU" sz="2800" dirty="0"/>
              <a:t>Тестирование по сценариям — это метод тестирования ПО, при котором создаются сценарии (последовательности шагов), моделирующие реальные случаи использования системы. Каждый сценарий описывает входные данные, действия пользователя и ожидаемый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347314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9B60-B06D-448E-A3DA-BB4E67712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22" y="912218"/>
            <a:ext cx="8825658" cy="2677648"/>
          </a:xfrm>
        </p:spPr>
        <p:txBody>
          <a:bodyPr/>
          <a:lstStyle/>
          <a:p>
            <a:br>
              <a:rPr lang="ru-RU" dirty="0"/>
            </a:br>
            <a:br>
              <a:rPr lang="ru-RU" dirty="0"/>
            </a:br>
            <a:r>
              <a:rPr lang="ru-RU" dirty="0"/>
              <a:t>Ручное тестирование:</a:t>
            </a:r>
            <a:br>
              <a:rPr lang="ru-RU" dirty="0"/>
            </a:br>
            <a:r>
              <a:rPr lang="ru-RU" sz="2000" dirty="0"/>
              <a:t>Тестировщик вручную выполняет шаги сценария, без использования автоматизации.</a:t>
            </a:r>
            <a:br>
              <a:rPr lang="ru-RU" dirty="0"/>
            </a:br>
            <a:r>
              <a:rPr lang="ru-RU" sz="2000" dirty="0"/>
              <a:t>Инструменты</a:t>
            </a:r>
            <a:br>
              <a:rPr lang="ru-RU" sz="2000" dirty="0"/>
            </a:br>
            <a:r>
              <a:rPr lang="ru-RU" sz="2000" dirty="0"/>
              <a:t>1) </a:t>
            </a:r>
            <a:r>
              <a:rPr lang="en-US" sz="2000" dirty="0"/>
              <a:t>Excel/Google Sheets — </a:t>
            </a:r>
            <a:r>
              <a:rPr lang="ru-RU" sz="2000" dirty="0"/>
              <a:t>для ведения тест-кейсов</a:t>
            </a:r>
            <a:br>
              <a:rPr lang="ru-RU" sz="2000" dirty="0"/>
            </a:br>
            <a:r>
              <a:rPr lang="ru-RU" sz="2000" dirty="0"/>
              <a:t>2) </a:t>
            </a:r>
            <a:r>
              <a:rPr lang="en-US" sz="2000" dirty="0"/>
              <a:t>Jira, TestRail, </a:t>
            </a:r>
            <a:r>
              <a:rPr lang="en-US" sz="2000" dirty="0" err="1"/>
              <a:t>Qase</a:t>
            </a:r>
            <a:r>
              <a:rPr lang="en-US" sz="2000" dirty="0"/>
              <a:t> — </a:t>
            </a:r>
            <a:r>
              <a:rPr lang="ru-RU" sz="2000" dirty="0"/>
              <a:t>для управления тестированием</a:t>
            </a:r>
            <a:br>
              <a:rPr lang="ru-RU" sz="2000" dirty="0"/>
            </a:br>
            <a:r>
              <a:rPr lang="ru-RU" sz="2000" dirty="0"/>
              <a:t>3) </a:t>
            </a:r>
            <a:r>
              <a:rPr lang="en-US" sz="2000" dirty="0"/>
              <a:t>Postman (</a:t>
            </a:r>
            <a:r>
              <a:rPr lang="ru-RU" sz="2000" dirty="0"/>
              <a:t>для </a:t>
            </a:r>
            <a:r>
              <a:rPr lang="en-US" sz="2000" dirty="0"/>
              <a:t>API)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6BB5C-02B3-4199-9C0C-1EDCFBAA2099}"/>
              </a:ext>
            </a:extLst>
          </p:cNvPr>
          <p:cNvSpPr txBox="1"/>
          <p:nvPr/>
        </p:nvSpPr>
        <p:spPr>
          <a:xfrm>
            <a:off x="728133" y="3589866"/>
            <a:ext cx="8231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Пример ручного тест-кейса:</a:t>
            </a:r>
          </a:p>
          <a:p>
            <a:r>
              <a:rPr lang="ru-RU" dirty="0">
                <a:solidFill>
                  <a:schemeClr val="bg1"/>
                </a:solidFill>
              </a:rPr>
              <a:t>Сценарий: Авторизация пользователя</a:t>
            </a:r>
          </a:p>
          <a:p>
            <a:r>
              <a:rPr lang="ru-RU" dirty="0">
                <a:solidFill>
                  <a:schemeClr val="bg1"/>
                </a:solidFill>
              </a:rPr>
              <a:t>1. Открыть страницу входа.</a:t>
            </a:r>
          </a:p>
          <a:p>
            <a:r>
              <a:rPr lang="ru-RU" dirty="0">
                <a:solidFill>
                  <a:schemeClr val="bg1"/>
                </a:solidFill>
              </a:rPr>
              <a:t>2. Ввести логин "user@test.com".</a:t>
            </a:r>
          </a:p>
          <a:p>
            <a:r>
              <a:rPr lang="ru-RU" dirty="0">
                <a:solidFill>
                  <a:schemeClr val="bg1"/>
                </a:solidFill>
              </a:rPr>
              <a:t>3. Ввести пароль "123456".</a:t>
            </a:r>
          </a:p>
          <a:p>
            <a:r>
              <a:rPr lang="ru-RU" dirty="0">
                <a:solidFill>
                  <a:schemeClr val="bg1"/>
                </a:solidFill>
              </a:rPr>
              <a:t>4. Нажать кнопку "Войти".</a:t>
            </a:r>
          </a:p>
          <a:p>
            <a:r>
              <a:rPr lang="ru-RU" dirty="0">
                <a:solidFill>
                  <a:schemeClr val="bg1"/>
                </a:solidFill>
              </a:rPr>
              <a:t>Ожидаемый результат: пользователь попадает на главную страницу.</a:t>
            </a:r>
          </a:p>
        </p:txBody>
      </p:sp>
    </p:spTree>
    <p:extLst>
      <p:ext uri="{BB962C8B-B14F-4D97-AF65-F5344CB8AC3E}">
        <p14:creationId xmlns:p14="http://schemas.microsoft.com/office/powerpoint/2010/main" val="24477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FA9B-4F7A-4CDD-BDD8-F6ED47473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623" y="1507066"/>
            <a:ext cx="8825658" cy="2677648"/>
          </a:xfrm>
        </p:spPr>
        <p:txBody>
          <a:bodyPr/>
          <a:lstStyle/>
          <a:p>
            <a:r>
              <a:rPr lang="ru-RU" dirty="0"/>
              <a:t>Автоматизированное тестирование</a:t>
            </a:r>
            <a:br>
              <a:rPr lang="ru-RU" sz="2000" dirty="0"/>
            </a:br>
            <a:r>
              <a:rPr lang="ru-RU" sz="2000" dirty="0"/>
              <a:t>Сценарии выполняются автоматически с помощью кода или специализированных инструментов.</a:t>
            </a:r>
            <a:br>
              <a:rPr lang="ru-RU" dirty="0"/>
            </a:br>
            <a:r>
              <a:rPr lang="ru-RU" sz="2000" dirty="0"/>
              <a:t>Инструменты:</a:t>
            </a:r>
            <a:br>
              <a:rPr lang="ru-RU" sz="2000" dirty="0"/>
            </a:br>
            <a:r>
              <a:rPr lang="ru-RU" sz="2000" dirty="0"/>
              <a:t>1) </a:t>
            </a:r>
            <a:r>
              <a:rPr lang="en-US" sz="2000" b="1" dirty="0"/>
              <a:t>Selenium / Playwright</a:t>
            </a:r>
            <a:r>
              <a:rPr lang="en-US" sz="2000" dirty="0"/>
              <a:t> — </a:t>
            </a:r>
            <a:r>
              <a:rPr lang="ru-RU" sz="2000" dirty="0"/>
              <a:t>для веб-интерфейсов</a:t>
            </a:r>
            <a:br>
              <a:rPr lang="ru-RU" sz="2000" dirty="0"/>
            </a:br>
            <a:r>
              <a:rPr lang="ru-RU" sz="2000" dirty="0"/>
              <a:t>2) </a:t>
            </a:r>
            <a:r>
              <a:rPr lang="en-US" sz="2000" dirty="0" err="1"/>
              <a:t>pytest</a:t>
            </a:r>
            <a:r>
              <a:rPr lang="en-US" sz="2000" dirty="0"/>
              <a:t> / </a:t>
            </a:r>
            <a:r>
              <a:rPr lang="en-US" sz="2000" dirty="0" err="1"/>
              <a:t>unittest</a:t>
            </a:r>
            <a:r>
              <a:rPr lang="en-US" sz="2000" dirty="0"/>
              <a:t> — </a:t>
            </a:r>
            <a:r>
              <a:rPr lang="ru-RU" sz="2000" dirty="0"/>
              <a:t>для </a:t>
            </a:r>
            <a:r>
              <a:rPr lang="en-US" sz="2000" dirty="0"/>
              <a:t>Python-</a:t>
            </a:r>
            <a:r>
              <a:rPr lang="ru-RU" sz="2000" dirty="0"/>
              <a:t>тестов</a:t>
            </a:r>
            <a:br>
              <a:rPr lang="ru-RU" sz="2000" dirty="0"/>
            </a:br>
            <a:r>
              <a:rPr lang="ru-RU" sz="2000" dirty="0"/>
              <a:t>3) </a:t>
            </a:r>
            <a:r>
              <a:rPr lang="en-US" sz="2000" dirty="0"/>
              <a:t>requests — </a:t>
            </a:r>
            <a:r>
              <a:rPr lang="ru-RU" sz="2000" dirty="0"/>
              <a:t>для тестирования </a:t>
            </a:r>
            <a:r>
              <a:rPr lang="en-US" sz="2000" dirty="0"/>
              <a:t>API</a:t>
            </a:r>
            <a:br>
              <a:rPr lang="ru-RU" sz="2000" dirty="0"/>
            </a:br>
            <a:r>
              <a:rPr lang="en-US" sz="2000" dirty="0"/>
              <a:t>allure — </a:t>
            </a:r>
            <a:r>
              <a:rPr lang="ru-RU" sz="2000" dirty="0"/>
              <a:t>для отчётов</a:t>
            </a:r>
          </a:p>
        </p:txBody>
      </p:sp>
    </p:spTree>
    <p:extLst>
      <p:ext uri="{BB962C8B-B14F-4D97-AF65-F5344CB8AC3E}">
        <p14:creationId xmlns:p14="http://schemas.microsoft.com/office/powerpoint/2010/main" val="245072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17F-9D87-43B3-A509-37F0DA6C1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222" y="1024467"/>
            <a:ext cx="8825658" cy="1329267"/>
          </a:xfrm>
        </p:spPr>
        <p:txBody>
          <a:bodyPr/>
          <a:lstStyle/>
          <a:p>
            <a:r>
              <a:rPr lang="ru-RU" sz="4000" dirty="0"/>
              <a:t>Пример автоматизированного тестирования: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7EED5-AD28-4C64-866A-A628D3646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22" y="2353734"/>
            <a:ext cx="4584952" cy="3619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A1C876-81F5-4B7C-9E38-DB24F8679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219" y="2466391"/>
            <a:ext cx="2890514" cy="773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F4AFF2-BC57-471F-BFA5-7912719B3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219" y="3353120"/>
            <a:ext cx="2890514" cy="10999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489B54-6252-4649-8E3E-1A357DB12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219" y="4565867"/>
            <a:ext cx="2890514" cy="12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2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BC4C-1F95-4CDC-9EAE-3D94B271A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2088" y="1871133"/>
            <a:ext cx="8825658" cy="2677648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045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210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Презентация по теме: Тестирование по сценариям</vt:lpstr>
      <vt:lpstr>Тестирование по сценариям — это метод тестирования ПО, при котором создаются сценарии (последовательности шагов), моделирующие реальные случаи использования системы. Каждый сценарий описывает входные данные, действия пользователя и ожидаемый результат.</vt:lpstr>
      <vt:lpstr>  Ручное тестирование: Тестировщик вручную выполняет шаги сценария, без использования автоматизации. Инструменты 1) Excel/Google Sheets — для ведения тест-кейсов 2) Jira, TestRail, Qase — для управления тестированием 3) Postman (для API) </vt:lpstr>
      <vt:lpstr>Автоматизированное тестирование Сценарии выполняются автоматически с помощью кода или специализированных инструментов. Инструменты: 1) Selenium / Playwright — для веб-интерфейсов 2) pytest / unittest — для Python-тестов 3) requests — для тестирования API allure — для отчётов</vt:lpstr>
      <vt:lpstr>Пример автоматизированного тестирования: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теме: Тестирование по сценариям</dc:title>
  <dc:creator>gebelig@yandex.ru</dc:creator>
  <cp:lastModifiedBy>gebelig@yandex.ru</cp:lastModifiedBy>
  <cp:revision>3</cp:revision>
  <dcterms:created xsi:type="dcterms:W3CDTF">2025-09-08T20:51:26Z</dcterms:created>
  <dcterms:modified xsi:type="dcterms:W3CDTF">2025-09-08T21:22:02Z</dcterms:modified>
</cp:coreProperties>
</file>