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0FDC9-7A1F-433F-9F96-8836AFDF3DED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33ECF-A411-4523-B42A-BFAFFFC7C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5B6ED-BA32-4024-9E00-23F129D0B00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5B6ED-BA32-4024-9E00-23F129D0B00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5B6ED-BA32-4024-9E00-23F129D0B00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5B6ED-BA32-4024-9E00-23F129D0B00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55B6ED-BA32-4024-9E00-23F129D0B00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File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fopen</a:t>
            </a:r>
            <a:r>
              <a:rPr lang="en-US" dirty="0" smtClean="0"/>
              <a:t>() function is used to open files in PHP.</a:t>
            </a:r>
          </a:p>
          <a:p>
            <a:r>
              <a:rPr lang="en-US" dirty="0" smtClean="0"/>
              <a:t>If the </a:t>
            </a:r>
            <a:r>
              <a:rPr lang="en-US" dirty="0" err="1" smtClean="0"/>
              <a:t>fopen</a:t>
            </a:r>
            <a:r>
              <a:rPr lang="en-US" dirty="0" smtClean="0"/>
              <a:t>() function is unable to open the specified file, it returns 0 (false).</a:t>
            </a:r>
          </a:p>
          <a:p>
            <a:r>
              <a:rPr lang="en-US" dirty="0" smtClean="0"/>
              <a:t>The first parameter of this function contains the name of the file to be opened and the second parameter specifies in which mode the file should be opened: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Create The Upload Script – upload_file.php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($_FILES["file"]["error"] &gt; 0)</a:t>
            </a:r>
            <a:br>
              <a:rPr lang="en-US" dirty="0" smtClean="0"/>
            </a:br>
            <a:r>
              <a:rPr lang="en-US" dirty="0" smtClean="0"/>
              <a:t>  {</a:t>
            </a:r>
            <a:br>
              <a:rPr lang="en-US" dirty="0" smtClean="0"/>
            </a:br>
            <a:r>
              <a:rPr lang="en-US" dirty="0" smtClean="0"/>
              <a:t>  echo "Error: " . $_FILES["file"]["error"]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  <a:br>
              <a:rPr lang="en-US" dirty="0" smtClean="0"/>
            </a:br>
            <a:r>
              <a:rPr lang="en-US" dirty="0" smtClean="0"/>
              <a:t>  }</a:t>
            </a:r>
            <a:br>
              <a:rPr lang="en-US" dirty="0" smtClean="0"/>
            </a:br>
            <a:r>
              <a:rPr lang="en-US" dirty="0" smtClean="0"/>
              <a:t>else</a:t>
            </a:r>
            <a:br>
              <a:rPr lang="en-US" dirty="0" smtClean="0"/>
            </a:br>
            <a:r>
              <a:rPr lang="en-US" dirty="0" smtClean="0"/>
              <a:t>  {</a:t>
            </a:r>
            <a:br>
              <a:rPr lang="en-US" dirty="0" smtClean="0"/>
            </a:br>
            <a:r>
              <a:rPr lang="en-US" dirty="0" smtClean="0"/>
              <a:t>  echo "Upload: " . $_FILES["file"]["name"]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  <a:br>
              <a:rPr lang="en-US" dirty="0" smtClean="0"/>
            </a:br>
            <a:r>
              <a:rPr lang="en-US" dirty="0" smtClean="0"/>
              <a:t>  echo "Type: " . $_FILES["file"]["type"] . "&lt;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  <a:br>
              <a:rPr lang="en-US" dirty="0" smtClean="0"/>
            </a:br>
            <a:r>
              <a:rPr lang="en-US" dirty="0" smtClean="0"/>
              <a:t>  echo "Size: " . ($_FILES["file"]["size"] / 1024) . " </a:t>
            </a:r>
            <a:r>
              <a:rPr lang="en-US" dirty="0" err="1" smtClean="0"/>
              <a:t>kB</a:t>
            </a:r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  <a:br>
              <a:rPr lang="en-US" dirty="0" smtClean="0"/>
            </a:br>
            <a:r>
              <a:rPr lang="en-US" dirty="0" smtClean="0"/>
              <a:t>  echo "Stored in: " . $_FILES["file"]["</a:t>
            </a:r>
            <a:r>
              <a:rPr lang="en-US" dirty="0" err="1" smtClean="0"/>
              <a:t>tmp_name</a:t>
            </a:r>
            <a:r>
              <a:rPr lang="en-US" dirty="0" smtClean="0"/>
              <a:t>"];</a:t>
            </a:r>
            <a:br>
              <a:rPr lang="en-US" dirty="0" smtClean="0"/>
            </a:br>
            <a:r>
              <a:rPr lang="en-US" dirty="0" smtClean="0"/>
              <a:t>  }</a:t>
            </a:r>
            <a:br>
              <a:rPr lang="en-US" dirty="0" smtClean="0"/>
            </a:br>
            <a:r>
              <a:rPr lang="en-US" dirty="0" smtClean="0"/>
              <a:t>?&gt;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By using the global PHP $_FILES array you can upload files from a client computer to the remote server.</a:t>
            </a:r>
          </a:p>
          <a:p>
            <a:r>
              <a:rPr lang="en-US" dirty="0" smtClean="0"/>
              <a:t>The first parameter is the form's input name and the second index can be either "name", "type", "size", "</a:t>
            </a:r>
            <a:r>
              <a:rPr lang="en-US" dirty="0" err="1" smtClean="0"/>
              <a:t>tmp_name</a:t>
            </a:r>
            <a:r>
              <a:rPr lang="en-US" dirty="0" smtClean="0"/>
              <a:t>" or "error". Like this:</a:t>
            </a:r>
          </a:p>
          <a:p>
            <a:r>
              <a:rPr lang="en-US" dirty="0" smtClean="0"/>
              <a:t>$_FILES["file"]["name"] - the name of the uploaded file </a:t>
            </a:r>
          </a:p>
          <a:p>
            <a:r>
              <a:rPr lang="en-US" dirty="0" smtClean="0"/>
              <a:t>$_FILES["file"]["type"] - the type of the uploaded file </a:t>
            </a:r>
          </a:p>
          <a:p>
            <a:r>
              <a:rPr lang="en-US" dirty="0" smtClean="0"/>
              <a:t>$_FILES["file"]["size"] - the size in bytes of the uploaded file </a:t>
            </a:r>
          </a:p>
          <a:p>
            <a:r>
              <a:rPr lang="en-US" dirty="0" smtClean="0"/>
              <a:t>$_FILES["file"]["</a:t>
            </a:r>
            <a:r>
              <a:rPr lang="en-US" dirty="0" err="1" smtClean="0"/>
              <a:t>tmp_name</a:t>
            </a:r>
            <a:r>
              <a:rPr lang="en-US" dirty="0" smtClean="0"/>
              <a:t>"] - the name of the temporary copy of the file stored on the server </a:t>
            </a:r>
          </a:p>
          <a:p>
            <a:r>
              <a:rPr lang="en-US" dirty="0" smtClean="0"/>
              <a:t>$_FILES["file"]["error"] - the error code resulting from the file upload </a:t>
            </a:r>
          </a:p>
          <a:p>
            <a:r>
              <a:rPr lang="en-US" dirty="0" smtClean="0"/>
              <a:t>This is a very simple way of uploading files. For security reasons, you should add restrictions on what the user is allowed to upload.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Restrictions on upload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one/two.html - Upload_file.php</a:t>
            </a:r>
          </a:p>
          <a:p>
            <a:r>
              <a:rPr lang="en-US" b="1" dirty="0" smtClean="0"/>
              <a:t>Saving the Uploaded File</a:t>
            </a:r>
          </a:p>
          <a:p>
            <a:r>
              <a:rPr lang="en-US" dirty="0" smtClean="0"/>
              <a:t>The examples above create a temporary copy of the uploaded files in the PHP temp folder on the server.</a:t>
            </a:r>
          </a:p>
          <a:p>
            <a:r>
              <a:rPr lang="en-US" dirty="0" smtClean="0"/>
              <a:t>The temporary copied files disappears when the script ends. To store the uploaded file we need to copy it to a different location: test5.php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17593" t="23324" r="11111" b="22329"/>
          <a:stretch>
            <a:fillRect/>
          </a:stretch>
        </p:blipFill>
        <p:spPr bwMode="auto">
          <a:xfrm>
            <a:off x="228600" y="1447800"/>
            <a:ext cx="8534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test1.php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Closing a file</a:t>
            </a:r>
          </a:p>
          <a:p>
            <a:pPr>
              <a:buNone/>
            </a:pPr>
            <a:r>
              <a:rPr lang="en-US" dirty="0" smtClean="0"/>
              <a:t>    &lt;?</a:t>
            </a:r>
            <a:r>
              <a:rPr lang="en-US" dirty="0" err="1" smtClean="0"/>
              <a:t>php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$file = </a:t>
            </a:r>
            <a:r>
              <a:rPr lang="en-US" dirty="0" err="1" smtClean="0"/>
              <a:t>fopen</a:t>
            </a:r>
            <a:r>
              <a:rPr lang="en-US" dirty="0" smtClean="0"/>
              <a:t>("</a:t>
            </a:r>
            <a:r>
              <a:rPr lang="en-US" dirty="0" err="1" smtClean="0"/>
              <a:t>test.txt","r</a:t>
            </a:r>
            <a:r>
              <a:rPr lang="en-US" dirty="0" smtClean="0"/>
              <a:t>");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//some code to be executed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fclose</a:t>
            </a:r>
            <a:r>
              <a:rPr lang="en-US" dirty="0" smtClean="0"/>
              <a:t>($file);</a:t>
            </a:r>
            <a:br>
              <a:rPr lang="en-US" dirty="0" smtClean="0"/>
            </a:br>
            <a:r>
              <a:rPr lang="en-US" dirty="0" smtClean="0"/>
              <a:t>?&gt; 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b="1" dirty="0" smtClean="0"/>
              <a:t>Check End-of-file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feof</a:t>
            </a:r>
            <a:r>
              <a:rPr lang="en-US" dirty="0" smtClean="0"/>
              <a:t>() function checks if the "end-of-file" (EOF) has been reached.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feof</a:t>
            </a:r>
            <a:r>
              <a:rPr lang="en-US" dirty="0" smtClean="0"/>
              <a:t>() function is useful for looping through data of unknown length.</a:t>
            </a:r>
          </a:p>
          <a:p>
            <a:r>
              <a:rPr lang="en-US" b="1" dirty="0" smtClean="0"/>
              <a:t>Note:</a:t>
            </a:r>
            <a:r>
              <a:rPr lang="en-US" dirty="0" smtClean="0"/>
              <a:t> You cannot read from files opened in w, a, and x mode!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feof</a:t>
            </a:r>
            <a:r>
              <a:rPr lang="en-US" dirty="0" smtClean="0"/>
              <a:t>($file)) echo "End of file";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b="1" dirty="0" smtClean="0"/>
              <a:t>Reading a File Line by Line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fgets</a:t>
            </a:r>
            <a:r>
              <a:rPr lang="en-US" dirty="0" smtClean="0"/>
              <a:t>() function is used to read a single line from a file.</a:t>
            </a:r>
          </a:p>
          <a:p>
            <a:r>
              <a:rPr lang="en-US" b="1" dirty="0" smtClean="0"/>
              <a:t>Note:</a:t>
            </a:r>
            <a:r>
              <a:rPr lang="en-US" dirty="0" smtClean="0"/>
              <a:t> After a call to this function the file pointer has moved to the next line.</a:t>
            </a:r>
          </a:p>
          <a:p>
            <a:endParaRPr lang="en-US" dirty="0" smtClean="0"/>
          </a:p>
          <a:p>
            <a:r>
              <a:rPr lang="en-US" dirty="0" smtClean="0"/>
              <a:t>test2.php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b="1" dirty="0" smtClean="0"/>
              <a:t>Reading a File Character by Character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fgetc</a:t>
            </a:r>
            <a:r>
              <a:rPr lang="en-US" dirty="0" smtClean="0"/>
              <a:t>() function is used to read a single character from a file.</a:t>
            </a:r>
          </a:p>
          <a:p>
            <a:r>
              <a:rPr lang="en-US" b="1" dirty="0" smtClean="0"/>
              <a:t>Note:</a:t>
            </a:r>
            <a:r>
              <a:rPr lang="en-US" dirty="0" smtClean="0"/>
              <a:t> After a call to this function the file pointer moves to the next character.</a:t>
            </a:r>
          </a:p>
          <a:p>
            <a:endParaRPr lang="en-US" dirty="0" smtClean="0"/>
          </a:p>
          <a:p>
            <a:r>
              <a:rPr lang="en-US" dirty="0" smtClean="0"/>
              <a:t>test3.php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upload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PHP, it is possible to upload files to the server.</a:t>
            </a:r>
          </a:p>
          <a:p>
            <a:r>
              <a:rPr lang="en-US" b="1" dirty="0" smtClean="0"/>
              <a:t>Create an Upload-File Form</a:t>
            </a:r>
          </a:p>
          <a:p>
            <a:r>
              <a:rPr lang="en-US" dirty="0" smtClean="0"/>
              <a:t>To allow users to upload files from a form can be very useful. </a:t>
            </a:r>
          </a:p>
          <a:p>
            <a:r>
              <a:rPr lang="en-US" dirty="0" smtClean="0"/>
              <a:t>Look at the following HTML form for uploading files: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>&lt;body&gt;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&lt;form action="upload_file.php" method="post"</a:t>
            </a:r>
            <a:br>
              <a:rPr lang="en-US" dirty="0" smtClean="0"/>
            </a:br>
            <a:r>
              <a:rPr lang="en-US" dirty="0" err="1" smtClean="0"/>
              <a:t>enctype</a:t>
            </a:r>
            <a:r>
              <a:rPr lang="en-US" dirty="0" smtClean="0"/>
              <a:t>="multipart/form-data"&gt;</a:t>
            </a:r>
            <a:br>
              <a:rPr lang="en-US" dirty="0" smtClean="0"/>
            </a:br>
            <a:r>
              <a:rPr lang="en-US" dirty="0" smtClean="0"/>
              <a:t>&lt;label for="file"&gt;Filename:&lt;/label&gt;</a:t>
            </a:r>
            <a:br>
              <a:rPr lang="en-US" dirty="0" smtClean="0"/>
            </a:br>
            <a:r>
              <a:rPr lang="en-US" dirty="0" smtClean="0"/>
              <a:t>&lt;input type="file" name="file" id="file"&gt;&lt;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&lt;input type="submit" name="submit" value="Submit"&gt;</a:t>
            </a:r>
            <a:br>
              <a:rPr lang="en-US" dirty="0" smtClean="0"/>
            </a:br>
            <a:r>
              <a:rPr lang="en-US" dirty="0" smtClean="0"/>
              <a:t>&lt;/form&gt;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&lt;/body&gt;</a:t>
            </a:r>
            <a:br>
              <a:rPr lang="en-US" dirty="0" smtClean="0"/>
            </a:br>
            <a:r>
              <a:rPr lang="en-US" dirty="0" smtClean="0"/>
              <a:t>&lt;/html&gt;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Notice the following about the HTML form above: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enctype</a:t>
            </a:r>
            <a:r>
              <a:rPr lang="en-US" dirty="0" smtClean="0"/>
              <a:t> attribute of the &lt;form&gt; tag specifies which content-type to use when submitting the form. "multipart/form-data" is used when a form requires binary data, like the contents of a file, to be uploaded </a:t>
            </a:r>
          </a:p>
          <a:p>
            <a:r>
              <a:rPr lang="en-US" dirty="0" smtClean="0"/>
              <a:t>The type="file" attribute of the &lt;input&gt; tag specifies that the input should be processed as a file. For example, when viewed in a browser, there will be a browse-button next to the input field </a:t>
            </a:r>
          </a:p>
          <a:p>
            <a:r>
              <a:rPr lang="en-US" b="1" dirty="0" smtClean="0"/>
              <a:t>Note:</a:t>
            </a:r>
            <a:r>
              <a:rPr lang="en-US" dirty="0" smtClean="0"/>
              <a:t> Allowing users to upload files is a big security risk. Only permit trusted users to perform file uploads.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603</Words>
  <Application>Microsoft Office PowerPoint</Application>
  <PresentationFormat>On-screen Show (4:3)</PresentationFormat>
  <Paragraphs>54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PHP File handling</vt:lpstr>
      <vt:lpstr>Slide 2</vt:lpstr>
      <vt:lpstr>Slide 3</vt:lpstr>
      <vt:lpstr>Slide 4</vt:lpstr>
      <vt:lpstr>Slide 5</vt:lpstr>
      <vt:lpstr>Slide 6</vt:lpstr>
      <vt:lpstr>File upload</vt:lpstr>
      <vt:lpstr>Slide 8</vt:lpstr>
      <vt:lpstr>Slide 9</vt:lpstr>
      <vt:lpstr>Create The Upload Script – upload_file.php  </vt:lpstr>
      <vt:lpstr>Slide 11</vt:lpstr>
      <vt:lpstr>Restrictions on upload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File handling</dc:title>
  <dc:creator>Administrator</dc:creator>
  <cp:lastModifiedBy>Administrator</cp:lastModifiedBy>
  <cp:revision>2</cp:revision>
  <dcterms:created xsi:type="dcterms:W3CDTF">2006-08-16T00:00:00Z</dcterms:created>
  <dcterms:modified xsi:type="dcterms:W3CDTF">2014-12-12T04:07:28Z</dcterms:modified>
</cp:coreProperties>
</file>