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wapnil\Bare%20internationa\Bare%20International%20CX%20Analyst%20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[Bare International CX Analyst Test.xlsx]Evaluations by Country!PivotTable1</c:name>
    <c:fmtId val="3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</c:pivotFmt>
      <c:pivotFmt>
        <c:idx val="2"/>
        <c:marker>
          <c:symbol val="none"/>
        </c:marker>
        <c:dLbl>
          <c:idx val="0"/>
          <c:delete val="1"/>
        </c:dLbl>
      </c:pivotFmt>
      <c:pivotFmt>
        <c:idx val="3"/>
        <c:marker>
          <c:symbol val="none"/>
        </c:marker>
        <c:dLbl>
          <c:idx val="0"/>
          <c:delet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  <c:pivotFmt>
        <c:idx val="10"/>
        <c:marker>
          <c:symbol val="none"/>
        </c:marker>
        <c:dLbl>
          <c:idx val="0"/>
          <c:delete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'Evaluations by Country'!$B$3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'Evaluations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'Evaluations by Country'!$B$4:$B$14</c:f>
              <c:numCache>
                <c:formatCode>General</c:formatCode>
                <c:ptCount val="10"/>
                <c:pt idx="0">
                  <c:v>81</c:v>
                </c:pt>
                <c:pt idx="1">
                  <c:v>36</c:v>
                </c:pt>
                <c:pt idx="2">
                  <c:v>68</c:v>
                </c:pt>
                <c:pt idx="3">
                  <c:v>81</c:v>
                </c:pt>
                <c:pt idx="4">
                  <c:v>55</c:v>
                </c:pt>
                <c:pt idx="5">
                  <c:v>89</c:v>
                </c:pt>
                <c:pt idx="6">
                  <c:v>30</c:v>
                </c:pt>
                <c:pt idx="7">
                  <c:v>30</c:v>
                </c:pt>
                <c:pt idx="8">
                  <c:v>90</c:v>
                </c:pt>
                <c:pt idx="9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78381184"/>
        <c:axId val="178382720"/>
      </c:barChart>
      <c:catAx>
        <c:axId val="178381184"/>
        <c:scaling>
          <c:orientation val="minMax"/>
        </c:scaling>
        <c:delete val="0"/>
        <c:axPos val="l"/>
        <c:majorTickMark val="none"/>
        <c:minorTickMark val="none"/>
        <c:tickLblPos val="nextTo"/>
        <c:crossAx val="178382720"/>
        <c:crosses val="autoZero"/>
        <c:auto val="1"/>
        <c:lblAlgn val="ctr"/>
        <c:lblOffset val="100"/>
        <c:noMultiLvlLbl val="0"/>
      </c:catAx>
      <c:valAx>
        <c:axId val="17838272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7838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Test.xlsx]Q13!PivotTable5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'Q13'!$B$3:$B$4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'Q13'!$B$5:$B$8</c:f>
              <c:numCache>
                <c:formatCode>0.00%</c:formatCode>
                <c:ptCount val="3"/>
                <c:pt idx="0">
                  <c:v>0.20987654320987653</c:v>
                </c:pt>
                <c:pt idx="1">
                  <c:v>0.77777777777777779</c:v>
                </c:pt>
                <c:pt idx="2">
                  <c:v>1.2345679012345678E-2</c:v>
                </c:pt>
              </c:numCache>
            </c:numRef>
          </c:val>
        </c:ser>
        <c:ser>
          <c:idx val="1"/>
          <c:order val="1"/>
          <c:tx>
            <c:strRef>
              <c:f>'Q13'!$C$3:$C$4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'Q13'!$C$5:$C$8</c:f>
              <c:numCache>
                <c:formatCode>0.00%</c:formatCode>
                <c:ptCount val="3"/>
                <c:pt idx="0">
                  <c:v>0.52777777777777779</c:v>
                </c:pt>
                <c:pt idx="1">
                  <c:v>0.41666666666666669</c:v>
                </c:pt>
                <c:pt idx="2">
                  <c:v>5.5555555555555552E-2</c:v>
                </c:pt>
              </c:numCache>
            </c:numRef>
          </c:val>
        </c:ser>
        <c:ser>
          <c:idx val="2"/>
          <c:order val="2"/>
          <c:tx>
            <c:strRef>
              <c:f>'Q13'!$D$3:$D$4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'Q13'!$D$5:$D$8</c:f>
              <c:numCache>
                <c:formatCode>0.00%</c:formatCode>
                <c:ptCount val="3"/>
                <c:pt idx="0">
                  <c:v>0.26470588235294118</c:v>
                </c:pt>
                <c:pt idx="1">
                  <c:v>0.58823529411764708</c:v>
                </c:pt>
                <c:pt idx="2">
                  <c:v>0.14705882352941177</c:v>
                </c:pt>
              </c:numCache>
            </c:numRef>
          </c:val>
        </c:ser>
        <c:ser>
          <c:idx val="3"/>
          <c:order val="3"/>
          <c:tx>
            <c:strRef>
              <c:f>'Q13'!$E$3:$E$4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'Q13'!$E$5:$E$8</c:f>
              <c:numCache>
                <c:formatCode>0.00%</c:formatCode>
                <c:ptCount val="3"/>
                <c:pt idx="0">
                  <c:v>0.51851851851851849</c:v>
                </c:pt>
                <c:pt idx="1">
                  <c:v>0.48148148148148145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'Q13'!$F$3:$F$4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'Q13'!$F$5:$F$8</c:f>
              <c:numCache>
                <c:formatCode>0.00%</c:formatCode>
                <c:ptCount val="3"/>
                <c:pt idx="0">
                  <c:v>0.45454545454545453</c:v>
                </c:pt>
                <c:pt idx="1">
                  <c:v>0.49090909090909091</c:v>
                </c:pt>
                <c:pt idx="2">
                  <c:v>5.4545454545454543E-2</c:v>
                </c:pt>
              </c:numCache>
            </c:numRef>
          </c:val>
        </c:ser>
        <c:ser>
          <c:idx val="5"/>
          <c:order val="5"/>
          <c:tx>
            <c:strRef>
              <c:f>'Q13'!$G$3:$G$4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'Q13'!$G$5:$G$8</c:f>
              <c:numCache>
                <c:formatCode>0.00%</c:formatCode>
                <c:ptCount val="3"/>
                <c:pt idx="0">
                  <c:v>0.43820224719101125</c:v>
                </c:pt>
                <c:pt idx="1">
                  <c:v>0.550561797752809</c:v>
                </c:pt>
                <c:pt idx="2">
                  <c:v>1.1235955056179775E-2</c:v>
                </c:pt>
              </c:numCache>
            </c:numRef>
          </c:val>
        </c:ser>
        <c:ser>
          <c:idx val="6"/>
          <c:order val="6"/>
          <c:tx>
            <c:strRef>
              <c:f>'Q13'!$H$3:$H$4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'Q13'!$H$5:$H$8</c:f>
              <c:numCache>
                <c:formatCode>0.00%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ser>
          <c:idx val="7"/>
          <c:order val="7"/>
          <c:tx>
            <c:strRef>
              <c:f>'Q13'!$I$3:$I$4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'Q13'!$I$5:$I$8</c:f>
              <c:numCache>
                <c:formatCode>0.00%</c:formatCode>
                <c:ptCount val="3"/>
                <c:pt idx="0">
                  <c:v>0.23333333333333334</c:v>
                </c:pt>
                <c:pt idx="1">
                  <c:v>0.46666666666666667</c:v>
                </c:pt>
                <c:pt idx="2">
                  <c:v>0.3</c:v>
                </c:pt>
              </c:numCache>
            </c:numRef>
          </c:val>
        </c:ser>
        <c:ser>
          <c:idx val="8"/>
          <c:order val="8"/>
          <c:tx>
            <c:strRef>
              <c:f>'Q13'!$J$3:$J$4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'Q13'!$J$5:$J$8</c:f>
              <c:numCache>
                <c:formatCode>0.00%</c:formatCode>
                <c:ptCount val="3"/>
                <c:pt idx="0">
                  <c:v>0.41111111111111109</c:v>
                </c:pt>
                <c:pt idx="1">
                  <c:v>0.5444444444444444</c:v>
                </c:pt>
                <c:pt idx="2">
                  <c:v>4.4444444444444446E-2</c:v>
                </c:pt>
              </c:numCache>
            </c:numRef>
          </c:val>
        </c:ser>
        <c:ser>
          <c:idx val="9"/>
          <c:order val="9"/>
          <c:tx>
            <c:strRef>
              <c:f>'Q13'!$K$3:$K$4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'Q13'!$A$5:$A$8</c:f>
              <c:strCache>
                <c:ptCount val="3"/>
                <c:pt idx="0">
                  <c:v>No</c:v>
                </c:pt>
                <c:pt idx="1">
                  <c:v>Yes, I was offered at least one product from another category &amp; it was introduced in an appropriate manner</c:v>
                </c:pt>
                <c:pt idx="2">
                  <c:v>Yes, I was offered at least one product from another category, but it was introduced in a robotic manner or did not bring value</c:v>
                </c:pt>
              </c:strCache>
            </c:strRef>
          </c:cat>
          <c:val>
            <c:numRef>
              <c:f>'Q13'!$K$5:$K$8</c:f>
              <c:numCache>
                <c:formatCode>0.00%</c:formatCode>
                <c:ptCount val="3"/>
                <c:pt idx="0">
                  <c:v>0.28865979381443296</c:v>
                </c:pt>
                <c:pt idx="1">
                  <c:v>0.67010309278350511</c:v>
                </c:pt>
                <c:pt idx="2">
                  <c:v>4.1237113402061855E-2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180864"/>
        <c:axId val="180182400"/>
      </c:barChart>
      <c:catAx>
        <c:axId val="18018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80182400"/>
        <c:crosses val="autoZero"/>
        <c:auto val="1"/>
        <c:lblAlgn val="ctr"/>
        <c:lblOffset val="100"/>
        <c:noMultiLvlLbl val="0"/>
      </c:catAx>
      <c:valAx>
        <c:axId val="18018240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80180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Test.xlsx]Q14!PivotTable18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'Q14'!$B$3:$B$4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'Q14'!$B$5:$B$7</c:f>
              <c:numCache>
                <c:formatCode>0.00%</c:formatCode>
                <c:ptCount val="2"/>
                <c:pt idx="0">
                  <c:v>0.44444444444444442</c:v>
                </c:pt>
                <c:pt idx="1">
                  <c:v>0.55555555555555558</c:v>
                </c:pt>
              </c:numCache>
            </c:numRef>
          </c:val>
        </c:ser>
        <c:ser>
          <c:idx val="1"/>
          <c:order val="1"/>
          <c:tx>
            <c:strRef>
              <c:f>'Q14'!$C$3:$C$4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'Q14'!$C$5:$C$7</c:f>
              <c:numCache>
                <c:formatCode>0.00%</c:formatCode>
                <c:ptCount val="2"/>
                <c:pt idx="0">
                  <c:v>0.47222222222222221</c:v>
                </c:pt>
                <c:pt idx="1">
                  <c:v>0.52777777777777779</c:v>
                </c:pt>
              </c:numCache>
            </c:numRef>
          </c:val>
        </c:ser>
        <c:ser>
          <c:idx val="2"/>
          <c:order val="2"/>
          <c:tx>
            <c:strRef>
              <c:f>'Q14'!$D$3:$D$4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'Q14'!$D$5:$D$7</c:f>
              <c:numCache>
                <c:formatCode>0.00%</c:formatCode>
                <c:ptCount val="2"/>
                <c:pt idx="0">
                  <c:v>0.27941176470588236</c:v>
                </c:pt>
                <c:pt idx="1">
                  <c:v>0.72058823529411764</c:v>
                </c:pt>
              </c:numCache>
            </c:numRef>
          </c:val>
        </c:ser>
        <c:ser>
          <c:idx val="3"/>
          <c:order val="3"/>
          <c:tx>
            <c:strRef>
              <c:f>'Q14'!$E$3:$E$4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'Q14'!$E$5:$E$7</c:f>
              <c:numCache>
                <c:formatCode>0.00%</c:formatCode>
                <c:ptCount val="2"/>
                <c:pt idx="0">
                  <c:v>0.27160493827160492</c:v>
                </c:pt>
                <c:pt idx="1">
                  <c:v>0.72839506172839508</c:v>
                </c:pt>
              </c:numCache>
            </c:numRef>
          </c:val>
        </c:ser>
        <c:ser>
          <c:idx val="4"/>
          <c:order val="4"/>
          <c:tx>
            <c:strRef>
              <c:f>'Q14'!$F$3:$F$4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'Q14'!$F$5:$F$7</c:f>
              <c:numCache>
                <c:formatCode>0.00%</c:formatCode>
                <c:ptCount val="2"/>
                <c:pt idx="0">
                  <c:v>0.27272727272727271</c:v>
                </c:pt>
                <c:pt idx="1">
                  <c:v>0.72727272727272729</c:v>
                </c:pt>
              </c:numCache>
            </c:numRef>
          </c:val>
        </c:ser>
        <c:ser>
          <c:idx val="5"/>
          <c:order val="5"/>
          <c:tx>
            <c:strRef>
              <c:f>'Q14'!$G$3:$G$4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'Q14'!$G$5:$G$7</c:f>
              <c:numCache>
                <c:formatCode>0.00%</c:formatCode>
                <c:ptCount val="2"/>
                <c:pt idx="0">
                  <c:v>0.42696629213483145</c:v>
                </c:pt>
                <c:pt idx="1">
                  <c:v>0.5730337078651685</c:v>
                </c:pt>
              </c:numCache>
            </c:numRef>
          </c:val>
        </c:ser>
        <c:ser>
          <c:idx val="6"/>
          <c:order val="6"/>
          <c:tx>
            <c:strRef>
              <c:f>'Q14'!$H$3:$H$4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'Q14'!$H$5:$H$7</c:f>
              <c:numCache>
                <c:formatCode>0.00%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</c:ser>
        <c:ser>
          <c:idx val="7"/>
          <c:order val="7"/>
          <c:tx>
            <c:strRef>
              <c:f>'Q14'!$I$3:$I$4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'Q14'!$I$5:$I$7</c:f>
              <c:numCache>
                <c:formatCode>0.00%</c:formatCode>
                <c:ptCount val="2"/>
                <c:pt idx="0">
                  <c:v>0.16666666666666666</c:v>
                </c:pt>
                <c:pt idx="1">
                  <c:v>0.83333333333333337</c:v>
                </c:pt>
              </c:numCache>
            </c:numRef>
          </c:val>
        </c:ser>
        <c:ser>
          <c:idx val="8"/>
          <c:order val="8"/>
          <c:tx>
            <c:strRef>
              <c:f>'Q14'!$J$3:$J$4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'Q14'!$A$5:$A$7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'Q14'!$J$5:$J$7</c:f>
              <c:numCache>
                <c:formatCode>0.00%</c:formatCode>
                <c:ptCount val="2"/>
                <c:pt idx="0">
                  <c:v>0.24742268041237114</c:v>
                </c:pt>
                <c:pt idx="1">
                  <c:v>0.75257731958762886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238592"/>
        <c:axId val="180256768"/>
      </c:barChart>
      <c:catAx>
        <c:axId val="18023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80256768"/>
        <c:crosses val="autoZero"/>
        <c:auto val="1"/>
        <c:lblAlgn val="ctr"/>
        <c:lblOffset val="100"/>
        <c:noMultiLvlLbl val="0"/>
      </c:catAx>
      <c:valAx>
        <c:axId val="18025676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80238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Test.xlsx]Q15!PivotTable19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'Q15'!$B$3:$B$4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'Q15'!$B$5:$B$7</c:f>
              <c:numCache>
                <c:formatCode>0.00%</c:formatCode>
                <c:ptCount val="2"/>
                <c:pt idx="0">
                  <c:v>0.24691358024691357</c:v>
                </c:pt>
                <c:pt idx="1">
                  <c:v>0.75308641975308643</c:v>
                </c:pt>
              </c:numCache>
            </c:numRef>
          </c:val>
        </c:ser>
        <c:ser>
          <c:idx val="1"/>
          <c:order val="1"/>
          <c:tx>
            <c:strRef>
              <c:f>'Q15'!$C$3:$C$4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'Q15'!$C$5:$C$7</c:f>
              <c:numCache>
                <c:formatCode>0.00%</c:formatCode>
                <c:ptCount val="2"/>
                <c:pt idx="0">
                  <c:v>0.58333333333333337</c:v>
                </c:pt>
                <c:pt idx="1">
                  <c:v>0.41666666666666669</c:v>
                </c:pt>
              </c:numCache>
            </c:numRef>
          </c:val>
        </c:ser>
        <c:ser>
          <c:idx val="2"/>
          <c:order val="2"/>
          <c:tx>
            <c:strRef>
              <c:f>'Q15'!$D$3:$D$4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'Q15'!$D$5:$D$7</c:f>
              <c:numCache>
                <c:formatCode>0.00%</c:formatCode>
                <c:ptCount val="2"/>
                <c:pt idx="0">
                  <c:v>0.51470588235294112</c:v>
                </c:pt>
                <c:pt idx="1">
                  <c:v>0.48529411764705882</c:v>
                </c:pt>
              </c:numCache>
            </c:numRef>
          </c:val>
        </c:ser>
        <c:ser>
          <c:idx val="3"/>
          <c:order val="3"/>
          <c:tx>
            <c:strRef>
              <c:f>'Q15'!$E$3:$E$4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'Q15'!$E$5:$E$7</c:f>
              <c:numCache>
                <c:formatCode>0.00%</c:formatCode>
                <c:ptCount val="2"/>
                <c:pt idx="0">
                  <c:v>0.46913580246913578</c:v>
                </c:pt>
                <c:pt idx="1">
                  <c:v>0.53086419753086422</c:v>
                </c:pt>
              </c:numCache>
            </c:numRef>
          </c:val>
        </c:ser>
        <c:ser>
          <c:idx val="4"/>
          <c:order val="4"/>
          <c:tx>
            <c:strRef>
              <c:f>'Q15'!$F$3:$F$4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'Q15'!$F$5:$F$7</c:f>
              <c:numCache>
                <c:formatCode>0.00%</c:formatCode>
                <c:ptCount val="2"/>
                <c:pt idx="0">
                  <c:v>0.38181818181818183</c:v>
                </c:pt>
                <c:pt idx="1">
                  <c:v>0.61818181818181817</c:v>
                </c:pt>
              </c:numCache>
            </c:numRef>
          </c:val>
        </c:ser>
        <c:ser>
          <c:idx val="5"/>
          <c:order val="5"/>
          <c:tx>
            <c:strRef>
              <c:f>'Q15'!$G$3:$G$4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'Q15'!$G$5:$G$7</c:f>
              <c:numCache>
                <c:formatCode>0.00%</c:formatCode>
                <c:ptCount val="2"/>
                <c:pt idx="0">
                  <c:v>0.4157303370786517</c:v>
                </c:pt>
                <c:pt idx="1">
                  <c:v>0.5842696629213483</c:v>
                </c:pt>
              </c:numCache>
            </c:numRef>
          </c:val>
        </c:ser>
        <c:ser>
          <c:idx val="6"/>
          <c:order val="6"/>
          <c:tx>
            <c:strRef>
              <c:f>'Q15'!$H$3:$H$4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'Q15'!$H$5:$H$7</c:f>
              <c:numCache>
                <c:formatCode>0.00%</c:formatCode>
                <c:ptCount val="2"/>
                <c:pt idx="0">
                  <c:v>6.6666666666666666E-2</c:v>
                </c:pt>
                <c:pt idx="1">
                  <c:v>0.93333333333333335</c:v>
                </c:pt>
              </c:numCache>
            </c:numRef>
          </c:val>
        </c:ser>
        <c:ser>
          <c:idx val="7"/>
          <c:order val="7"/>
          <c:tx>
            <c:strRef>
              <c:f>'Q15'!$I$3:$I$4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'Q15'!$I$5:$I$7</c:f>
              <c:numCache>
                <c:formatCode>0.00%</c:formatCode>
                <c:ptCount val="2"/>
                <c:pt idx="0">
                  <c:v>0.83333333333333337</c:v>
                </c:pt>
                <c:pt idx="1">
                  <c:v>0.16666666666666666</c:v>
                </c:pt>
              </c:numCache>
            </c:numRef>
          </c:val>
        </c:ser>
        <c:ser>
          <c:idx val="8"/>
          <c:order val="8"/>
          <c:tx>
            <c:strRef>
              <c:f>'Q15'!$J$3:$J$4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'Q15'!$J$5:$J$7</c:f>
              <c:numCache>
                <c:formatCode>0.00%</c:formatCode>
                <c:ptCount val="2"/>
                <c:pt idx="0">
                  <c:v>0.44444444444444442</c:v>
                </c:pt>
                <c:pt idx="1">
                  <c:v>0.55555555555555558</c:v>
                </c:pt>
              </c:numCache>
            </c:numRef>
          </c:val>
        </c:ser>
        <c:ser>
          <c:idx val="9"/>
          <c:order val="9"/>
          <c:tx>
            <c:strRef>
              <c:f>'Q15'!$K$3:$K$4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'Q15'!$K$5:$K$7</c:f>
              <c:numCache>
                <c:formatCode>0.00%</c:formatCode>
                <c:ptCount val="2"/>
                <c:pt idx="0">
                  <c:v>0.31958762886597936</c:v>
                </c:pt>
                <c:pt idx="1">
                  <c:v>0.68041237113402064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466176"/>
        <c:axId val="178476160"/>
      </c:barChart>
      <c:catAx>
        <c:axId val="178466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78476160"/>
        <c:crosses val="autoZero"/>
        <c:auto val="1"/>
        <c:lblAlgn val="ctr"/>
        <c:lblOffset val="100"/>
        <c:noMultiLvlLbl val="0"/>
      </c:catAx>
      <c:valAx>
        <c:axId val="17847616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846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Test.xlsx]Q17!PivotTable7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'Q17'!$B$3:$B$4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'Q17'!$B$5:$B$8</c:f>
              <c:numCache>
                <c:formatCode>0.00%</c:formatCode>
                <c:ptCount val="3"/>
                <c:pt idx="0">
                  <c:v>1.2345679012345678E-2</c:v>
                </c:pt>
                <c:pt idx="1">
                  <c:v>6.1728395061728392E-2</c:v>
                </c:pt>
                <c:pt idx="2">
                  <c:v>0.92592592592592593</c:v>
                </c:pt>
              </c:numCache>
            </c:numRef>
          </c:val>
        </c:ser>
        <c:ser>
          <c:idx val="1"/>
          <c:order val="1"/>
          <c:tx>
            <c:strRef>
              <c:f>'Q17'!$C$3:$C$4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'Q17'!$C$5:$C$8</c:f>
              <c:numCache>
                <c:formatCode>0.00%</c:formatCode>
                <c:ptCount val="3"/>
                <c:pt idx="0">
                  <c:v>5.5555555555555552E-2</c:v>
                </c:pt>
                <c:pt idx="1">
                  <c:v>0.25</c:v>
                </c:pt>
                <c:pt idx="2">
                  <c:v>0.69444444444444442</c:v>
                </c:pt>
              </c:numCache>
            </c:numRef>
          </c:val>
        </c:ser>
        <c:ser>
          <c:idx val="2"/>
          <c:order val="2"/>
          <c:tx>
            <c:strRef>
              <c:f>'Q17'!$D$3:$D$4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'Q17'!$D$5:$D$8</c:f>
              <c:numCache>
                <c:formatCode>0.00%</c:formatCode>
                <c:ptCount val="3"/>
                <c:pt idx="0">
                  <c:v>0.11764705882352941</c:v>
                </c:pt>
                <c:pt idx="1">
                  <c:v>0.14705882352941177</c:v>
                </c:pt>
                <c:pt idx="2">
                  <c:v>0.73529411764705888</c:v>
                </c:pt>
              </c:numCache>
            </c:numRef>
          </c:val>
        </c:ser>
        <c:ser>
          <c:idx val="3"/>
          <c:order val="3"/>
          <c:tx>
            <c:strRef>
              <c:f>'Q17'!$E$3:$E$4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'Q17'!$E$5:$E$8</c:f>
              <c:numCache>
                <c:formatCode>0.00%</c:formatCode>
                <c:ptCount val="3"/>
                <c:pt idx="0">
                  <c:v>6.1728395061728392E-2</c:v>
                </c:pt>
                <c:pt idx="1">
                  <c:v>1.2345679012345678E-2</c:v>
                </c:pt>
                <c:pt idx="2">
                  <c:v>0.92592592592592593</c:v>
                </c:pt>
              </c:numCache>
            </c:numRef>
          </c:val>
        </c:ser>
        <c:ser>
          <c:idx val="4"/>
          <c:order val="4"/>
          <c:tx>
            <c:strRef>
              <c:f>'Q17'!$F$3:$F$4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'Q17'!$F$5:$F$8</c:f>
              <c:numCache>
                <c:formatCode>0.00%</c:formatCode>
                <c:ptCount val="3"/>
                <c:pt idx="0">
                  <c:v>0.14545454545454545</c:v>
                </c:pt>
                <c:pt idx="1">
                  <c:v>3.6363636363636362E-2</c:v>
                </c:pt>
                <c:pt idx="2">
                  <c:v>0.81818181818181823</c:v>
                </c:pt>
              </c:numCache>
            </c:numRef>
          </c:val>
        </c:ser>
        <c:ser>
          <c:idx val="5"/>
          <c:order val="5"/>
          <c:tx>
            <c:strRef>
              <c:f>'Q17'!$G$3:$G$4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'Q17'!$G$5:$G$8</c:f>
              <c:numCache>
                <c:formatCode>0.00%</c:formatCode>
                <c:ptCount val="3"/>
                <c:pt idx="0">
                  <c:v>3.3707865168539325E-2</c:v>
                </c:pt>
                <c:pt idx="1">
                  <c:v>0.14606741573033707</c:v>
                </c:pt>
                <c:pt idx="2">
                  <c:v>0.8202247191011236</c:v>
                </c:pt>
              </c:numCache>
            </c:numRef>
          </c:val>
        </c:ser>
        <c:ser>
          <c:idx val="6"/>
          <c:order val="6"/>
          <c:tx>
            <c:strRef>
              <c:f>'Q17'!$H$3:$H$4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'Q17'!$H$5:$H$8</c:f>
              <c:numCache>
                <c:formatCode>0.00%</c:formatCode>
                <c:ptCount val="3"/>
                <c:pt idx="0">
                  <c:v>0</c:v>
                </c:pt>
                <c:pt idx="1">
                  <c:v>3.3333333333333333E-2</c:v>
                </c:pt>
                <c:pt idx="2">
                  <c:v>0.96666666666666667</c:v>
                </c:pt>
              </c:numCache>
            </c:numRef>
          </c:val>
        </c:ser>
        <c:ser>
          <c:idx val="7"/>
          <c:order val="7"/>
          <c:tx>
            <c:strRef>
              <c:f>'Q17'!$I$3:$I$4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'Q17'!$I$5:$I$8</c:f>
              <c:numCache>
                <c:formatCode>0.00%</c:formatCode>
                <c:ptCount val="3"/>
                <c:pt idx="0">
                  <c:v>3.3333333333333333E-2</c:v>
                </c:pt>
                <c:pt idx="1">
                  <c:v>0.7</c:v>
                </c:pt>
                <c:pt idx="2">
                  <c:v>0.26666666666666666</c:v>
                </c:pt>
              </c:numCache>
            </c:numRef>
          </c:val>
        </c:ser>
        <c:ser>
          <c:idx val="8"/>
          <c:order val="8"/>
          <c:tx>
            <c:strRef>
              <c:f>'Q17'!$J$3:$J$4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'Q17'!$J$5:$J$8</c:f>
              <c:numCache>
                <c:formatCode>0.00%</c:formatCode>
                <c:ptCount val="3"/>
                <c:pt idx="0">
                  <c:v>0.13333333333333333</c:v>
                </c:pt>
                <c:pt idx="1">
                  <c:v>0.18888888888888888</c:v>
                </c:pt>
                <c:pt idx="2">
                  <c:v>0.67777777777777781</c:v>
                </c:pt>
              </c:numCache>
            </c:numRef>
          </c:val>
        </c:ser>
        <c:ser>
          <c:idx val="9"/>
          <c:order val="9"/>
          <c:tx>
            <c:strRef>
              <c:f>'Q17'!$K$3:$K$4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'Q17'!$A$5:$A$8</c:f>
              <c:strCache>
                <c:ptCount val="3"/>
                <c:pt idx="0">
                  <c:v>No</c:v>
                </c:pt>
                <c:pt idx="1">
                  <c:v>Yes, but it was said in a mechanical/disingenuous way</c:v>
                </c:pt>
                <c:pt idx="2">
                  <c:v>Yes, it was said in a genuine way</c:v>
                </c:pt>
              </c:strCache>
            </c:strRef>
          </c:cat>
          <c:val>
            <c:numRef>
              <c:f>'Q17'!$K$5:$K$8</c:f>
              <c:numCache>
                <c:formatCode>0.00%</c:formatCode>
                <c:ptCount val="3"/>
                <c:pt idx="0">
                  <c:v>6.1855670103092786E-2</c:v>
                </c:pt>
                <c:pt idx="1">
                  <c:v>3.0927835051546393E-2</c:v>
                </c:pt>
                <c:pt idx="2">
                  <c:v>0.90721649484536082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553600"/>
        <c:axId val="178555136"/>
      </c:barChart>
      <c:catAx>
        <c:axId val="17855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8555136"/>
        <c:crosses val="autoZero"/>
        <c:auto val="1"/>
        <c:lblAlgn val="ctr"/>
        <c:lblOffset val="100"/>
        <c:noMultiLvlLbl val="0"/>
      </c:catAx>
      <c:valAx>
        <c:axId val="17855513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8553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Test.xlsx]Rating by Country!PivotTable2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'Rating by Country'!$B$3</c:f>
              <c:strCache>
                <c:ptCount val="1"/>
                <c:pt idx="0">
                  <c:v>Count of Evaluation_ID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Country'!$B$4:$B$14</c:f>
              <c:numCache>
                <c:formatCode>General</c:formatCode>
                <c:ptCount val="10"/>
                <c:pt idx="0">
                  <c:v>81</c:v>
                </c:pt>
                <c:pt idx="1">
                  <c:v>36</c:v>
                </c:pt>
                <c:pt idx="2">
                  <c:v>68</c:v>
                </c:pt>
                <c:pt idx="3">
                  <c:v>81</c:v>
                </c:pt>
                <c:pt idx="4">
                  <c:v>55</c:v>
                </c:pt>
                <c:pt idx="5">
                  <c:v>89</c:v>
                </c:pt>
                <c:pt idx="6">
                  <c:v>30</c:v>
                </c:pt>
                <c:pt idx="7">
                  <c:v>30</c:v>
                </c:pt>
                <c:pt idx="8">
                  <c:v>90</c:v>
                </c:pt>
                <c:pt idx="9">
                  <c:v>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'Rating by Country'!$C$3</c:f>
              <c:strCache>
                <c:ptCount val="1"/>
                <c:pt idx="0">
                  <c:v>Average of Overall Score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Country'!$C$4:$C$14</c:f>
              <c:numCache>
                <c:formatCode>0.00</c:formatCode>
                <c:ptCount val="10"/>
                <c:pt idx="0">
                  <c:v>84.382716049382722</c:v>
                </c:pt>
                <c:pt idx="1">
                  <c:v>67.111111111111114</c:v>
                </c:pt>
                <c:pt idx="2">
                  <c:v>78.279411764705884</c:v>
                </c:pt>
                <c:pt idx="3">
                  <c:v>71.320987654320987</c:v>
                </c:pt>
                <c:pt idx="4">
                  <c:v>76.581818181818178</c:v>
                </c:pt>
                <c:pt idx="5">
                  <c:v>76.898876404494388</c:v>
                </c:pt>
                <c:pt idx="6">
                  <c:v>94.3</c:v>
                </c:pt>
                <c:pt idx="7">
                  <c:v>68.099999999999994</c:v>
                </c:pt>
                <c:pt idx="8">
                  <c:v>74.566666666666663</c:v>
                </c:pt>
                <c:pt idx="9">
                  <c:v>79.020618556701038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'Rating by Country'!$D$3</c:f>
              <c:strCache>
                <c:ptCount val="1"/>
                <c:pt idx="0">
                  <c:v>Average of Store Environment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Country'!$D$4:$D$14</c:f>
              <c:numCache>
                <c:formatCode>0.00</c:formatCode>
                <c:ptCount val="10"/>
                <c:pt idx="0">
                  <c:v>98.950617283950621</c:v>
                </c:pt>
                <c:pt idx="1">
                  <c:v>92.916666666666671</c:v>
                </c:pt>
                <c:pt idx="2">
                  <c:v>92.985294117647058</c:v>
                </c:pt>
                <c:pt idx="3">
                  <c:v>91.888888888888886</c:v>
                </c:pt>
                <c:pt idx="4">
                  <c:v>89.981818181818184</c:v>
                </c:pt>
                <c:pt idx="5">
                  <c:v>89.056179775280896</c:v>
                </c:pt>
                <c:pt idx="6">
                  <c:v>97.2</c:v>
                </c:pt>
                <c:pt idx="7">
                  <c:v>89.266666666666666</c:v>
                </c:pt>
                <c:pt idx="8">
                  <c:v>88.5</c:v>
                </c:pt>
                <c:pt idx="9">
                  <c:v>93.855670103092777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'Rating by Country'!$E$3</c:f>
              <c:strCache>
                <c:ptCount val="1"/>
                <c:pt idx="0">
                  <c:v>Average of First Impression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Country'!$E$4:$E$14</c:f>
              <c:numCache>
                <c:formatCode>0.00</c:formatCode>
                <c:ptCount val="10"/>
                <c:pt idx="0">
                  <c:v>94.074074074074076</c:v>
                </c:pt>
                <c:pt idx="1">
                  <c:v>64.666666666666671</c:v>
                </c:pt>
                <c:pt idx="2">
                  <c:v>84.455882352941174</c:v>
                </c:pt>
                <c:pt idx="3">
                  <c:v>80</c:v>
                </c:pt>
                <c:pt idx="4">
                  <c:v>80</c:v>
                </c:pt>
                <c:pt idx="5">
                  <c:v>77.966292134831463</c:v>
                </c:pt>
                <c:pt idx="6">
                  <c:v>88</c:v>
                </c:pt>
                <c:pt idx="7">
                  <c:v>69.033333333333331</c:v>
                </c:pt>
                <c:pt idx="8">
                  <c:v>72.233333333333334</c:v>
                </c:pt>
                <c:pt idx="9">
                  <c:v>85.268041237113408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'Rating by Country'!$F$3</c:f>
              <c:strCache>
                <c:ptCount val="1"/>
                <c:pt idx="0">
                  <c:v>Average of Needs Assessment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Country'!$F$4:$F$14</c:f>
              <c:numCache>
                <c:formatCode>0.00</c:formatCode>
                <c:ptCount val="10"/>
                <c:pt idx="0">
                  <c:v>94.012345679012341</c:v>
                </c:pt>
                <c:pt idx="1">
                  <c:v>75.222222222222229</c:v>
                </c:pt>
                <c:pt idx="2">
                  <c:v>84.382352941176464</c:v>
                </c:pt>
                <c:pt idx="3">
                  <c:v>82.148148148148152</c:v>
                </c:pt>
                <c:pt idx="4">
                  <c:v>88.945454545454552</c:v>
                </c:pt>
                <c:pt idx="5">
                  <c:v>87.752808988764045</c:v>
                </c:pt>
                <c:pt idx="6">
                  <c:v>94.533333333333331</c:v>
                </c:pt>
                <c:pt idx="7">
                  <c:v>75.733333333333334</c:v>
                </c:pt>
                <c:pt idx="8">
                  <c:v>81.855555555555554</c:v>
                </c:pt>
                <c:pt idx="9">
                  <c:v>87.226804123711347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'Rating by Country'!$G$3</c:f>
              <c:strCache>
                <c:ptCount val="1"/>
                <c:pt idx="0">
                  <c:v>Average of Product Offer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Country'!$G$4:$G$14</c:f>
              <c:numCache>
                <c:formatCode>0.00</c:formatCode>
                <c:ptCount val="10"/>
                <c:pt idx="0">
                  <c:v>80.111111111111114</c:v>
                </c:pt>
                <c:pt idx="1">
                  <c:v>63.027777777777779</c:v>
                </c:pt>
                <c:pt idx="2">
                  <c:v>75.07352941176471</c:v>
                </c:pt>
                <c:pt idx="3">
                  <c:v>58.098765432098766</c:v>
                </c:pt>
                <c:pt idx="4">
                  <c:v>72.381818181818176</c:v>
                </c:pt>
                <c:pt idx="5">
                  <c:v>75.146067415730343</c:v>
                </c:pt>
                <c:pt idx="6">
                  <c:v>97.033333333333331</c:v>
                </c:pt>
                <c:pt idx="7">
                  <c:v>60.4</c:v>
                </c:pt>
                <c:pt idx="8">
                  <c:v>68.588888888888889</c:v>
                </c:pt>
                <c:pt idx="9">
                  <c:v>71.773195876288653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'Rating by Country'!$H$3</c:f>
              <c:strCache>
                <c:ptCount val="1"/>
                <c:pt idx="0">
                  <c:v>Average of Cross Selling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Country'!$H$4:$H$14</c:f>
              <c:numCache>
                <c:formatCode>0.00</c:formatCode>
                <c:ptCount val="10"/>
                <c:pt idx="0">
                  <c:v>76.543209876543216</c:v>
                </c:pt>
                <c:pt idx="1">
                  <c:v>51.666666666666664</c:v>
                </c:pt>
                <c:pt idx="2">
                  <c:v>73.235294117647058</c:v>
                </c:pt>
                <c:pt idx="3">
                  <c:v>60.74074074074074</c:v>
                </c:pt>
                <c:pt idx="4">
                  <c:v>68.727272727272734</c:v>
                </c:pt>
                <c:pt idx="5">
                  <c:v>62.471910112359552</c:v>
                </c:pt>
                <c:pt idx="6">
                  <c:v>100</c:v>
                </c:pt>
                <c:pt idx="7">
                  <c:v>71.333333333333329</c:v>
                </c:pt>
                <c:pt idx="8">
                  <c:v>66.222222222222229</c:v>
                </c:pt>
                <c:pt idx="9">
                  <c:v>73.402061855670098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'Rating by Country'!$I$3</c:f>
              <c:strCache>
                <c:ptCount val="1"/>
                <c:pt idx="0">
                  <c:v>Average of Closing the Sale</c:v>
                </c:pt>
              </c:strCache>
            </c:strRef>
          </c:tx>
          <c:cat>
            <c:strRef>
              <c:f>'Rating by Country'!$A$4:$A$14</c:f>
              <c:strCache>
                <c:ptCount val="10"/>
                <c:pt idx="0">
                  <c:v>Australia</c:v>
                </c:pt>
                <c:pt idx="1">
                  <c:v>Belgium</c:v>
                </c:pt>
                <c:pt idx="2">
                  <c:v>Brazil</c:v>
                </c:pt>
                <c:pt idx="3">
                  <c:v>Canada</c:v>
                </c:pt>
                <c:pt idx="4">
                  <c:v>Denmark</c:v>
                </c:pt>
                <c:pt idx="5">
                  <c:v>France</c:v>
                </c:pt>
                <c:pt idx="6">
                  <c:v>Hong Kong</c:v>
                </c:pt>
                <c:pt idx="7">
                  <c:v>Mexico</c:v>
                </c:pt>
                <c:pt idx="8">
                  <c:v>Spain</c:v>
                </c:pt>
                <c:pt idx="9">
                  <c:v>US</c:v>
                </c:pt>
              </c:strCache>
            </c:strRef>
          </c:cat>
          <c:val>
            <c:numRef>
              <c:f>'Rating by Country'!$I$4:$I$14</c:f>
              <c:numCache>
                <c:formatCode>0.00</c:formatCode>
                <c:ptCount val="10"/>
                <c:pt idx="0">
                  <c:v>83.086419753086417</c:v>
                </c:pt>
                <c:pt idx="1">
                  <c:v>66.5</c:v>
                </c:pt>
                <c:pt idx="2">
                  <c:v>74.588235294117652</c:v>
                </c:pt>
                <c:pt idx="3">
                  <c:v>71.617283950617278</c:v>
                </c:pt>
                <c:pt idx="4">
                  <c:v>69.836363636363643</c:v>
                </c:pt>
                <c:pt idx="5">
                  <c:v>76.134831460674164</c:v>
                </c:pt>
                <c:pt idx="6">
                  <c:v>95.13333333333334</c:v>
                </c:pt>
                <c:pt idx="7">
                  <c:v>57.733333333333334</c:v>
                </c:pt>
                <c:pt idx="8">
                  <c:v>71.711111111111109</c:v>
                </c:pt>
                <c:pt idx="9">
                  <c:v>78.010309278350519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4704"/>
        <c:axId val="153158784"/>
      </c:lineChart>
      <c:catAx>
        <c:axId val="1531447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3158784"/>
        <c:crosses val="autoZero"/>
        <c:auto val="1"/>
        <c:lblAlgn val="ctr"/>
        <c:lblOffset val="100"/>
        <c:noMultiLvlLbl val="0"/>
      </c:catAx>
      <c:valAx>
        <c:axId val="153158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Rating</a:t>
                </a:r>
              </a:p>
            </c:rich>
          </c:tx>
          <c:layout>
            <c:manualLayout>
              <c:xMode val="edge"/>
              <c:yMode val="edge"/>
              <c:x val="0.18211379782167622"/>
              <c:y val="0.294196567014184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531447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Test.xlsx]Q3!PivotTable9</c:name>
    <c:fmtId val="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'Q3'!$B$5:$B$7</c:f>
              <c:numCache>
                <c:formatCode>0.00%</c:formatCode>
                <c:ptCount val="2"/>
                <c:pt idx="0">
                  <c:v>8.6419753086419748E-2</c:v>
                </c:pt>
                <c:pt idx="1">
                  <c:v>0.9135802469135802</c:v>
                </c:pt>
              </c:numCache>
            </c:numRef>
          </c:val>
        </c:ser>
        <c:ser>
          <c:idx val="1"/>
          <c:order val="1"/>
          <c:tx>
            <c:strRef>
              <c:f>'Q3'!$C$3:$C$4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'Q3'!$C$5:$C$7</c:f>
              <c:numCache>
                <c:formatCode>0.00%</c:formatCode>
                <c:ptCount val="2"/>
                <c:pt idx="0">
                  <c:v>0.30555555555555558</c:v>
                </c:pt>
                <c:pt idx="1">
                  <c:v>0.69444444444444442</c:v>
                </c:pt>
              </c:numCache>
            </c:numRef>
          </c:val>
        </c:ser>
        <c:ser>
          <c:idx val="2"/>
          <c:order val="2"/>
          <c:tx>
            <c:strRef>
              <c:f>'Q3'!$D$3:$D$4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'Q3'!$D$5:$D$7</c:f>
              <c:numCache>
                <c:formatCode>0.00%</c:formatCode>
                <c:ptCount val="2"/>
                <c:pt idx="0">
                  <c:v>1.4705882352941176E-2</c:v>
                </c:pt>
                <c:pt idx="1">
                  <c:v>0.98529411764705888</c:v>
                </c:pt>
              </c:numCache>
            </c:numRef>
          </c:val>
        </c:ser>
        <c:ser>
          <c:idx val="3"/>
          <c:order val="3"/>
          <c:tx>
            <c:strRef>
              <c:f>'Q3'!$E$3:$E$4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'Q3'!$E$5:$E$7</c:f>
              <c:numCache>
                <c:formatCode>0.00%</c:formatCode>
                <c:ptCount val="2"/>
                <c:pt idx="0">
                  <c:v>0.16049382716049382</c:v>
                </c:pt>
                <c:pt idx="1">
                  <c:v>0.83950617283950613</c:v>
                </c:pt>
              </c:numCache>
            </c:numRef>
          </c:val>
        </c:ser>
        <c:ser>
          <c:idx val="4"/>
          <c:order val="4"/>
          <c:tx>
            <c:strRef>
              <c:f>'Q3'!$F$3:$F$4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'Q3'!$F$5:$F$7</c:f>
              <c:numCache>
                <c:formatCode>0.00%</c:formatCode>
                <c:ptCount val="2"/>
                <c:pt idx="0">
                  <c:v>0.18181818181818182</c:v>
                </c:pt>
                <c:pt idx="1">
                  <c:v>0.81818181818181823</c:v>
                </c:pt>
              </c:numCache>
            </c:numRef>
          </c:val>
        </c:ser>
        <c:ser>
          <c:idx val="5"/>
          <c:order val="5"/>
          <c:tx>
            <c:strRef>
              <c:f>'Q3'!$G$3:$G$4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'Q3'!$G$5:$G$7</c:f>
              <c:numCache>
                <c:formatCode>0.00%</c:formatCode>
                <c:ptCount val="2"/>
                <c:pt idx="0">
                  <c:v>0.11235955056179775</c:v>
                </c:pt>
                <c:pt idx="1">
                  <c:v>0.88764044943820219</c:v>
                </c:pt>
              </c:numCache>
            </c:numRef>
          </c:val>
        </c:ser>
        <c:ser>
          <c:idx val="6"/>
          <c:order val="6"/>
          <c:tx>
            <c:strRef>
              <c:f>'Q3'!$H$3:$H$4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'Q3'!$H$5:$H$7</c:f>
              <c:numCache>
                <c:formatCode>0.00%</c:formatCode>
                <c:ptCount val="2"/>
                <c:pt idx="0">
                  <c:v>6.6666666666666666E-2</c:v>
                </c:pt>
                <c:pt idx="1">
                  <c:v>0.93333333333333335</c:v>
                </c:pt>
              </c:numCache>
            </c:numRef>
          </c:val>
        </c:ser>
        <c:ser>
          <c:idx val="7"/>
          <c:order val="7"/>
          <c:tx>
            <c:strRef>
              <c:f>'Q3'!$I$3:$I$4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'Q3'!$I$5:$I$7</c:f>
              <c:numCache>
                <c:formatCode>0.00%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</c:ser>
        <c:ser>
          <c:idx val="8"/>
          <c:order val="8"/>
          <c:tx>
            <c:strRef>
              <c:f>'Q3'!$J$3:$J$4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'Q3'!$J$5:$J$7</c:f>
              <c:numCache>
                <c:formatCode>0.00%</c:formatCode>
                <c:ptCount val="2"/>
                <c:pt idx="0">
                  <c:v>0.12222222222222222</c:v>
                </c:pt>
                <c:pt idx="1">
                  <c:v>0.87777777777777777</c:v>
                </c:pt>
              </c:numCache>
            </c:numRef>
          </c:val>
        </c:ser>
        <c:ser>
          <c:idx val="9"/>
          <c:order val="9"/>
          <c:tx>
            <c:strRef>
              <c:f>'Q3'!$K$3:$K$4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'Q3'!$K$5:$K$7</c:f>
              <c:numCache>
                <c:formatCode>0.00%</c:formatCode>
                <c:ptCount val="2"/>
                <c:pt idx="0">
                  <c:v>0.10309278350515463</c:v>
                </c:pt>
                <c:pt idx="1">
                  <c:v>0.89690721649484539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923776"/>
        <c:axId val="178937856"/>
      </c:barChart>
      <c:catAx>
        <c:axId val="178923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78937856"/>
        <c:crosses val="autoZero"/>
        <c:auto val="1"/>
        <c:lblAlgn val="ctr"/>
        <c:lblOffset val="100"/>
        <c:noMultiLvlLbl val="0"/>
      </c:catAx>
      <c:valAx>
        <c:axId val="178937856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17892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Test.xlsx]Q5!PivotTable11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'Q5'!$B$3:$B$4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'Q5'!$B$5:$B$7</c:f>
              <c:numCache>
                <c:formatCode>0.00%</c:formatCode>
                <c:ptCount val="2"/>
                <c:pt idx="0">
                  <c:v>0.41666666666666669</c:v>
                </c:pt>
                <c:pt idx="1">
                  <c:v>0.58333333333333337</c:v>
                </c:pt>
              </c:numCache>
            </c:numRef>
          </c:val>
        </c:ser>
        <c:ser>
          <c:idx val="1"/>
          <c:order val="1"/>
          <c:tx>
            <c:strRef>
              <c:f>'Q5'!$C$3:$C$4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'Q5'!$C$5:$C$7</c:f>
              <c:numCache>
                <c:formatCode>0.00%</c:formatCode>
                <c:ptCount val="2"/>
                <c:pt idx="0">
                  <c:v>0.16176470588235295</c:v>
                </c:pt>
                <c:pt idx="1">
                  <c:v>0.83823529411764708</c:v>
                </c:pt>
              </c:numCache>
            </c:numRef>
          </c:val>
        </c:ser>
        <c:ser>
          <c:idx val="2"/>
          <c:order val="2"/>
          <c:tx>
            <c:strRef>
              <c:f>'Q5'!$D$3:$D$4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'Q5'!$D$5:$D$7</c:f>
              <c:numCache>
                <c:formatCode>0.00%</c:formatCode>
                <c:ptCount val="2"/>
                <c:pt idx="0">
                  <c:v>0.32098765432098764</c:v>
                </c:pt>
                <c:pt idx="1">
                  <c:v>0.67901234567901236</c:v>
                </c:pt>
              </c:numCache>
            </c:numRef>
          </c:val>
        </c:ser>
        <c:ser>
          <c:idx val="3"/>
          <c:order val="3"/>
          <c:tx>
            <c:strRef>
              <c:f>'Q5'!$E$3:$E$4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'Q5'!$E$5:$E$7</c:f>
              <c:numCache>
                <c:formatCode>0.00%</c:formatCode>
                <c:ptCount val="2"/>
                <c:pt idx="0">
                  <c:v>0.33707865168539325</c:v>
                </c:pt>
                <c:pt idx="1">
                  <c:v>0.6629213483146067</c:v>
                </c:pt>
              </c:numCache>
            </c:numRef>
          </c:val>
        </c:ser>
        <c:ser>
          <c:idx val="4"/>
          <c:order val="4"/>
          <c:tx>
            <c:strRef>
              <c:f>'Q5'!$F$3:$F$4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'Q5'!$F$5:$F$7</c:f>
              <c:numCache>
                <c:formatCode>0.00%</c:formatCode>
                <c:ptCount val="2"/>
                <c:pt idx="0">
                  <c:v>0.26666666666666666</c:v>
                </c:pt>
                <c:pt idx="1">
                  <c:v>0.73333333333333328</c:v>
                </c:pt>
              </c:numCache>
            </c:numRef>
          </c:val>
        </c:ser>
        <c:ser>
          <c:idx val="5"/>
          <c:order val="5"/>
          <c:tx>
            <c:strRef>
              <c:f>'Q5'!$G$3:$G$4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'Q5'!$G$5:$G$7</c:f>
              <c:numCache>
                <c:formatCode>0.00%</c:formatCode>
                <c:ptCount val="2"/>
                <c:pt idx="0">
                  <c:v>0.34444444444444444</c:v>
                </c:pt>
                <c:pt idx="1">
                  <c:v>0.65555555555555556</c:v>
                </c:pt>
              </c:numCache>
            </c:numRef>
          </c:val>
        </c:ser>
        <c:ser>
          <c:idx val="6"/>
          <c:order val="6"/>
          <c:tx>
            <c:strRef>
              <c:f>'Q5'!$H$3:$H$4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'Q5'!$A$5:$A$7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'Q5'!$H$5:$H$7</c:f>
              <c:numCache>
                <c:formatCode>0.00%</c:formatCode>
                <c:ptCount val="2"/>
                <c:pt idx="0">
                  <c:v>0.19587628865979381</c:v>
                </c:pt>
                <c:pt idx="1">
                  <c:v>0.80412371134020622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976256"/>
        <c:axId val="178977792"/>
      </c:barChart>
      <c:catAx>
        <c:axId val="17897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78977792"/>
        <c:crosses val="autoZero"/>
        <c:auto val="1"/>
        <c:lblAlgn val="ctr"/>
        <c:lblOffset val="100"/>
        <c:noMultiLvlLbl val="0"/>
      </c:catAx>
      <c:valAx>
        <c:axId val="1789777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8976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Test.xlsx]Q8!PivotTable14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'Q8'!$B$3:$B$4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'Q8'!$B$5:$B$7</c:f>
              <c:numCache>
                <c:formatCode>0.00%</c:formatCode>
                <c:ptCount val="2"/>
                <c:pt idx="0">
                  <c:v>1.2345679012345678E-2</c:v>
                </c:pt>
                <c:pt idx="1">
                  <c:v>0.98765432098765427</c:v>
                </c:pt>
              </c:numCache>
            </c:numRef>
          </c:val>
        </c:ser>
        <c:ser>
          <c:idx val="1"/>
          <c:order val="1"/>
          <c:tx>
            <c:strRef>
              <c:f>'Q8'!$C$3:$C$4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'Q8'!$C$5:$C$7</c:f>
              <c:numCache>
                <c:formatCode>0.00%</c:formatCode>
                <c:ptCount val="2"/>
                <c:pt idx="0">
                  <c:v>0.1111111111111111</c:v>
                </c:pt>
                <c:pt idx="1">
                  <c:v>0.88888888888888884</c:v>
                </c:pt>
              </c:numCache>
            </c:numRef>
          </c:val>
        </c:ser>
        <c:ser>
          <c:idx val="2"/>
          <c:order val="2"/>
          <c:tx>
            <c:strRef>
              <c:f>'Q8'!$D$3:$D$4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'Q8'!$D$5:$D$7</c:f>
              <c:numCache>
                <c:formatCode>0.00%</c:formatCode>
                <c:ptCount val="2"/>
                <c:pt idx="0">
                  <c:v>5.8823529411764705E-2</c:v>
                </c:pt>
                <c:pt idx="1">
                  <c:v>0.94117647058823528</c:v>
                </c:pt>
              </c:numCache>
            </c:numRef>
          </c:val>
        </c:ser>
        <c:ser>
          <c:idx val="3"/>
          <c:order val="3"/>
          <c:tx>
            <c:strRef>
              <c:f>'Q8'!$E$3:$E$4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'Q8'!$E$5:$E$7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4"/>
          <c:order val="4"/>
          <c:tx>
            <c:strRef>
              <c:f>'Q8'!$F$3:$F$4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'Q8'!$F$5:$F$7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'Q8'!$G$3:$G$4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'Q8'!$G$5:$G$7</c:f>
              <c:numCache>
                <c:formatCode>0.00%</c:formatCode>
                <c:ptCount val="2"/>
                <c:pt idx="0">
                  <c:v>2.247191011235955E-2</c:v>
                </c:pt>
                <c:pt idx="1">
                  <c:v>0.97752808988764039</c:v>
                </c:pt>
              </c:numCache>
            </c:numRef>
          </c:val>
        </c:ser>
        <c:ser>
          <c:idx val="6"/>
          <c:order val="6"/>
          <c:tx>
            <c:strRef>
              <c:f>'Q8'!$H$3:$H$4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'Q8'!$H$5:$H$7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7"/>
          <c:order val="7"/>
          <c:tx>
            <c:strRef>
              <c:f>'Q8'!$I$3:$I$4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'Q8'!$I$5:$I$7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8"/>
          <c:order val="8"/>
          <c:tx>
            <c:strRef>
              <c:f>'Q8'!$J$3:$J$4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'Q8'!$J$5:$J$7</c:f>
              <c:numCache>
                <c:formatCode>0.00%</c:formatCode>
                <c:ptCount val="2"/>
                <c:pt idx="0">
                  <c:v>4.4444444444444446E-2</c:v>
                </c:pt>
                <c:pt idx="1">
                  <c:v>0.9555555555555556</c:v>
                </c:pt>
              </c:numCache>
            </c:numRef>
          </c:val>
        </c:ser>
        <c:ser>
          <c:idx val="9"/>
          <c:order val="9"/>
          <c:tx>
            <c:strRef>
              <c:f>'Q8'!$K$3:$K$4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'Q8'!$A$5:$A$7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'Q8'!$K$5:$K$7</c:f>
              <c:numCache>
                <c:formatCode>0.00%</c:formatCode>
                <c:ptCount val="2"/>
                <c:pt idx="0">
                  <c:v>3.0927835051546393E-2</c:v>
                </c:pt>
                <c:pt idx="1">
                  <c:v>0.96907216494845361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055616"/>
        <c:axId val="179069696"/>
      </c:barChart>
      <c:catAx>
        <c:axId val="179055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9069696"/>
        <c:crosses val="autoZero"/>
        <c:auto val="1"/>
        <c:lblAlgn val="ctr"/>
        <c:lblOffset val="100"/>
        <c:noMultiLvlLbl val="0"/>
      </c:catAx>
      <c:valAx>
        <c:axId val="1790696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9055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Test.xlsx]Q9!PivotTable15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'Q9'!$B$3:$B$4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'Q9'!$B$5:$B$7</c:f>
              <c:numCache>
                <c:formatCode>0.00%</c:formatCode>
                <c:ptCount val="2"/>
                <c:pt idx="0">
                  <c:v>7.407407407407407E-2</c:v>
                </c:pt>
                <c:pt idx="1">
                  <c:v>0.92592592592592593</c:v>
                </c:pt>
              </c:numCache>
            </c:numRef>
          </c:val>
        </c:ser>
        <c:ser>
          <c:idx val="1"/>
          <c:order val="1"/>
          <c:tx>
            <c:strRef>
              <c:f>'Q9'!$C$3:$C$4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'Q9'!$C$5:$C$7</c:f>
              <c:numCache>
                <c:formatCode>0.00%</c:formatCode>
                <c:ptCount val="2"/>
                <c:pt idx="0">
                  <c:v>8.3333333333333329E-2</c:v>
                </c:pt>
                <c:pt idx="1">
                  <c:v>0.91666666666666663</c:v>
                </c:pt>
              </c:numCache>
            </c:numRef>
          </c:val>
        </c:ser>
        <c:ser>
          <c:idx val="2"/>
          <c:order val="2"/>
          <c:tx>
            <c:strRef>
              <c:f>'Q9'!$D$3:$D$4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'Q9'!$D$5:$D$7</c:f>
              <c:numCache>
                <c:formatCode>0.00%</c:formatCode>
                <c:ptCount val="2"/>
                <c:pt idx="0">
                  <c:v>4.4117647058823532E-2</c:v>
                </c:pt>
                <c:pt idx="1">
                  <c:v>0.95588235294117652</c:v>
                </c:pt>
              </c:numCache>
            </c:numRef>
          </c:val>
        </c:ser>
        <c:ser>
          <c:idx val="3"/>
          <c:order val="3"/>
          <c:tx>
            <c:strRef>
              <c:f>'Q9'!$E$3:$E$4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'Q9'!$E$5:$E$7</c:f>
              <c:numCache>
                <c:formatCode>0.00%</c:formatCode>
                <c:ptCount val="2"/>
                <c:pt idx="0">
                  <c:v>8.6419753086419748E-2</c:v>
                </c:pt>
                <c:pt idx="1">
                  <c:v>0.9135802469135802</c:v>
                </c:pt>
              </c:numCache>
            </c:numRef>
          </c:val>
        </c:ser>
        <c:ser>
          <c:idx val="4"/>
          <c:order val="4"/>
          <c:tx>
            <c:strRef>
              <c:f>'Q9'!$F$3:$F$4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'Q9'!$F$5:$F$7</c:f>
              <c:numCache>
                <c:formatCode>0.00%</c:formatCode>
                <c:ptCount val="2"/>
                <c:pt idx="0">
                  <c:v>0.18181818181818182</c:v>
                </c:pt>
                <c:pt idx="1">
                  <c:v>0.81818181818181823</c:v>
                </c:pt>
              </c:numCache>
            </c:numRef>
          </c:val>
        </c:ser>
        <c:ser>
          <c:idx val="5"/>
          <c:order val="5"/>
          <c:tx>
            <c:strRef>
              <c:f>'Q9'!$G$3:$G$4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'Q9'!$G$5:$G$7</c:f>
              <c:numCache>
                <c:formatCode>0.00%</c:formatCode>
                <c:ptCount val="2"/>
                <c:pt idx="0">
                  <c:v>0.1348314606741573</c:v>
                </c:pt>
                <c:pt idx="1">
                  <c:v>0.8651685393258427</c:v>
                </c:pt>
              </c:numCache>
            </c:numRef>
          </c:val>
        </c:ser>
        <c:ser>
          <c:idx val="6"/>
          <c:order val="6"/>
          <c:tx>
            <c:strRef>
              <c:f>'Q9'!$H$3:$H$4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'Q9'!$H$5:$H$7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7"/>
          <c:order val="7"/>
          <c:tx>
            <c:strRef>
              <c:f>'Q9'!$I$3:$I$4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'Q9'!$I$5:$I$7</c:f>
              <c:numCache>
                <c:formatCode>0.00%</c:formatCode>
                <c:ptCount val="2"/>
                <c:pt idx="0">
                  <c:v>0.16666666666666666</c:v>
                </c:pt>
                <c:pt idx="1">
                  <c:v>0.83333333333333337</c:v>
                </c:pt>
              </c:numCache>
            </c:numRef>
          </c:val>
        </c:ser>
        <c:ser>
          <c:idx val="8"/>
          <c:order val="8"/>
          <c:tx>
            <c:strRef>
              <c:f>'Q9'!$J$3:$J$4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'Q9'!$J$5:$J$7</c:f>
              <c:numCache>
                <c:formatCode>0.00%</c:formatCode>
                <c:ptCount val="2"/>
                <c:pt idx="0">
                  <c:v>0.12222222222222222</c:v>
                </c:pt>
                <c:pt idx="1">
                  <c:v>0.87777777777777777</c:v>
                </c:pt>
              </c:numCache>
            </c:numRef>
          </c:val>
        </c:ser>
        <c:ser>
          <c:idx val="9"/>
          <c:order val="9"/>
          <c:tx>
            <c:strRef>
              <c:f>'Q9'!$K$3:$K$4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'Q9'!$A$5:$A$7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'Q9'!$K$5:$K$7</c:f>
              <c:numCache>
                <c:formatCode>0.00%</c:formatCode>
                <c:ptCount val="2"/>
                <c:pt idx="0">
                  <c:v>0.13402061855670103</c:v>
                </c:pt>
                <c:pt idx="1">
                  <c:v>0.865979381443299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127040"/>
        <c:axId val="179128576"/>
      </c:barChart>
      <c:catAx>
        <c:axId val="179127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79128576"/>
        <c:crosses val="autoZero"/>
        <c:auto val="1"/>
        <c:lblAlgn val="ctr"/>
        <c:lblOffset val="100"/>
        <c:noMultiLvlLbl val="0"/>
      </c:catAx>
      <c:valAx>
        <c:axId val="17912857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9127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Test.xlsx]Q10!PivotTable16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'Q10'!$B$3:$B$4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'Q10'!$B$5:$B$7</c:f>
              <c:numCache>
                <c:formatCode>0.00%</c:formatCode>
                <c:ptCount val="2"/>
                <c:pt idx="0">
                  <c:v>8.6419753086419748E-2</c:v>
                </c:pt>
                <c:pt idx="1">
                  <c:v>0.9135802469135802</c:v>
                </c:pt>
              </c:numCache>
            </c:numRef>
          </c:val>
        </c:ser>
        <c:ser>
          <c:idx val="1"/>
          <c:order val="1"/>
          <c:tx>
            <c:strRef>
              <c:f>'Q10'!$C$3:$C$4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'Q10'!$C$5:$C$7</c:f>
              <c:numCache>
                <c:formatCode>0.00%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ser>
          <c:idx val="2"/>
          <c:order val="2"/>
          <c:tx>
            <c:strRef>
              <c:f>'Q10'!$D$3:$D$4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'Q10'!$D$5:$D$7</c:f>
              <c:numCache>
                <c:formatCode>0.00%</c:formatCode>
                <c:ptCount val="2"/>
                <c:pt idx="0">
                  <c:v>0.16176470588235295</c:v>
                </c:pt>
                <c:pt idx="1">
                  <c:v>0.83823529411764708</c:v>
                </c:pt>
              </c:numCache>
            </c:numRef>
          </c:val>
        </c:ser>
        <c:ser>
          <c:idx val="3"/>
          <c:order val="3"/>
          <c:tx>
            <c:strRef>
              <c:f>'Q10'!$E$3:$E$4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'Q10'!$E$5:$E$7</c:f>
              <c:numCache>
                <c:formatCode>0.00%</c:formatCode>
                <c:ptCount val="2"/>
                <c:pt idx="0">
                  <c:v>0.19753086419753085</c:v>
                </c:pt>
                <c:pt idx="1">
                  <c:v>0.80246913580246915</c:v>
                </c:pt>
              </c:numCache>
            </c:numRef>
          </c:val>
        </c:ser>
        <c:ser>
          <c:idx val="4"/>
          <c:order val="4"/>
          <c:tx>
            <c:strRef>
              <c:f>'Q10'!$F$3:$F$4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'Q10'!$F$5:$F$7</c:f>
              <c:numCache>
                <c:formatCode>0.00%</c:formatCode>
                <c:ptCount val="2"/>
                <c:pt idx="0">
                  <c:v>0.10909090909090909</c:v>
                </c:pt>
                <c:pt idx="1">
                  <c:v>0.89090909090909087</c:v>
                </c:pt>
              </c:numCache>
            </c:numRef>
          </c:val>
        </c:ser>
        <c:ser>
          <c:idx val="5"/>
          <c:order val="5"/>
          <c:tx>
            <c:strRef>
              <c:f>'Q10'!$G$3:$G$4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'Q10'!$G$5:$G$7</c:f>
              <c:numCache>
                <c:formatCode>0.00%</c:formatCode>
                <c:ptCount val="2"/>
                <c:pt idx="0">
                  <c:v>7.8651685393258425E-2</c:v>
                </c:pt>
                <c:pt idx="1">
                  <c:v>0.9213483146067416</c:v>
                </c:pt>
              </c:numCache>
            </c:numRef>
          </c:val>
        </c:ser>
        <c:ser>
          <c:idx val="6"/>
          <c:order val="6"/>
          <c:tx>
            <c:strRef>
              <c:f>'Q10'!$H$3:$H$4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'Q10'!$H$5:$H$7</c:f>
              <c:numCache>
                <c:formatCode>0.00%</c:formatCode>
                <c:ptCount val="2"/>
                <c:pt idx="0">
                  <c:v>3.3333333333333333E-2</c:v>
                </c:pt>
                <c:pt idx="1">
                  <c:v>0.96666666666666667</c:v>
                </c:pt>
              </c:numCache>
            </c:numRef>
          </c:val>
        </c:ser>
        <c:ser>
          <c:idx val="7"/>
          <c:order val="7"/>
          <c:tx>
            <c:strRef>
              <c:f>'Q10'!$I$3:$I$4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'Q10'!$I$5:$I$7</c:f>
              <c:numCache>
                <c:formatCode>0.00%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8"/>
          <c:order val="8"/>
          <c:tx>
            <c:strRef>
              <c:f>'Q10'!$J$3:$J$4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'Q10'!$J$5:$J$7</c:f>
              <c:numCache>
                <c:formatCode>0.00%</c:formatCode>
                <c:ptCount val="2"/>
                <c:pt idx="0">
                  <c:v>0.17777777777777778</c:v>
                </c:pt>
                <c:pt idx="1">
                  <c:v>0.82222222222222219</c:v>
                </c:pt>
              </c:numCache>
            </c:numRef>
          </c:val>
        </c:ser>
        <c:ser>
          <c:idx val="9"/>
          <c:order val="9"/>
          <c:tx>
            <c:strRef>
              <c:f>'Q10'!$K$3:$K$4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'Q10'!$K$5:$K$7</c:f>
              <c:numCache>
                <c:formatCode>0.00%</c:formatCode>
                <c:ptCount val="2"/>
                <c:pt idx="0">
                  <c:v>0.15463917525773196</c:v>
                </c:pt>
                <c:pt idx="1">
                  <c:v>0.84536082474226804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792704"/>
        <c:axId val="178802688"/>
      </c:barChart>
      <c:catAx>
        <c:axId val="178792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8802688"/>
        <c:crosses val="autoZero"/>
        <c:auto val="1"/>
        <c:lblAlgn val="ctr"/>
        <c:lblOffset val="100"/>
        <c:noMultiLvlLbl val="0"/>
      </c:catAx>
      <c:valAx>
        <c:axId val="1788026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8792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Test.xlsx]Q11!PivotTable17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039343832020998"/>
          <c:y val="3.3911976280742682E-2"/>
          <c:w val="0.65251876640419948"/>
          <c:h val="0.82750267327695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'Q11'!$B$3:$B$4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'Q11'!$B$5:$B$7</c:f>
              <c:numCache>
                <c:formatCode>0.00%</c:formatCode>
                <c:ptCount val="2"/>
                <c:pt idx="0">
                  <c:v>0.532258064516129</c:v>
                </c:pt>
                <c:pt idx="1">
                  <c:v>0.46774193548387094</c:v>
                </c:pt>
              </c:numCache>
            </c:numRef>
          </c:val>
        </c:ser>
        <c:ser>
          <c:idx val="1"/>
          <c:order val="1"/>
          <c:tx>
            <c:strRef>
              <c:f>'Q11'!$C$3:$C$4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'Q11'!$C$5:$C$7</c:f>
              <c:numCache>
                <c:formatCode>0.00%</c:formatCode>
                <c:ptCount val="2"/>
                <c:pt idx="0">
                  <c:v>0.79166666666666663</c:v>
                </c:pt>
                <c:pt idx="1">
                  <c:v>0.20833333333333334</c:v>
                </c:pt>
              </c:numCache>
            </c:numRef>
          </c:val>
        </c:ser>
        <c:ser>
          <c:idx val="2"/>
          <c:order val="2"/>
          <c:tx>
            <c:strRef>
              <c:f>'Q11'!$D$3:$D$4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'Q11'!$D$5:$D$7</c:f>
              <c:numCache>
                <c:formatCode>0.00%</c:formatCode>
                <c:ptCount val="2"/>
                <c:pt idx="0">
                  <c:v>0.6333333333333333</c:v>
                </c:pt>
                <c:pt idx="1">
                  <c:v>0.36666666666666664</c:v>
                </c:pt>
              </c:numCache>
            </c:numRef>
          </c:val>
        </c:ser>
        <c:ser>
          <c:idx val="3"/>
          <c:order val="3"/>
          <c:tx>
            <c:strRef>
              <c:f>'Q11'!$E$3:$E$4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'Q11'!$E$5:$E$7</c:f>
              <c:numCache>
                <c:formatCode>0.00%</c:formatCode>
                <c:ptCount val="2"/>
                <c:pt idx="0">
                  <c:v>0.84210526315789469</c:v>
                </c:pt>
                <c:pt idx="1">
                  <c:v>0.15789473684210525</c:v>
                </c:pt>
              </c:numCache>
            </c:numRef>
          </c:val>
        </c:ser>
        <c:ser>
          <c:idx val="4"/>
          <c:order val="4"/>
          <c:tx>
            <c:strRef>
              <c:f>'Q11'!$F$3:$F$4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'Q11'!$F$5:$F$7</c:f>
              <c:numCache>
                <c:formatCode>0.00%</c:formatCode>
                <c:ptCount val="2"/>
                <c:pt idx="0">
                  <c:v>0.82051282051282048</c:v>
                </c:pt>
                <c:pt idx="1">
                  <c:v>0.17948717948717949</c:v>
                </c:pt>
              </c:numCache>
            </c:numRef>
          </c:val>
        </c:ser>
        <c:ser>
          <c:idx val="5"/>
          <c:order val="5"/>
          <c:tx>
            <c:strRef>
              <c:f>'Q11'!$G$3:$G$4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'Q11'!$G$5:$G$7</c:f>
              <c:numCache>
                <c:formatCode>0.00%</c:formatCode>
                <c:ptCount val="2"/>
                <c:pt idx="0">
                  <c:v>0.67213114754098358</c:v>
                </c:pt>
                <c:pt idx="1">
                  <c:v>0.32786885245901637</c:v>
                </c:pt>
              </c:numCache>
            </c:numRef>
          </c:val>
        </c:ser>
        <c:ser>
          <c:idx val="6"/>
          <c:order val="6"/>
          <c:tx>
            <c:strRef>
              <c:f>'Q11'!$H$3:$H$4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'Q11'!$H$5:$H$7</c:f>
              <c:numCache>
                <c:formatCode>0.00%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</c:ser>
        <c:ser>
          <c:idx val="7"/>
          <c:order val="7"/>
          <c:tx>
            <c:strRef>
              <c:f>'Q11'!$I$3:$I$4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'Q11'!$I$5:$I$7</c:f>
              <c:numCache>
                <c:formatCode>0.00%</c:formatCode>
                <c:ptCount val="2"/>
                <c:pt idx="0">
                  <c:v>0.69230769230769229</c:v>
                </c:pt>
                <c:pt idx="1">
                  <c:v>0.30769230769230771</c:v>
                </c:pt>
              </c:numCache>
            </c:numRef>
          </c:val>
        </c:ser>
        <c:ser>
          <c:idx val="8"/>
          <c:order val="8"/>
          <c:tx>
            <c:strRef>
              <c:f>'Q11'!$J$3:$J$4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'Q11'!$J$5:$J$7</c:f>
              <c:numCache>
                <c:formatCode>0.00%</c:formatCode>
                <c:ptCount val="2"/>
                <c:pt idx="0">
                  <c:v>0.58823529411764708</c:v>
                </c:pt>
                <c:pt idx="1">
                  <c:v>0.41176470588235292</c:v>
                </c:pt>
              </c:numCache>
            </c:numRef>
          </c:val>
        </c:ser>
        <c:ser>
          <c:idx val="9"/>
          <c:order val="9"/>
          <c:tx>
            <c:strRef>
              <c:f>'Q11'!$K$3:$K$4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'Q11'!$K$5:$K$7</c:f>
              <c:numCache>
                <c:formatCode>0.00%</c:formatCode>
                <c:ptCount val="2"/>
                <c:pt idx="0">
                  <c:v>0.73239436619718312</c:v>
                </c:pt>
                <c:pt idx="1">
                  <c:v>0.26760563380281688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851200"/>
        <c:axId val="178865280"/>
      </c:barChart>
      <c:catAx>
        <c:axId val="178851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8865280"/>
        <c:crosses val="autoZero"/>
        <c:auto val="1"/>
        <c:lblAlgn val="ctr"/>
        <c:lblOffset val="100"/>
        <c:noMultiLvlLbl val="0"/>
      </c:catAx>
      <c:valAx>
        <c:axId val="1788652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885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[Bare International CX Analyst Test.xlsx]Q12!PivotTable6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'Q12'!$B$3:$B$4</c:f>
              <c:strCache>
                <c:ptCount val="1"/>
                <c:pt idx="0">
                  <c:v>Australia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'Q12'!$B$5:$B$7</c:f>
              <c:numCache>
                <c:formatCode>0.00%</c:formatCode>
                <c:ptCount val="2"/>
                <c:pt idx="0">
                  <c:v>6.1728395061728392E-2</c:v>
                </c:pt>
                <c:pt idx="1">
                  <c:v>0.93827160493827155</c:v>
                </c:pt>
              </c:numCache>
            </c:numRef>
          </c:val>
        </c:ser>
        <c:ser>
          <c:idx val="1"/>
          <c:order val="1"/>
          <c:tx>
            <c:strRef>
              <c:f>'Q12'!$C$3:$C$4</c:f>
              <c:strCache>
                <c:ptCount val="1"/>
                <c:pt idx="0">
                  <c:v>Belgium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'Q12'!$C$5:$C$7</c:f>
              <c:numCache>
                <c:formatCode>0.00%</c:formatCode>
                <c:ptCount val="2"/>
                <c:pt idx="0">
                  <c:v>0.22222222222222221</c:v>
                </c:pt>
                <c:pt idx="1">
                  <c:v>0.77777777777777779</c:v>
                </c:pt>
              </c:numCache>
            </c:numRef>
          </c:val>
        </c:ser>
        <c:ser>
          <c:idx val="2"/>
          <c:order val="2"/>
          <c:tx>
            <c:strRef>
              <c:f>'Q12'!$D$3:$D$4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'Q12'!$D$5:$D$7</c:f>
              <c:numCache>
                <c:formatCode>0.00%</c:formatCode>
                <c:ptCount val="2"/>
                <c:pt idx="0">
                  <c:v>0.11764705882352941</c:v>
                </c:pt>
                <c:pt idx="1">
                  <c:v>0.88235294117647056</c:v>
                </c:pt>
              </c:numCache>
            </c:numRef>
          </c:val>
        </c:ser>
        <c:ser>
          <c:idx val="3"/>
          <c:order val="3"/>
          <c:tx>
            <c:strRef>
              <c:f>'Q12'!$E$3:$E$4</c:f>
              <c:strCache>
                <c:ptCount val="1"/>
                <c:pt idx="0">
                  <c:v>Canada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'Q12'!$E$5:$E$7</c:f>
              <c:numCache>
                <c:formatCode>0.00%</c:formatCode>
                <c:ptCount val="2"/>
                <c:pt idx="0">
                  <c:v>0.29629629629629628</c:v>
                </c:pt>
                <c:pt idx="1">
                  <c:v>0.70370370370370372</c:v>
                </c:pt>
              </c:numCache>
            </c:numRef>
          </c:val>
        </c:ser>
        <c:ser>
          <c:idx val="4"/>
          <c:order val="4"/>
          <c:tx>
            <c:strRef>
              <c:f>'Q12'!$F$3:$F$4</c:f>
              <c:strCache>
                <c:ptCount val="1"/>
                <c:pt idx="0">
                  <c:v>Denmark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'Q12'!$F$5:$F$7</c:f>
              <c:numCache>
                <c:formatCode>0.00%</c:formatCode>
                <c:ptCount val="2"/>
                <c:pt idx="0">
                  <c:v>7.2727272727272724E-2</c:v>
                </c:pt>
                <c:pt idx="1">
                  <c:v>0.92727272727272725</c:v>
                </c:pt>
              </c:numCache>
            </c:numRef>
          </c:val>
        </c:ser>
        <c:ser>
          <c:idx val="5"/>
          <c:order val="5"/>
          <c:tx>
            <c:strRef>
              <c:f>'Q12'!$G$3:$G$4</c:f>
              <c:strCache>
                <c:ptCount val="1"/>
                <c:pt idx="0">
                  <c:v>France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'Q12'!$G$5:$G$7</c:f>
              <c:numCache>
                <c:formatCode>0.00%</c:formatCode>
                <c:ptCount val="2"/>
                <c:pt idx="0">
                  <c:v>0.14606741573033707</c:v>
                </c:pt>
                <c:pt idx="1">
                  <c:v>0.8539325842696629</c:v>
                </c:pt>
              </c:numCache>
            </c:numRef>
          </c:val>
        </c:ser>
        <c:ser>
          <c:idx val="6"/>
          <c:order val="6"/>
          <c:tx>
            <c:strRef>
              <c:f>'Q12'!$H$3:$H$4</c:f>
              <c:strCache>
                <c:ptCount val="1"/>
                <c:pt idx="0">
                  <c:v>Hong Kong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'Q12'!$H$5:$H$7</c:f>
              <c:numCache>
                <c:formatCode>0.00%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7"/>
          <c:order val="7"/>
          <c:tx>
            <c:strRef>
              <c:f>'Q12'!$I$3:$I$4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'Q12'!$I$5:$I$7</c:f>
              <c:numCache>
                <c:formatCode>0.00%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ser>
          <c:idx val="8"/>
          <c:order val="8"/>
          <c:tx>
            <c:strRef>
              <c:f>'Q12'!$J$3:$J$4</c:f>
              <c:strCache>
                <c:ptCount val="1"/>
                <c:pt idx="0">
                  <c:v>Spain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'Q12'!$J$5:$J$7</c:f>
              <c:numCache>
                <c:formatCode>0.00%</c:formatCode>
                <c:ptCount val="2"/>
                <c:pt idx="0">
                  <c:v>0.12222222222222222</c:v>
                </c:pt>
                <c:pt idx="1">
                  <c:v>0.87777777777777777</c:v>
                </c:pt>
              </c:numCache>
            </c:numRef>
          </c:val>
        </c:ser>
        <c:ser>
          <c:idx val="9"/>
          <c:order val="9"/>
          <c:tx>
            <c:strRef>
              <c:f>'Q12'!$K$3:$K$4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'Q12'!$A$5:$A$7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'Q12'!$K$5:$K$7</c:f>
              <c:numCache>
                <c:formatCode>0.00%</c:formatCode>
                <c:ptCount val="2"/>
                <c:pt idx="0">
                  <c:v>0.1134020618556701</c:v>
                </c:pt>
                <c:pt idx="1">
                  <c:v>0.88659793814432986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188480"/>
        <c:axId val="179190016"/>
      </c:barChart>
      <c:catAx>
        <c:axId val="179188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9190016"/>
        <c:crosses val="autoZero"/>
        <c:auto val="1"/>
        <c:lblAlgn val="ctr"/>
        <c:lblOffset val="100"/>
        <c:noMultiLvlLbl val="0"/>
      </c:catAx>
      <c:valAx>
        <c:axId val="17919001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9188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Bare international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6461760" cy="1066800"/>
          </a:xfrm>
        </p:spPr>
        <p:txBody>
          <a:bodyPr/>
          <a:lstStyle/>
          <a:p>
            <a:r>
              <a:rPr lang="en-IN" b="1" dirty="0" smtClean="0"/>
              <a:t>Case </a:t>
            </a:r>
            <a:r>
              <a:rPr lang="en-IN" b="1" dirty="0"/>
              <a:t>S</a:t>
            </a:r>
            <a:r>
              <a:rPr lang="en-IN" b="1" dirty="0" smtClean="0"/>
              <a:t>tudy Presentation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976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tell you how to use the product?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25571"/>
              </p:ext>
            </p:extLst>
          </p:nvPr>
        </p:nvGraphicFramePr>
        <p:xfrm>
          <a:off x="457200" y="1600200"/>
          <a:ext cx="7620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5638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Canada </a:t>
            </a:r>
            <a:r>
              <a:rPr lang="en-IN" dirty="0" smtClean="0"/>
              <a:t>and </a:t>
            </a:r>
            <a:r>
              <a:rPr lang="en-IN" b="1" dirty="0" smtClean="0"/>
              <a:t>Belgium </a:t>
            </a:r>
            <a:r>
              <a:rPr lang="en-IN" dirty="0" smtClean="0"/>
              <a:t>has to consider this point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65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'cross - sell' i.e. suggest other products in other categories, from the one you have accepted to buy?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14410"/>
              </p:ext>
            </p:extLst>
          </p:nvPr>
        </p:nvGraphicFramePr>
        <p:xfrm>
          <a:off x="457200" y="1447800"/>
          <a:ext cx="7924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59436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Hong Kong </a:t>
            </a:r>
            <a:r>
              <a:rPr lang="en-IN" dirty="0" smtClean="0"/>
              <a:t>did excellent in this point. All other countries must consider this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9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Were you introduced to any promotions or new products at any time during your visit?  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80418"/>
              </p:ext>
            </p:extLst>
          </p:nvPr>
        </p:nvGraphicFramePr>
        <p:xfrm>
          <a:off x="457200" y="1371600"/>
          <a:ext cx="7620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563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Australia, Belgium </a:t>
            </a:r>
            <a:r>
              <a:rPr lang="en-IN" dirty="0" smtClean="0"/>
              <a:t>&amp;</a:t>
            </a:r>
            <a:r>
              <a:rPr lang="en-IN" b="1" dirty="0" smtClean="0"/>
              <a:t> France </a:t>
            </a:r>
            <a:r>
              <a:rPr lang="en-IN" dirty="0" smtClean="0"/>
              <a:t>consultant must introduce new products to their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53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At </a:t>
            </a:r>
            <a:r>
              <a:rPr lang="en-IN" sz="2400" dirty="0"/>
              <a:t>the cash desk, did the Customer Consultant comment or say anything positive about the item(s) you were purchasing?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828146"/>
              </p:ext>
            </p:extLst>
          </p:nvPr>
        </p:nvGraphicFramePr>
        <p:xfrm>
          <a:off x="457200" y="1600200"/>
          <a:ext cx="7620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25005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Mexico</a:t>
            </a:r>
            <a:r>
              <a:rPr lang="en-IN" dirty="0" smtClean="0"/>
              <a:t> need to improve this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8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Was the farewell and / or invite to return to the store friendly? 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94013"/>
              </p:ext>
            </p:extLst>
          </p:nvPr>
        </p:nvGraphicFramePr>
        <p:xfrm>
          <a:off x="457200" y="1600200"/>
          <a:ext cx="7620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562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Denmark, Spain </a:t>
            </a:r>
            <a:r>
              <a:rPr lang="en-IN" dirty="0" smtClean="0"/>
              <a:t>&amp; </a:t>
            </a:r>
            <a:r>
              <a:rPr lang="en-IN" b="1" dirty="0" smtClean="0"/>
              <a:t>Brazil  </a:t>
            </a:r>
            <a:r>
              <a:rPr lang="en-IN" dirty="0" smtClean="0"/>
              <a:t>need to improve this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2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600"/>
            <a:ext cx="76200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Evaluations by Country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59509"/>
              </p:ext>
            </p:extLst>
          </p:nvPr>
        </p:nvGraphicFramePr>
        <p:xfrm>
          <a:off x="533400" y="1752600"/>
          <a:ext cx="7772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64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Rating by Country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14288"/>
              </p:ext>
            </p:extLst>
          </p:nvPr>
        </p:nvGraphicFramePr>
        <p:xfrm>
          <a:off x="0" y="1066800"/>
          <a:ext cx="8458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68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Upon entering the store, did the Customer Consultant approach you in a friendly and welcoming manner?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974548"/>
              </p:ext>
            </p:extLst>
          </p:nvPr>
        </p:nvGraphicFramePr>
        <p:xfrm>
          <a:off x="304800" y="1295400"/>
          <a:ext cx="7620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5181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Brazil </a:t>
            </a:r>
            <a:r>
              <a:rPr lang="en-IN" dirty="0"/>
              <a:t>did fantastic </a:t>
            </a:r>
            <a:r>
              <a:rPr lang="en-IN" dirty="0" smtClean="0"/>
              <a:t>in customer welcoming but </a:t>
            </a:r>
            <a:r>
              <a:rPr lang="en-IN" b="1" dirty="0" smtClean="0"/>
              <a:t>Belgium</a:t>
            </a:r>
            <a:r>
              <a:rPr lang="en-IN" dirty="0" smtClean="0"/>
              <a:t> has to improve this point. Canada and Denmark also have to look into this. </a:t>
            </a:r>
          </a:p>
        </p:txBody>
      </p:sp>
    </p:spTree>
    <p:extLst>
      <p:ext uri="{BB962C8B-B14F-4D97-AF65-F5344CB8AC3E}">
        <p14:creationId xmlns:p14="http://schemas.microsoft.com/office/powerpoint/2010/main" val="22316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At an early stage of the conversation, did the Customer Consultant offer you a product to try?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791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Belgium</a:t>
            </a:r>
            <a:r>
              <a:rPr lang="en-IN" dirty="0" smtClean="0"/>
              <a:t> has to improve this point.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91107"/>
              </p:ext>
            </p:extLst>
          </p:nvPr>
        </p:nvGraphicFramePr>
        <p:xfrm>
          <a:off x="457200" y="1600200"/>
          <a:ext cx="7620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0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share how the products could benefit you personally?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514021"/>
              </p:ext>
            </p:extLst>
          </p:nvPr>
        </p:nvGraphicFramePr>
        <p:xfrm>
          <a:off x="457200" y="1600200"/>
          <a:ext cx="7620000" cy="39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5509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Belgium</a:t>
            </a:r>
            <a:r>
              <a:rPr lang="en-IN" dirty="0" smtClean="0"/>
              <a:t> has to improve this point. </a:t>
            </a:r>
          </a:p>
        </p:txBody>
      </p:sp>
    </p:spTree>
    <p:extLst>
      <p:ext uri="{BB962C8B-B14F-4D97-AF65-F5344CB8AC3E}">
        <p14:creationId xmlns:p14="http://schemas.microsoft.com/office/powerpoint/2010/main" val="21249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offer you a choice of products?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833989"/>
              </p:ext>
            </p:extLst>
          </p:nvPr>
        </p:nvGraphicFramePr>
        <p:xfrm>
          <a:off x="457200" y="1371600"/>
          <a:ext cx="7620000" cy="399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82" y="5715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Denmark , Mexico </a:t>
            </a:r>
            <a:r>
              <a:rPr lang="en-IN" dirty="0" smtClean="0"/>
              <a:t>&amp;</a:t>
            </a:r>
            <a:r>
              <a:rPr lang="en-IN" b="1" dirty="0" smtClean="0"/>
              <a:t> France  </a:t>
            </a:r>
            <a:r>
              <a:rPr lang="en-IN" dirty="0" smtClean="0"/>
              <a:t>should improve this point. </a:t>
            </a:r>
          </a:p>
        </p:txBody>
      </p:sp>
    </p:spTree>
    <p:extLst>
      <p:ext uri="{BB962C8B-B14F-4D97-AF65-F5344CB8AC3E}">
        <p14:creationId xmlns:p14="http://schemas.microsoft.com/office/powerpoint/2010/main" val="2491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show passion for the brand and the products he/she was presenting?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19051"/>
              </p:ext>
            </p:extLst>
          </p:nvPr>
        </p:nvGraphicFramePr>
        <p:xfrm>
          <a:off x="457200" y="1600200"/>
          <a:ext cx="7620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4182" y="5715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Mexico </a:t>
            </a:r>
            <a:r>
              <a:rPr lang="en-IN" dirty="0" smtClean="0"/>
              <a:t>&amp;</a:t>
            </a:r>
            <a:r>
              <a:rPr lang="en-IN" b="1" dirty="0" smtClean="0"/>
              <a:t> </a:t>
            </a:r>
            <a:r>
              <a:rPr lang="en-IN" b="1" dirty="0" smtClean="0"/>
              <a:t>Belgium</a:t>
            </a:r>
            <a:r>
              <a:rPr lang="en-IN" b="1" dirty="0" smtClean="0"/>
              <a:t>  </a:t>
            </a:r>
            <a:r>
              <a:rPr lang="en-IN" dirty="0" smtClean="0"/>
              <a:t>should improve this point. </a:t>
            </a:r>
          </a:p>
        </p:txBody>
      </p:sp>
    </p:spTree>
    <p:extLst>
      <p:ext uri="{BB962C8B-B14F-4D97-AF65-F5344CB8AC3E}">
        <p14:creationId xmlns:p14="http://schemas.microsoft.com/office/powerpoint/2010/main" val="15019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Did the Customer Consultant offer you a full consultation?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836893"/>
              </p:ext>
            </p:extLst>
          </p:nvPr>
        </p:nvGraphicFramePr>
        <p:xfrm>
          <a:off x="457200" y="1600200"/>
          <a:ext cx="7620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5791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Hong Kong </a:t>
            </a:r>
            <a:r>
              <a:rPr lang="en-IN" dirty="0" smtClean="0"/>
              <a:t>did excellent in this point. All other countries must consider this point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5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</TotalTime>
  <Words>325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Bare international</vt:lpstr>
      <vt:lpstr>Total Evaluations by Country </vt:lpstr>
      <vt:lpstr>Rating by Country </vt:lpstr>
      <vt:lpstr>Upon entering the store, did the Customer Consultant approach you in a friendly and welcoming manner? </vt:lpstr>
      <vt:lpstr>At an early stage of the conversation, did the Customer Consultant offer you a product to try? </vt:lpstr>
      <vt:lpstr>Did the Customer Consultant share how the products could benefit you personally? </vt:lpstr>
      <vt:lpstr>Did the Customer Consultant offer you a choice of products?</vt:lpstr>
      <vt:lpstr>Did the Customer Consultant show passion for the brand and the products he/she was presenting?</vt:lpstr>
      <vt:lpstr>Did the Customer Consultant offer you a full consultation?</vt:lpstr>
      <vt:lpstr>Did the Customer Consultant tell you how to use the product?</vt:lpstr>
      <vt:lpstr>Did the Customer Consultant 'cross - sell' i.e. suggest other products in other categories, from the one you have accepted to buy?</vt:lpstr>
      <vt:lpstr>Were you introduced to any promotions or new products at any time during your visit?  </vt:lpstr>
      <vt:lpstr>At the cash desk, did the Customer Consultant comment or say anything positive about the item(s) you were purchasing?</vt:lpstr>
      <vt:lpstr>Was the farewell and / or invite to return to the store friendly? 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international</dc:title>
  <dc:creator>DELL</dc:creator>
  <cp:lastModifiedBy>Windows User</cp:lastModifiedBy>
  <cp:revision>11</cp:revision>
  <dcterms:created xsi:type="dcterms:W3CDTF">2006-08-16T00:00:00Z</dcterms:created>
  <dcterms:modified xsi:type="dcterms:W3CDTF">2022-09-10T18:14:46Z</dcterms:modified>
</cp:coreProperties>
</file>