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hyperlink" Target="https://web.archive.org/web/20180822060556/https:/www.rentcafe.com/average-rent-market-trends/us/ca/sanfrancis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6717-5F0F-47FF-91F9-A2D8294C1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The Battle of </a:t>
            </a:r>
            <a:r>
              <a:rPr lang="en-IN" b="1" dirty="0" err="1"/>
              <a:t>Neighborhoods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98-6132-4553-BAA6-DE2DE4C23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17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A3DD9-B2FF-49CC-B831-C04D9C637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940" y="2003728"/>
            <a:ext cx="7783011" cy="3689405"/>
          </a:xfrm>
        </p:spPr>
      </p:pic>
    </p:spTree>
    <p:extLst>
      <p:ext uri="{BB962C8B-B14F-4D97-AF65-F5344CB8AC3E}">
        <p14:creationId xmlns:p14="http://schemas.microsoft.com/office/powerpoint/2010/main" val="301032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7580-9DAF-45CE-8335-FD2B8793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FinalScore</a:t>
            </a:r>
            <a:r>
              <a:rPr lang="en-US" dirty="0"/>
              <a:t> = (</a:t>
            </a:r>
            <a:r>
              <a:rPr lang="en-US" dirty="0" err="1"/>
              <a:t>rentScore</a:t>
            </a:r>
            <a:r>
              <a:rPr lang="en-US" dirty="0"/>
              <a:t>)0.6+(</a:t>
            </a:r>
            <a:r>
              <a:rPr lang="en-US" dirty="0" err="1"/>
              <a:t>ratingScore</a:t>
            </a:r>
            <a:r>
              <a:rPr lang="en-US" dirty="0"/>
              <a:t>)0.4</a:t>
            </a:r>
            <a:br>
              <a:rPr lang="en-US" dirty="0"/>
            </a:br>
            <a:r>
              <a:rPr lang="en-US" dirty="0"/>
              <a:t>Closer the </a:t>
            </a:r>
            <a:r>
              <a:rPr lang="en-US" dirty="0" err="1"/>
              <a:t>finalScore</a:t>
            </a:r>
            <a:r>
              <a:rPr lang="en-US" dirty="0"/>
              <a:t> value to 1, better choice of neighborhood for the client to decide. I have given more weightage to rent than rating. </a:t>
            </a:r>
          </a:p>
          <a:p>
            <a:r>
              <a:rPr lang="en-US" dirty="0"/>
              <a:t>Let's see what is </a:t>
            </a:r>
            <a:r>
              <a:rPr lang="en-US" dirty="0" err="1"/>
              <a:t>rentScore</a:t>
            </a:r>
            <a:r>
              <a:rPr lang="en-US" dirty="0"/>
              <a:t> and </a:t>
            </a:r>
            <a:r>
              <a:rPr lang="en-US" dirty="0" err="1"/>
              <a:t>ratingScore</a:t>
            </a:r>
            <a:r>
              <a:rPr lang="en-US" dirty="0"/>
              <a:t> means</a:t>
            </a:r>
            <a:br>
              <a:rPr lang="en-US" dirty="0"/>
            </a:br>
            <a:r>
              <a:rPr lang="en-US" dirty="0" err="1"/>
              <a:t>RentScore</a:t>
            </a:r>
            <a:r>
              <a:rPr lang="en-US" dirty="0"/>
              <a:t> can be calculated by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 err="1"/>
              <a:t>MAXrent_of_neighborhood</a:t>
            </a:r>
            <a:r>
              <a:rPr lang="en-US" dirty="0"/>
              <a:t>   -</a:t>
            </a:r>
            <a:r>
              <a:rPr lang="en-US" dirty="0" err="1"/>
              <a:t>CURRENTrent_of_neighborhood</a:t>
            </a:r>
            <a:r>
              <a:rPr lang="en-US" dirty="0"/>
              <a:t>)/(</a:t>
            </a:r>
            <a:r>
              <a:rPr lang="en-US" dirty="0" err="1"/>
              <a:t>MAXrent_of_neighborhood-MINrent_of_neighborhood</a:t>
            </a:r>
            <a:r>
              <a:rPr lang="en-US" dirty="0"/>
              <a:t>).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5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48D2-22F7-4DA1-805B-8404B4D5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6B5F-CB02-471D-B096-F0A25780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946" y="1853247"/>
            <a:ext cx="9050888" cy="3959155"/>
          </a:xfrm>
        </p:spPr>
      </p:pic>
    </p:spTree>
    <p:extLst>
      <p:ext uri="{BB962C8B-B14F-4D97-AF65-F5344CB8AC3E}">
        <p14:creationId xmlns:p14="http://schemas.microsoft.com/office/powerpoint/2010/main" val="397694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9C5E-D6C5-40A9-8A15-C2ED63C6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Result of my formula which I used to analyze best </a:t>
            </a:r>
            <a:r>
              <a:rPr lang="en-US" dirty="0" err="1"/>
              <a:t>neighbourhood's</a:t>
            </a:r>
            <a:r>
              <a:rPr lang="en-US" dirty="0"/>
              <a:t> for new Korean restaurant is shown in previous slide. If you see carefully I have listed </a:t>
            </a:r>
            <a:r>
              <a:rPr lang="en-US" dirty="0" err="1"/>
              <a:t>Neighbourhood's</a:t>
            </a:r>
            <a:r>
              <a:rPr lang="en-US" dirty="0"/>
              <a:t> which has </a:t>
            </a:r>
            <a:r>
              <a:rPr lang="en-US" dirty="0" err="1"/>
              <a:t>Finalscore</a:t>
            </a:r>
            <a:r>
              <a:rPr lang="en-US" dirty="0"/>
              <a:t> greater or equal to 0.8, so that person has more options to choose from. There are 3 </a:t>
            </a:r>
            <a:r>
              <a:rPr lang="en-US" dirty="0" err="1"/>
              <a:t>Neighbourhood's</a:t>
            </a:r>
            <a:r>
              <a:rPr lang="en-US" dirty="0"/>
              <a:t> in the results which are best suited for person as there is no competition, since there is no good rating restaurants and rent is also </a:t>
            </a:r>
            <a:r>
              <a:rPr lang="en-US" dirty="0" err="1"/>
              <a:t>comparitively</a:t>
            </a:r>
            <a:r>
              <a:rPr lang="en-US" dirty="0"/>
              <a:t> low according to our formula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8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99A3-AB3B-487F-A630-1B466ED0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B87B-4CFB-4829-9F97-744CF6E1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presentation is for those who are planning to start a new restaurant. I'll try to provide as many suggestions on what all factors need to be considered while starting a new venture.</a:t>
            </a:r>
          </a:p>
          <a:p>
            <a:r>
              <a:rPr lang="en-US" dirty="0"/>
              <a:t>Here I will be focusing on problems one might face while opening a new restaurant in a city. There are various factors which should be considered while opening a small or big level business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23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E196-8E00-4A53-BCA4-46ECAD11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9B04-7207-4098-8339-1F5582A4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Well there are many factors to be considered to open a small or big level business. Some of those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 for her new restaurant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Rent of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restaurants in that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Population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51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2901-8440-49A8-8293-148A2BF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88098-4249-4545-A303-51023CDD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  I have taken our data from following sources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https://web.archive.org/web/20180822060556/https://www.rentcafe.com/average-rent-market-trends/us/ca/sanfrancisco/</a:t>
            </a:r>
            <a:r>
              <a:rPr lang="en-IN" dirty="0"/>
              <a:t> ,   and </a:t>
            </a:r>
            <a:r>
              <a:rPr lang="en-IN" dirty="0">
                <a:hlinkClick r:id="rId3"/>
              </a:rPr>
              <a:t>https://www.zillow.com/research/data/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 have managed to clean the data so that I can use it properly</a:t>
            </a:r>
          </a:p>
        </p:txBody>
      </p:sp>
    </p:spTree>
    <p:extLst>
      <p:ext uri="{BB962C8B-B14F-4D97-AF65-F5344CB8AC3E}">
        <p14:creationId xmlns:p14="http://schemas.microsoft.com/office/powerpoint/2010/main" val="42270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A9D6-E26F-46B5-BD2B-86BF91A1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27" y="3590093"/>
            <a:ext cx="9404723" cy="253035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4EA7C-4E39-41AE-8AEB-C855F4C25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27" y="1385071"/>
            <a:ext cx="9677439" cy="4871349"/>
          </a:xfrm>
        </p:spPr>
      </p:pic>
    </p:spTree>
    <p:extLst>
      <p:ext uri="{BB962C8B-B14F-4D97-AF65-F5344CB8AC3E}">
        <p14:creationId xmlns:p14="http://schemas.microsoft.com/office/powerpoint/2010/main" val="124730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2C34-7512-4D88-8778-CD945891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138989"/>
            <a:ext cx="8946541" cy="4941353"/>
          </a:xfrm>
        </p:spPr>
        <p:txBody>
          <a:bodyPr/>
          <a:lstStyle/>
          <a:p>
            <a:r>
              <a:rPr lang="en-US" dirty="0"/>
              <a:t>I’m have used a formula to find which neighborhood is good to open a new restaurant. Before coming up with a formula, I was wondering what all factors can we consider because it's really unfair to compare data of 10 years old restaurant with 1 year old restaurant </a:t>
            </a:r>
          </a:p>
          <a:p>
            <a:r>
              <a:rPr lang="en-US" dirty="0"/>
              <a:t>So I concluded to use the rating of restaurant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CE2A8-2BF9-4258-AD5D-EAFCB8A6E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96" y="1152983"/>
            <a:ext cx="9596771" cy="5005137"/>
          </a:xfrm>
        </p:spPr>
      </p:pic>
    </p:spTree>
    <p:extLst>
      <p:ext uri="{BB962C8B-B14F-4D97-AF65-F5344CB8AC3E}">
        <p14:creationId xmlns:p14="http://schemas.microsoft.com/office/powerpoint/2010/main" val="93599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0219-FA5D-4AB2-872A-DBD5FB3F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00AB-11A0-48B6-8FCB-98B039F8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formula first we have calculated the rent Score. From rent score formula we need maximum and minimum rent of </a:t>
            </a:r>
            <a:r>
              <a:rPr lang="en-US" dirty="0" err="1"/>
              <a:t>neighbourhood</a:t>
            </a:r>
            <a:r>
              <a:rPr lang="en-US" dirty="0"/>
              <a:t>. Maximum and minimum values can be retrieved using max and min built in functions.</a:t>
            </a:r>
          </a:p>
          <a:p>
            <a:r>
              <a:rPr lang="en-IN" i="1" dirty="0" err="1"/>
              <a:t>maxrentofN</a:t>
            </a:r>
            <a:r>
              <a:rPr lang="en-IN" i="1" dirty="0"/>
              <a:t> = max(</a:t>
            </a:r>
            <a:r>
              <a:rPr lang="en-IN" i="1" dirty="0" err="1"/>
              <a:t>dataframename</a:t>
            </a:r>
            <a:r>
              <a:rPr lang="en-IN" i="1" dirty="0"/>
              <a:t>['</a:t>
            </a:r>
            <a:r>
              <a:rPr lang="en-IN" i="1" dirty="0" err="1"/>
              <a:t>rentcolumn</a:t>
            </a:r>
            <a:r>
              <a:rPr lang="en-IN" i="1" dirty="0"/>
              <a:t>'])</a:t>
            </a:r>
          </a:p>
          <a:p>
            <a:r>
              <a:rPr lang="en-IN" i="1" dirty="0" err="1"/>
              <a:t>minrentofN</a:t>
            </a:r>
            <a:r>
              <a:rPr lang="en-IN" i="1" dirty="0"/>
              <a:t> = min(</a:t>
            </a:r>
            <a:r>
              <a:rPr lang="en-IN" i="1" dirty="0" err="1"/>
              <a:t>dataframename</a:t>
            </a:r>
            <a:r>
              <a:rPr lang="en-IN" i="1" dirty="0"/>
              <a:t>['</a:t>
            </a:r>
            <a:r>
              <a:rPr lang="en-IN" i="1" dirty="0" err="1"/>
              <a:t>rentcolumn</a:t>
            </a:r>
            <a:r>
              <a:rPr lang="en-IN" i="1" dirty="0"/>
              <a:t>’])</a:t>
            </a:r>
          </a:p>
          <a:p>
            <a:endParaRPr lang="en-IN" i="1" dirty="0"/>
          </a:p>
          <a:p>
            <a:r>
              <a:rPr lang="en-US" dirty="0"/>
              <a:t>Next in order to calculate </a:t>
            </a:r>
            <a:r>
              <a:rPr lang="en-US" dirty="0" err="1"/>
              <a:t>ratingScore</a:t>
            </a:r>
            <a:r>
              <a:rPr lang="en-US" dirty="0"/>
              <a:t>, I have to retrieve rating of each </a:t>
            </a:r>
            <a:r>
              <a:rPr lang="en-IN" dirty="0"/>
              <a:t>Korean restaurant neighbourhood-wise.</a:t>
            </a:r>
          </a:p>
        </p:txBody>
      </p:sp>
    </p:spTree>
    <p:extLst>
      <p:ext uri="{BB962C8B-B14F-4D97-AF65-F5344CB8AC3E}">
        <p14:creationId xmlns:p14="http://schemas.microsoft.com/office/powerpoint/2010/main" val="355680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44AC6-40C3-44A6-B078-356F445B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377" y="2015136"/>
            <a:ext cx="7919499" cy="3677998"/>
          </a:xfrm>
        </p:spPr>
      </p:pic>
    </p:spTree>
    <p:extLst>
      <p:ext uri="{BB962C8B-B14F-4D97-AF65-F5344CB8AC3E}">
        <p14:creationId xmlns:p14="http://schemas.microsoft.com/office/powerpoint/2010/main" val="1255437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411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The Battle of Neighborhoods</vt:lpstr>
      <vt:lpstr>Introduction</vt:lpstr>
      <vt:lpstr>Business Problem</vt:lpstr>
      <vt:lpstr>Data Description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Result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Bankatesh kumar</dc:creator>
  <cp:lastModifiedBy>Bankatesh kumar</cp:lastModifiedBy>
  <cp:revision>5</cp:revision>
  <dcterms:created xsi:type="dcterms:W3CDTF">2019-10-04T21:30:15Z</dcterms:created>
  <dcterms:modified xsi:type="dcterms:W3CDTF">2019-10-04T22:13:35Z</dcterms:modified>
</cp:coreProperties>
</file>