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56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45" autoAdjust="0"/>
  </p:normalViewPr>
  <p:slideViewPr>
    <p:cSldViewPr>
      <p:cViewPr varScale="1">
        <p:scale>
          <a:sx n="109" d="100"/>
          <a:sy n="109" d="100"/>
        </p:scale>
        <p:origin x="-172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EDF7A-C385-465F-B5E0-E2045FBCD44B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E7073-C2B1-47F2-B98B-FEEAB3CB317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BA9F2-99AE-4FC6-B1DD-90D8C3F7AC5C}" type="datetimeFigureOut">
              <a:rPr lang="zh-TW" altLang="en-US" smtClean="0"/>
              <a:pPr/>
              <a:t>2024/10/3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8602B-A7BA-459E-832A-31244AEE98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4572000" y="0"/>
            <a:ext cx="45720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457200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import requests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payload 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 {"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keywordForQuickSearch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": "programmer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"}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requests.get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("https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://url",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=payload)</a:t>
            </a: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#https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://url?keywordForQuickSearch=programmer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print(x.url)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x.text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requests</a:t>
            </a:r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json</a:t>
            </a:r>
            <a:endParaRPr lang="en-US" altLang="zh-TW" sz="8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api_url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"https://data.etabus.gov.hk/v1/transport/kmb/route/619..."</a:t>
            </a:r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 = 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requests.get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api_url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responseinjson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response.json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#{'type': 'Route', 'version': '1.0',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generated_timestamp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'2021-08-24T12:40:13+08:00', '</a:t>
            </a:r>
            <a:r>
              <a:rPr lang="en-US" altLang="zh-TW" sz="800" u="sng" dirty="0" smtClean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{'route': '619', 'bound': 'I',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service_type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'1',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orig_en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'CENTRAL (MACAU FERRY)',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orig_tc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中環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港澳碼頭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orig_sc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中环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港澳码头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dest_en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'SHUN LEE', '</a:t>
            </a:r>
            <a:r>
              <a:rPr lang="en-US" altLang="zh-TW" sz="800" u="sng" dirty="0" err="1" smtClean="0">
                <a:latin typeface="Courier New" pitchFamily="49" charset="0"/>
                <a:cs typeface="Courier New" pitchFamily="49" charset="0"/>
              </a:rPr>
              <a:t>dest_tc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順利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dest_sc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zh-TW" altLang="en-US" sz="800" dirty="0" smtClean="0">
                <a:latin typeface="Courier New" pitchFamily="49" charset="0"/>
                <a:cs typeface="Courier New" pitchFamily="49" charset="0"/>
              </a:rPr>
              <a:t>顺利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'}}</a:t>
            </a:r>
            <a:endParaRPr lang="zh-TW" altLang="en-US" sz="800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TW" sz="800" dirty="0" smtClean="0"/>
          </a:p>
          <a:p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responseinjson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['data']['</a:t>
            </a:r>
            <a:r>
              <a:rPr lang="en-US" altLang="zh-TW" sz="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dest_tc</a:t>
            </a:r>
            <a:r>
              <a:rPr lang="en-US" altLang="zh-TW" sz="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'])</a:t>
            </a:r>
          </a:p>
          <a:p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raise Exception("custom exception")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…        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except 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ZeroDivisionError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NameError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…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except Exception as e: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print(type(e).__name__)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(e))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e.__traceback__.tb_lineno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Encapsulation: __private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var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Inheritance: 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 Transportation: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def __init__(self):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self.__speed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  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def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addspeed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(self,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self.__speed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  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 Plane(Transportation):  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def fly(self):  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 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Transportation.addspeed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(self,10)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Abstraction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- import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Class  (built in abstract class)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import ABC,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abstractmethod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 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Polygon(ABC): 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@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abstractmethod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def angles(self):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pass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sz="800" dirty="0" smtClean="0">
                <a:cs typeface="Courier New" pitchFamily="49" charset="0"/>
              </a:rPr>
              <a:t>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Polymorphism: (overload)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1"/>
            <a:ext cx="4572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selenium import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selenium.webdriver.common.keys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import Keys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selenium.webdriver.common.by import By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selenium.webdriver.chrome.service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import Service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webdriver_manager.chrome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ChromeDriverManager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selenium.webdriver.chrome.options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 import Options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 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options = Options()</a:t>
            </a:r>
          </a:p>
          <a:p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options.headless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True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options.add_argument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("--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window-size=1920,1200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“)</a:t>
            </a:r>
          </a:p>
          <a:p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driver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webdriver.Chrome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(options=</a:t>
            </a:r>
            <a:r>
              <a:rPr lang="en-US" altLang="zh-TW" sz="800" u="sng" dirty="0" smtClean="0">
                <a:latin typeface="Courier New" pitchFamily="49" charset="0"/>
                <a:cs typeface="Courier New" pitchFamily="49" charset="0"/>
              </a:rPr>
              <a:t>options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executable_path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="C:\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Drivers\chromedriver“)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driver.command_executor._commands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send_command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 = ("POST", '/session/$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sessionId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/chromium/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send_command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{'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Page.setDownloadBehavior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{'behavior': 'allow', 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downloadPath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': "C:\Downloads"}}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command_result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driver.execute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send_command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s = Service(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ChromeDriverManager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().install())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webdriver.Chrome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(service=s)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#driver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webdriver.Chrome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('C:\Drivers\chromedriver')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driver.get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("https://www.python.org")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driver.title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#h1 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driver.find_element_by_tag_name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('h1')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#h2 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driver.find_element_by_class_name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('h2')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#h3 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driver.find_element_by_id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('test')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#p 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driver.find_element_by_xpath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('/html/body/p')</a:t>
            </a: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search_bar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driver.find_element_by_name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("q")</a:t>
            </a:r>
          </a:p>
          <a:p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search_bar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driver.find_element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(By.ID, "id-search-field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search_bar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driver.find_element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(By.NAME, "q")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search_bar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driver.find_element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By.XPATH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, "/html/body/div/header/div/div[1]/div/form/</a:t>
            </a:r>
            <a:r>
              <a:rPr lang="en-US" altLang="zh-TW" sz="800" dirty="0" err="1">
                <a:latin typeface="Courier New" pitchFamily="49" charset="0"/>
                <a:cs typeface="Courier New" pitchFamily="49" charset="0"/>
              </a:rPr>
              <a:t>fieldset</a:t>
            </a:r>
            <a:r>
              <a:rPr lang="en-US" altLang="zh-TW" sz="800" dirty="0">
                <a:latin typeface="Courier New" pitchFamily="49" charset="0"/>
                <a:cs typeface="Courier New" pitchFamily="49" charset="0"/>
              </a:rPr>
              <a:t>/input")</a:t>
            </a:r>
          </a:p>
          <a:p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search_bar.clear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search_bar.send_keys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("python")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search_bar.send_keys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Keys.RETURN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driver.current_url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driver.maximize_window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driver.save_screenshot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pFilename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import re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r'[A-Za-z0-9._%+-]+@[A-Za-z0-9.-]+\.[A-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-z]{2,}'</a:t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email = input("Please enter your email: 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re.fullmatch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email)):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print("Valid Email Format")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print("Invalid Email Format")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72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sampleList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["Peter", "Paul", 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Mary","Paul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sampleList.insert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(0,"Wendy")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sampleList.append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("Fred“)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sampleList.remove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("Paul“)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sampleList.pop(0)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sampleSet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{"Peter", "Paul", "Mary"}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sampleDict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{"Peter":20, "Paul":25, "Mary":30}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sampleDict.get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("Peter"))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np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([1, 2, 3, 4, 5, 6, 7, 8])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[1:6:2]) #2,4,6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[-4:-2]) #5,6</a:t>
            </a:r>
          </a:p>
          <a:p>
            <a:r>
              <a:rPr lang="it-IT" altLang="zh-TW" sz="800" dirty="0" smtClean="0">
                <a:latin typeface="Courier New" pitchFamily="49" charset="0"/>
                <a:cs typeface="Courier New" pitchFamily="49" charset="0"/>
              </a:rPr>
              <a:t>arr = np.array([['Col1', 'Col2', 'Col3'], [4, 5, 6</a:t>
            </a:r>
            <a:r>
              <a:rPr lang="it-IT" altLang="zh-TW" sz="800" dirty="0" smtClean="0">
                <a:latin typeface="Courier New" pitchFamily="49" charset="0"/>
                <a:cs typeface="Courier New" pitchFamily="49" charset="0"/>
              </a:rPr>
              <a:t>]])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new_arr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arr.copy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new_arr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arr.view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 #same 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pointer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############################################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import pandas as pd</a:t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list = [7, 8, 9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]</a:t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pdseries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pd.Series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(list)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pdseries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pd.Series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(list, index = ["a", "b", "c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"]) #custom index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data = {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"Name": ['Peter', 'Paul', 'Mary'],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"Marks": [80, 85, 90]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altLang="zh-TW" sz="800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pd.DataFrame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print(df.loc[0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]) #Peter 80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print(df.loc[[0,2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]]) #Peter 80, Mary 90</a:t>
            </a:r>
            <a:endParaRPr lang="en-US" altLang="zh-TW" sz="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('sample.csv')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["Age"].max())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["Age"].min())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["Age"].mean())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df.describe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df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["Sex"].describe())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titanic.dtypes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print(titanic.info())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age_sex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titanic[["Age", "Sex"]]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age_sex.shape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pd.set_option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display.max_columns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', None)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titanic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("titanic.csv")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class_23 = titanic[titanic["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Pclass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([2, 3])]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class_23 = titanic[(titanic["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Pclass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 == 2) | (titanic["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Pclass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 == 3)]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age_no_na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titanic[titanic["Age"].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notna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adult_names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titanic.loc[titanic["Age"] &gt; 35, "Name"]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sample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titanic.iloc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[9:25, 2:5]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titanic.to_excel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("titanic.xlsx",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="passengers", index=False)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pd.ExcelWriter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file_path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, engine='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openpyxl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', mode='a') as writer: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titanic.to_excel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(writer,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sheet_name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new_passengers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", index=False)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sex_age_mean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titanic[["Sex", "Age"]].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("Sex").mean()</a:t>
            </a:r>
          </a:p>
          <a:p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class_count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 = titanic["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Pclass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"].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value_counts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oldest_5_passengers = </a:t>
            </a:r>
            <a:r>
              <a:rPr lang="en-US" altLang="zh-TW" sz="800" dirty="0" err="1" smtClean="0">
                <a:latin typeface="Courier New" pitchFamily="49" charset="0"/>
                <a:cs typeface="Courier New" pitchFamily="49" charset="0"/>
              </a:rPr>
              <a:t>titanic.sort_values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(by="Age", ascending=False).head(5)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for index, row in oldest_5_passengers.iterrows():</a:t>
            </a:r>
          </a:p>
          <a:p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    print(f"{index}: {row['Name']} with age {row['Age</a:t>
            </a:r>
            <a:r>
              <a:rPr lang="en-US" altLang="zh-TW" sz="800" dirty="0" smtClean="0">
                <a:latin typeface="Courier New" pitchFamily="49" charset="0"/>
                <a:cs typeface="Courier New" pitchFamily="49" charset="0"/>
              </a:rPr>
              <a:t>']}“)</a:t>
            </a:r>
            <a:endParaRPr lang="en-US" altLang="zh-TW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724400" y="0"/>
            <a:ext cx="45720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</a:t>
            </a:r>
            <a:endParaRPr kumimoji="0" lang="en-US" altLang="zh-TW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dirname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os.path.dirname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(__file__)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filename =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os.path.basename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("C:/Python/test_write.txt")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Fullname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os.path.join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dirname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r"test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\test.txt")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os.rename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("test.txt", "test1.txt")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os.remove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("C:/Python/test1.txt")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os.mkdir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testing_mkdir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os.rmdir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testing_mkdir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out =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os.path.getsize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("C:/Python/test_write.txt")</a:t>
            </a:r>
            <a:endParaRPr kumimoji="0" lang="en-US" altLang="zh-TW" sz="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import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</a:t>
            </a:r>
            <a:endParaRPr kumimoji="0" lang="en-US" altLang="zh-TW" sz="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shutil.move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("C:/Python/test/test.txt", "C:/Python/test.txt")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shutil.copyfile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("C:/Python/test.txt", "C:/Python/test1.txt")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shutil.make_archive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("OUTFILE (WITH PATH)","zip", "DESTINATION PATH","FILE / FOLDER NAME")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shutil.unpack_archive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("ZIP FILE (WITH PATH)","EXTRACT TO (FOLDER)")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import glob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filename in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glob.glob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("C:/share/*"):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   print(filename)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 filename in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glob.glob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("C:/**/Downloads/test.txt", recursive = True):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   print(filename)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 = ("test.txt", "r")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fob.read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 #whole file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fob.read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(4)) #4char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fob.readline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(3)) #3char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print(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fob.readline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()) #line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fob.close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with open("C:/Python/test_write.txt", "w") as fob: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    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fob.write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("Testing2!")</a:t>
            </a:r>
            <a:b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districts = ["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Kwun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Tong\n", "</a:t>
            </a: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Sha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Tin\n", "Wong Tai Sin"]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 = open("test_write.txt", "w")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fob.writelines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(districts)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fob.close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############################################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221</Words>
  <Application>Microsoft Office PowerPoint</Application>
  <PresentationFormat>如螢幕大小 (4:3)</PresentationFormat>
  <Paragraphs>177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投影片 1</vt:lpstr>
      <vt:lpstr>投影片 2</vt:lpstr>
    </vt:vector>
  </TitlesOfParts>
  <Company>HP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arran_siu</dc:creator>
  <cp:lastModifiedBy>arran_siu</cp:lastModifiedBy>
  <cp:revision>53</cp:revision>
  <dcterms:created xsi:type="dcterms:W3CDTF">2024-10-02T03:46:08Z</dcterms:created>
  <dcterms:modified xsi:type="dcterms:W3CDTF">2024-10-03T06:55:14Z</dcterms:modified>
</cp:coreProperties>
</file>