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4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25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7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7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2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1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435E-6945-4B4F-9FFB-1682EE47362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BE44CD-7D52-4B9B-9BA0-9B001250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9E0D-F7A6-4497-BEE2-5D100494D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22122-1683-46A6-850B-89340E950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20F6-EC1C-44F5-837A-D3C97CFF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30" y="310593"/>
            <a:ext cx="8596668" cy="18265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Principal Component Analysis (PCA)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79F9-7259-4FB0-85DE-1E3405CE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32" y="1732547"/>
            <a:ext cx="10411325" cy="5125453"/>
          </a:xfrm>
        </p:spPr>
        <p:txBody>
          <a:bodyPr>
            <a:normAutofit/>
          </a:bodyPr>
          <a:lstStyle/>
          <a:p>
            <a:r>
              <a:rPr lang="en-US" sz="2800" b="1" dirty="0"/>
              <a:t>Principal Component Analysis (PCA)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PCA is an unsupervised learning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a dimensionality reduction technique that helps with feature extraction and data visualization. PCA is used to transform a higher dimensional space to a lower dimensional space.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PCA is a transformation.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7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E9EB-B990-4FBC-BF1D-A638A58A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9381"/>
            <a:ext cx="8311477" cy="966181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563F-FAB5-493C-B344-6796EF9C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44488"/>
            <a:ext cx="9204602" cy="4872353"/>
          </a:xfrm>
        </p:spPr>
        <p:txBody>
          <a:bodyPr>
            <a:noAutofit/>
          </a:bodyPr>
          <a:lstStyle/>
          <a:p>
            <a:r>
              <a:rPr lang="en-US" sz="2800" dirty="0"/>
              <a:t>Advantages of PCA: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Removes correlated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Reduces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PCA improves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Improves visualization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29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E9EB-B990-4FBC-BF1D-A638A58A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9381"/>
            <a:ext cx="8311477" cy="966181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563F-FAB5-493C-B344-6796EF9C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44488"/>
            <a:ext cx="9204602" cy="4872353"/>
          </a:xfrm>
        </p:spPr>
        <p:txBody>
          <a:bodyPr>
            <a:noAutofit/>
          </a:bodyPr>
          <a:lstStyle/>
          <a:p>
            <a:r>
              <a:rPr lang="en-US" sz="2800" dirty="0"/>
              <a:t>Disadvantages of PCA: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Less interpretable. After PCA, the Principal components will be a linear combinations of features and will be hard to interpret and read.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should be scaled before applying PCA otherwise feature with small variance will be neglected.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475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E9EB-B990-4FBC-BF1D-A638A58A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60421"/>
            <a:ext cx="8311477" cy="108514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Where is PCA used?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563F-FAB5-493C-B344-6796EF9C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44488"/>
            <a:ext cx="9204602" cy="487235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Facial recognition, computer vision and image compression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Finding patterns in data mining, bioinformatics, psychology, finance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91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E9EB-B990-4FBC-BF1D-A638A58A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78307"/>
            <a:ext cx="8311477" cy="9661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Explanation for using PCA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563F-FAB5-493C-B344-6796EF9C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44488"/>
            <a:ext cx="9621697" cy="5145070"/>
          </a:xfrm>
        </p:spPr>
        <p:txBody>
          <a:bodyPr>
            <a:noAutofit/>
          </a:bodyPr>
          <a:lstStyle/>
          <a:p>
            <a:r>
              <a:rPr lang="en-US" sz="2800" dirty="0"/>
              <a:t>Example: If our dataset has 10 independent features and 1 target , it will be very hard to visualize this 11-D plot.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If we are interested only in considering two components, PCA will determine two linear combinations of the features.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PCA is a dimensionality reduction process. We transform higher dimension data to lower dimension data.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8670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213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PCA Theory</vt:lpstr>
      <vt:lpstr>Principal Component Analysis (PCA) </vt:lpstr>
      <vt:lpstr>Advantages</vt:lpstr>
      <vt:lpstr>Disadvantages</vt:lpstr>
      <vt:lpstr>  Where is PCA used? </vt:lpstr>
      <vt:lpstr>Explanation for using PCA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Sridevi Pudipeddi</dc:creator>
  <cp:lastModifiedBy>Sridevi Pudipeddi</cp:lastModifiedBy>
  <cp:revision>5</cp:revision>
  <dcterms:created xsi:type="dcterms:W3CDTF">2023-07-21T08:44:51Z</dcterms:created>
  <dcterms:modified xsi:type="dcterms:W3CDTF">2023-07-21T09:15:00Z</dcterms:modified>
</cp:coreProperties>
</file>