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8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ADB0-1F81-D91A-2E74-259034344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10A35-8E68-6F13-5A5B-8F4CB3E67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9228-DBB6-2435-B4ED-8853568F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7B4B-67F6-8A62-6A00-98401457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6D11-CD52-1FCF-3E3C-18F796E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0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CF97-7EA3-CA74-58C1-39D9A1DA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F39A-A911-16CC-72BF-F917272FC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BC9A-BE43-A2C8-870C-764CD8E6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7BAE-1EB8-8FA4-6C04-4740CA12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0E0AF-2D56-CC36-DE75-BB40F084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8FCBC-4A21-777E-BDC0-FF03858A4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4007-EDA8-D457-F693-BD55079B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63DE2-83B6-FD73-9061-04E8F670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FE802-F27F-AD4C-7693-B6776F04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C7EFC-8307-9A7F-E232-448022CB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5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43CD-397E-32AA-86C0-3389454F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F21ED-8B47-EAE7-C42C-88BF4DDFE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AF89-78EB-D6A1-B154-C6452B6D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694A-7204-88C1-CED1-74ECD3BC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1BD3A-68DC-FC7C-EC03-90FDCBD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4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93B-F4DD-F0A3-DD5C-6672E8DE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52DB-F4F8-CA70-D1BC-E5953495C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19D79-81C9-AE4D-24FD-595E2A38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86AC-53FE-46B6-30A0-93DB66DD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A019-6620-4A4C-C6D1-227E6936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9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FB8A-CB9B-6DCC-88C4-B1B8FE5F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5B50-7C71-04C4-4D0F-892B8803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BB1ED-8035-091F-5F1B-55412ED9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E1273-8468-0316-349D-C61B5E64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B4A45-F40A-4C19-05C9-BFD16EC3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B814-7D95-8B4D-81D5-57730B1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DAEA0-50DE-1601-B8E6-8120B9D8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25334-764E-1DFB-8F4E-CD0993811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83DE2-0283-1CFB-61EA-AB0B70D5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57E06-E24E-4D47-EFC3-7D1761F9A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3D11F-4EB0-D915-6A6C-108D96798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A8257-BA47-1FB9-FE16-174D71F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71453-3178-E857-516F-B650E82D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B21AC-AD1F-0377-4009-687B9032B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C713-BECA-5538-3395-398E7ABF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D810A-B6F8-76DB-FC9A-61C1DF38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B57D5-E13D-8D4E-1287-477C0004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BD187-CCE4-12F5-86CE-15EEDCD8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0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9CDA20-2A45-E6C1-3B90-77067EB8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3FC88-D684-5AB3-8829-A1F0FB6B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26FE2-1603-7A27-546E-58D53D34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5F5B-28F8-0D16-3AEE-CCD380D4D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B825-3A4D-2568-92D8-A1A4C7578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7C4FF-E74A-E8CA-A1DE-E934F3A3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1CFE-4451-E906-A920-A8018BBA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AED14-5AE6-D374-9046-6C54020F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DFEAE-779F-18B1-09E5-1FBA3AF2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5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7E66-036D-5748-132E-0F21C647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B2268-3CCB-4B61-166E-F7A4E086A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68BA4-BE33-0ACC-BCA2-1A87B1DCC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54FFF-7B59-927B-CD59-05D273CA7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43801-4A06-E3B5-2AF0-12551C00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BAAC-643A-DFB4-46FD-94C7164F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8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32F9F-F443-2889-1053-EB0D7B83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55C9-183E-0828-19CD-2A5B467C6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3C8E0-F81C-FBB6-0513-3599F6E4E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7FB1-102A-0081-8440-A6146B1B6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D083-8D9F-D331-C9A6-FDF044DC8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56AAED1-5BE0-D60C-2A13-02F745997067}"/>
              </a:ext>
            </a:extLst>
          </p:cNvPr>
          <p:cNvGrpSpPr/>
          <p:nvPr/>
        </p:nvGrpSpPr>
        <p:grpSpPr>
          <a:xfrm>
            <a:off x="376044" y="105622"/>
            <a:ext cx="10846197" cy="6810857"/>
            <a:chOff x="376044" y="105622"/>
            <a:chExt cx="10846197" cy="681085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8B8E96-564E-D0C6-207A-26B435256ACA}"/>
                </a:ext>
              </a:extLst>
            </p:cNvPr>
            <p:cNvGrpSpPr/>
            <p:nvPr/>
          </p:nvGrpSpPr>
          <p:grpSpPr>
            <a:xfrm>
              <a:off x="376044" y="105622"/>
              <a:ext cx="8137866" cy="6810857"/>
              <a:chOff x="2024090" y="303298"/>
              <a:chExt cx="8137866" cy="681085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007C91-49C3-BEC5-6F27-A54C036B0AC4}"/>
                  </a:ext>
                </a:extLst>
              </p:cNvPr>
              <p:cNvSpPr txBox="1"/>
              <p:nvPr/>
            </p:nvSpPr>
            <p:spPr>
              <a:xfrm>
                <a:off x="2456120" y="303298"/>
                <a:ext cx="2413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highlight>
                      <a:srgbClr val="FF00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Beggars/Provisioners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A985B2-E1AE-840D-9619-E60CB871C2F3}"/>
                  </a:ext>
                </a:extLst>
              </p:cNvPr>
              <p:cNvSpPr txBox="1"/>
              <p:nvPr/>
            </p:nvSpPr>
            <p:spPr>
              <a:xfrm>
                <a:off x="5040939" y="303298"/>
                <a:ext cx="2413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highlight>
                      <a:srgbClr val="00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gear foragers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583236-EA03-F0F8-AA3E-3B31B4C8D25C}"/>
                  </a:ext>
                </a:extLst>
              </p:cNvPr>
              <p:cNvSpPr txBox="1"/>
              <p:nvPr/>
            </p:nvSpPr>
            <p:spPr>
              <a:xfrm>
                <a:off x="7625758" y="303298"/>
                <a:ext cx="2413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highlight>
                      <a:srgbClr val="FF00FF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Scavengers/Depredators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DB8202-0AD7-D08E-D300-F9C3FB1752AC}"/>
                  </a:ext>
                </a:extLst>
              </p:cNvPr>
              <p:cNvSpPr txBox="1"/>
              <p:nvPr/>
            </p:nvSpPr>
            <p:spPr>
              <a:xfrm rot="16200000">
                <a:off x="994433" y="1510093"/>
                <a:ext cx="2413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BA4407-F049-103E-3C06-1307B2EC1624}"/>
                  </a:ext>
                </a:extLst>
              </p:cNvPr>
              <p:cNvSpPr txBox="1"/>
              <p:nvPr/>
            </p:nvSpPr>
            <p:spPr>
              <a:xfrm rot="16200000">
                <a:off x="986571" y="3580648"/>
                <a:ext cx="2413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42B6E7-0927-96FB-BDDA-7C2340A88769}"/>
                  </a:ext>
                </a:extLst>
              </p:cNvPr>
              <p:cNvSpPr txBox="1"/>
              <p:nvPr/>
            </p:nvSpPr>
            <p:spPr>
              <a:xfrm rot="16200000">
                <a:off x="994433" y="5738083"/>
                <a:ext cx="24135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  <p:pic>
            <p:nvPicPr>
              <p:cNvPr id="3" name="Picture 2" descr="A collage of images of a map&#10;&#10;Description automatically generated">
                <a:extLst>
                  <a:ext uri="{FF2B5EF4-FFF2-40B4-BE49-F238E27FC236}">
                    <a16:creationId xmlns:a16="http://schemas.microsoft.com/office/drawing/2014/main" id="{6D80B9ED-9ACB-6F8B-28B8-213735A48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0506" y="624840"/>
                <a:ext cx="7791450" cy="6233160"/>
              </a:xfrm>
              <a:prstGeom prst="rect">
                <a:avLst/>
              </a:prstGeom>
            </p:spPr>
          </p:pic>
        </p:grpSp>
        <p:pic>
          <p:nvPicPr>
            <p:cNvPr id="5" name="Picture 4" descr="A graph of a graph showing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ADA75573-B364-F3C4-FE31-374AB5D2FF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1" t="5907" r="5969" b="16731"/>
            <a:stretch/>
          </p:blipFill>
          <p:spPr>
            <a:xfrm>
              <a:off x="8513910" y="444176"/>
              <a:ext cx="2622717" cy="1901277"/>
            </a:xfrm>
            <a:prstGeom prst="rect">
              <a:avLst/>
            </a:prstGeom>
          </p:spPr>
        </p:pic>
        <p:pic>
          <p:nvPicPr>
            <p:cNvPr id="7" name="Picture 6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426B64AB-E32E-C4F3-285F-6064801A2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t="5908" r="6194" b="16811"/>
            <a:stretch/>
          </p:blipFill>
          <p:spPr>
            <a:xfrm>
              <a:off x="8488442" y="2462835"/>
              <a:ext cx="2733799" cy="2009554"/>
            </a:xfrm>
            <a:prstGeom prst="rect">
              <a:avLst/>
            </a:prstGeom>
          </p:spPr>
        </p:pic>
        <p:pic>
          <p:nvPicPr>
            <p:cNvPr id="15" name="Picture 14" descr="A graph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F22582F8-C8A7-35FB-C13E-8694B75116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94" t="6130" r="6194" b="10819"/>
            <a:stretch/>
          </p:blipFill>
          <p:spPr>
            <a:xfrm>
              <a:off x="8513910" y="4658079"/>
              <a:ext cx="2543903" cy="2009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5</cp:revision>
  <dcterms:created xsi:type="dcterms:W3CDTF">2024-02-02T17:30:42Z</dcterms:created>
  <dcterms:modified xsi:type="dcterms:W3CDTF">2024-02-08T21:14:46Z</dcterms:modified>
</cp:coreProperties>
</file>