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C"/>
    <a:srgbClr val="FF9899"/>
    <a:srgbClr val="FEC2C2"/>
    <a:srgbClr val="F6C3C0"/>
    <a:srgbClr val="B9D0F8"/>
    <a:srgbClr val="99E3AE"/>
    <a:srgbClr val="EC7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0" d="100"/>
          <a:sy n="30" d="100"/>
        </p:scale>
        <p:origin x="18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3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1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3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0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3B054-712A-47A7-A562-EFC3154E795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182945F-3AC6-6FD4-96BD-17AA37706BB7}"/>
              </a:ext>
            </a:extLst>
          </p:cNvPr>
          <p:cNvGrpSpPr/>
          <p:nvPr/>
        </p:nvGrpSpPr>
        <p:grpSpPr>
          <a:xfrm>
            <a:off x="428820" y="3119200"/>
            <a:ext cx="11523168" cy="9417814"/>
            <a:chOff x="428820" y="3119200"/>
            <a:chExt cx="11523168" cy="94178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0E228F3-293D-8C69-E14C-5F01E0391EA5}"/>
                </a:ext>
              </a:extLst>
            </p:cNvPr>
            <p:cNvGrpSpPr/>
            <p:nvPr/>
          </p:nvGrpSpPr>
          <p:grpSpPr>
            <a:xfrm>
              <a:off x="428820" y="3119200"/>
              <a:ext cx="11523168" cy="9417814"/>
              <a:chOff x="428820" y="3119200"/>
              <a:chExt cx="11523168" cy="941781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007C91-49C3-BEC5-6F27-A54C036B0AC4}"/>
                  </a:ext>
                </a:extLst>
              </p:cNvPr>
              <p:cNvSpPr txBox="1"/>
              <p:nvPr/>
            </p:nvSpPr>
            <p:spPr>
              <a:xfrm>
                <a:off x="909084" y="3119200"/>
                <a:ext cx="2715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highlight>
                      <a:srgbClr val="F6C3C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Beggars/Provisioners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A985B2-E1AE-840D-9619-E60CB871C2F3}"/>
                  </a:ext>
                </a:extLst>
              </p:cNvPr>
              <p:cNvSpPr txBox="1"/>
              <p:nvPr/>
            </p:nvSpPr>
            <p:spPr>
              <a:xfrm>
                <a:off x="3817005" y="3119200"/>
                <a:ext cx="2715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highlight>
                      <a:srgbClr val="99E3AE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gear foragers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583236-EA03-F0F8-AA3E-3B31B4C8D25C}"/>
                  </a:ext>
                </a:extLst>
              </p:cNvPr>
              <p:cNvSpPr txBox="1"/>
              <p:nvPr/>
            </p:nvSpPr>
            <p:spPr>
              <a:xfrm>
                <a:off x="6724926" y="3119200"/>
                <a:ext cx="2715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highlight>
                      <a:srgbClr val="B9D0F8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Scavengers/Depredators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DB8202-0AD7-D08E-D300-F9C3FB1752AC}"/>
                  </a:ext>
                </a:extLst>
              </p:cNvPr>
              <p:cNvSpPr txBox="1"/>
              <p:nvPr/>
            </p:nvSpPr>
            <p:spPr>
              <a:xfrm rot="16200000">
                <a:off x="-735314" y="4482614"/>
                <a:ext cx="2715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highlight>
                      <a:srgbClr val="FFEBEC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BA4407-F049-103E-3C06-1307B2EC1624}"/>
                  </a:ext>
                </a:extLst>
              </p:cNvPr>
              <p:cNvSpPr txBox="1"/>
              <p:nvPr/>
            </p:nvSpPr>
            <p:spPr>
              <a:xfrm rot="16200000">
                <a:off x="-744159" y="6811989"/>
                <a:ext cx="2715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highlight>
                      <a:srgbClr val="FF9899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During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42B6E7-0927-96FB-BDDA-7C2340A88769}"/>
                  </a:ext>
                </a:extLst>
              </p:cNvPr>
              <p:cNvSpPr txBox="1"/>
              <p:nvPr/>
            </p:nvSpPr>
            <p:spPr>
              <a:xfrm rot="16200000">
                <a:off x="-735314" y="9239103"/>
                <a:ext cx="2715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highlight>
                      <a:srgbClr val="FEC2C2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</a:t>
                </a:r>
              </a:p>
            </p:txBody>
          </p:sp>
          <p:pic>
            <p:nvPicPr>
              <p:cNvPr id="17" name="Picture 16" descr="A diagram of a graph&#10;&#10;Description automatically generated with medium confidence">
                <a:extLst>
                  <a:ext uri="{FF2B5EF4-FFF2-40B4-BE49-F238E27FC236}">
                    <a16:creationId xmlns:a16="http://schemas.microsoft.com/office/drawing/2014/main" id="{E21403FA-1B75-D25B-DC4E-E8F7D15311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86" t="6381" r="29504" b="10572"/>
              <a:stretch/>
            </p:blipFill>
            <p:spPr>
              <a:xfrm rot="5400000">
                <a:off x="1420321" y="10267317"/>
                <a:ext cx="1913467" cy="2419141"/>
              </a:xfrm>
              <a:prstGeom prst="rect">
                <a:avLst/>
              </a:prstGeom>
            </p:spPr>
          </p:pic>
          <p:pic>
            <p:nvPicPr>
              <p:cNvPr id="19" name="Picture 18" descr="A diagram of different stages of period&#10;&#10;Description automatically generated">
                <a:extLst>
                  <a:ext uri="{FF2B5EF4-FFF2-40B4-BE49-F238E27FC236}">
                    <a16:creationId xmlns:a16="http://schemas.microsoft.com/office/drawing/2014/main" id="{A1D6D0D3-B12A-0689-E8BA-E09CC8FB92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34" t="6533" r="30193" b="18582"/>
              <a:stretch/>
            </p:blipFill>
            <p:spPr>
              <a:xfrm rot="5400000">
                <a:off x="4312074" y="10267317"/>
                <a:ext cx="1913467" cy="2419141"/>
              </a:xfrm>
              <a:prstGeom prst="rect">
                <a:avLst/>
              </a:prstGeom>
            </p:spPr>
          </p:pic>
          <p:pic>
            <p:nvPicPr>
              <p:cNvPr id="21" name="Picture 20" descr="A diagram of different shapes&#10;&#10;Description automatically generated with medium confidence">
                <a:extLst>
                  <a:ext uri="{FF2B5EF4-FFF2-40B4-BE49-F238E27FC236}">
                    <a16:creationId xmlns:a16="http://schemas.microsoft.com/office/drawing/2014/main" id="{B57BFF0E-6503-9871-0A35-83FA325A97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33" t="5003" r="28133" b="11714"/>
              <a:stretch/>
            </p:blipFill>
            <p:spPr>
              <a:xfrm rot="5400000">
                <a:off x="7175934" y="10398603"/>
                <a:ext cx="1913467" cy="2363355"/>
              </a:xfrm>
              <a:prstGeom prst="rect">
                <a:avLst/>
              </a:prstGeom>
            </p:spPr>
          </p:pic>
          <p:pic>
            <p:nvPicPr>
              <p:cNvPr id="23" name="Picture 22" descr="A diagram of a graph&#10;&#10;Description automatically generated with medium confidence">
                <a:extLst>
                  <a:ext uri="{FF2B5EF4-FFF2-40B4-BE49-F238E27FC236}">
                    <a16:creationId xmlns:a16="http://schemas.microsoft.com/office/drawing/2014/main" id="{7820E37C-8F24-3E9A-16E1-9B1972ACF3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35" t="7715" r="15616" b="13048"/>
              <a:stretch/>
            </p:blipFill>
            <p:spPr>
              <a:xfrm>
                <a:off x="9587679" y="3609941"/>
                <a:ext cx="2277494" cy="2114678"/>
              </a:xfrm>
              <a:prstGeom prst="rect">
                <a:avLst/>
              </a:prstGeom>
            </p:spPr>
          </p:pic>
          <p:pic>
            <p:nvPicPr>
              <p:cNvPr id="25" name="Picture 24" descr="A diagram of a graph&#10;&#10;Description automatically generated with medium confidence">
                <a:extLst>
                  <a:ext uri="{FF2B5EF4-FFF2-40B4-BE49-F238E27FC236}">
                    <a16:creationId xmlns:a16="http://schemas.microsoft.com/office/drawing/2014/main" id="{F61E5D77-5AB8-B0BE-B6CB-72CF0FE88A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35" t="5004" r="15616" b="12476"/>
              <a:stretch/>
            </p:blipFill>
            <p:spPr>
              <a:xfrm>
                <a:off x="9686220" y="5939316"/>
                <a:ext cx="2186910" cy="2114678"/>
              </a:xfrm>
              <a:prstGeom prst="rect">
                <a:avLst/>
              </a:prstGeom>
            </p:spPr>
          </p:pic>
          <p:pic>
            <p:nvPicPr>
              <p:cNvPr id="27" name="Picture 26" descr="A diagram of a graph&#10;&#10;Description automatically generated with medium confidence">
                <a:extLst>
                  <a:ext uri="{FF2B5EF4-FFF2-40B4-BE49-F238E27FC236}">
                    <a16:creationId xmlns:a16="http://schemas.microsoft.com/office/drawing/2014/main" id="{D3E0CA58-CE3E-6F51-C410-6C8DD8782B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35" t="5003" r="15616" b="11143"/>
              <a:stretch/>
            </p:blipFill>
            <p:spPr>
              <a:xfrm>
                <a:off x="9686220" y="8268691"/>
                <a:ext cx="2265768" cy="2226332"/>
              </a:xfrm>
              <a:prstGeom prst="rect">
                <a:avLst/>
              </a:prstGeom>
            </p:spPr>
          </p:pic>
        </p:grpSp>
        <p:pic>
          <p:nvPicPr>
            <p:cNvPr id="4" name="Picture 3" descr="A collage of several black dots&#10;&#10;Description automatically generated">
              <a:extLst>
                <a:ext uri="{FF2B5EF4-FFF2-40B4-BE49-F238E27FC236}">
                  <a16:creationId xmlns:a16="http://schemas.microsoft.com/office/drawing/2014/main" id="{5E4F965B-510E-1C97-9B2D-E13A0DB35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466" y="3484747"/>
              <a:ext cx="8669750" cy="693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056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F8429D1-FFCF-0691-543C-7FB469DF9C99}"/>
              </a:ext>
            </a:extLst>
          </p:cNvPr>
          <p:cNvGrpSpPr/>
          <p:nvPr/>
        </p:nvGrpSpPr>
        <p:grpSpPr>
          <a:xfrm>
            <a:off x="2095499" y="4662713"/>
            <a:ext cx="9525003" cy="4734950"/>
            <a:chOff x="2095499" y="4662713"/>
            <a:chExt cx="9525003" cy="4734950"/>
          </a:xfrm>
        </p:grpSpPr>
        <p:pic>
          <p:nvPicPr>
            <p:cNvPr id="7" name="Picture 6" descr="A group of colorful dots&#10;&#10;Description automatically generated">
              <a:extLst>
                <a:ext uri="{FF2B5EF4-FFF2-40B4-BE49-F238E27FC236}">
                  <a16:creationId xmlns:a16="http://schemas.microsoft.com/office/drawing/2014/main" id="{58A20372-584E-0E81-3919-47628BCE7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500" y="4953000"/>
              <a:ext cx="9525000" cy="381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FA060C-B65D-67CB-34FB-15A08A6D8491}"/>
                </a:ext>
              </a:extLst>
            </p:cNvPr>
            <p:cNvSpPr txBox="1"/>
            <p:nvPr/>
          </p:nvSpPr>
          <p:spPr>
            <a:xfrm>
              <a:off x="2332238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11E43F-0DD0-C5BA-4437-612C5B53EB49}"/>
                </a:ext>
              </a:extLst>
            </p:cNvPr>
            <p:cNvSpPr txBox="1"/>
            <p:nvPr/>
          </p:nvSpPr>
          <p:spPr>
            <a:xfrm>
              <a:off x="5500355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During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D9B69B-4C20-B9DD-78D1-0453E1A24043}"/>
                </a:ext>
              </a:extLst>
            </p:cNvPr>
            <p:cNvSpPr txBox="1"/>
            <p:nvPr/>
          </p:nvSpPr>
          <p:spPr>
            <a:xfrm>
              <a:off x="8695080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82E2F9-84E9-F1E3-9231-4393D446CD42}"/>
                </a:ext>
              </a:extLst>
            </p:cNvPr>
            <p:cNvSpPr txBox="1"/>
            <p:nvPr/>
          </p:nvSpPr>
          <p:spPr>
            <a:xfrm>
              <a:off x="2095499" y="8751332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Total Clusters = 8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HC Clusters = 7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C29A21-085C-BA23-94EF-0E49267AFB60}"/>
                </a:ext>
              </a:extLst>
            </p:cNvPr>
            <p:cNvSpPr txBox="1"/>
            <p:nvPr/>
          </p:nvSpPr>
          <p:spPr>
            <a:xfrm>
              <a:off x="5242965" y="8739664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Total Clusters = 7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HC Clusters = 4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DB0870-99A8-9614-40EF-4CDFD6ADB97B}"/>
                </a:ext>
              </a:extLst>
            </p:cNvPr>
            <p:cNvSpPr txBox="1"/>
            <p:nvPr/>
          </p:nvSpPr>
          <p:spPr>
            <a:xfrm>
              <a:off x="8431733" y="8727996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Total Clusters = 8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HC Clusters = 8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73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</TotalTime>
  <Words>51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Bankhead, Kyra</dc:creator>
  <cp:lastModifiedBy>Bankhead, Kyra</cp:lastModifiedBy>
  <cp:revision>19</cp:revision>
  <dcterms:created xsi:type="dcterms:W3CDTF">2024-02-02T17:30:42Z</dcterms:created>
  <dcterms:modified xsi:type="dcterms:W3CDTF">2024-02-18T23:55:25Z</dcterms:modified>
</cp:coreProperties>
</file>