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4C4C4"/>
    <a:srgbClr val="808080"/>
    <a:srgbClr val="71CBD1"/>
    <a:srgbClr val="79CEB7"/>
    <a:srgbClr val="FFA07A"/>
    <a:srgbClr val="FFEBEC"/>
    <a:srgbClr val="FF9899"/>
    <a:srgbClr val="FEC2C2"/>
    <a:srgbClr val="F6C3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972" y="-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7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9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3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7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1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3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0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0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6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3B054-712A-47A7-A562-EFC3154E7950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3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585BD46F-79E3-A2A3-ACDB-6E8D1F726534}"/>
              </a:ext>
            </a:extLst>
          </p:cNvPr>
          <p:cNvGrpSpPr/>
          <p:nvPr/>
        </p:nvGrpSpPr>
        <p:grpSpPr>
          <a:xfrm>
            <a:off x="1000990" y="3119200"/>
            <a:ext cx="9397152" cy="7989332"/>
            <a:chOff x="1000990" y="3119200"/>
            <a:chExt cx="9397152" cy="7989332"/>
          </a:xfrm>
        </p:grpSpPr>
        <p:pic>
          <p:nvPicPr>
            <p:cNvPr id="41" name="Picture 40" descr="A close-up of a network&#10;&#10;Description automatically generated">
              <a:extLst>
                <a:ext uri="{FF2B5EF4-FFF2-40B4-BE49-F238E27FC236}">
                  <a16:creationId xmlns:a16="http://schemas.microsoft.com/office/drawing/2014/main" id="{AD76C76B-B010-5827-920B-A4E358B14D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524"/>
            <a:stretch/>
          </p:blipFill>
          <p:spPr>
            <a:xfrm>
              <a:off x="6567099" y="8697113"/>
              <a:ext cx="2357881" cy="2284277"/>
            </a:xfrm>
            <a:prstGeom prst="rect">
              <a:avLst/>
            </a:prstGeom>
          </p:spPr>
        </p:pic>
        <p:pic>
          <p:nvPicPr>
            <p:cNvPr id="37" name="Picture 36" descr="A network of dots and lines&#10;&#10;Description automatically generated">
              <a:extLst>
                <a:ext uri="{FF2B5EF4-FFF2-40B4-BE49-F238E27FC236}">
                  <a16:creationId xmlns:a16="http://schemas.microsoft.com/office/drawing/2014/main" id="{10198261-EAEA-D9E4-75AD-359922BC9A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095"/>
            <a:stretch/>
          </p:blipFill>
          <p:spPr>
            <a:xfrm>
              <a:off x="6579799" y="6158373"/>
              <a:ext cx="2344081" cy="2285669"/>
            </a:xfrm>
            <a:prstGeom prst="rect">
              <a:avLst/>
            </a:prstGeom>
          </p:spPr>
        </p:pic>
        <p:pic>
          <p:nvPicPr>
            <p:cNvPr id="33" name="Picture 32" descr="A close-up of a network&#10;&#10;Description automatically generated">
              <a:extLst>
                <a:ext uri="{FF2B5EF4-FFF2-40B4-BE49-F238E27FC236}">
                  <a16:creationId xmlns:a16="http://schemas.microsoft.com/office/drawing/2014/main" id="{5A44F2C3-664D-E97D-17A2-3C51A0B986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048"/>
            <a:stretch/>
          </p:blipFill>
          <p:spPr>
            <a:xfrm>
              <a:off x="6547396" y="3594819"/>
              <a:ext cx="2356651" cy="232309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6D32755-9C11-A733-B4D3-1051941B3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095"/>
            <a:stretch/>
          </p:blipFill>
          <p:spPr>
            <a:xfrm>
              <a:off x="3992249" y="8672767"/>
              <a:ext cx="2380646" cy="2321323"/>
            </a:xfrm>
            <a:prstGeom prst="rect">
              <a:avLst/>
            </a:prstGeom>
          </p:spPr>
        </p:pic>
        <p:pic>
          <p:nvPicPr>
            <p:cNvPr id="28" name="Picture 27" descr="A network of dots and lines&#10;&#10;Description automatically generated">
              <a:extLst>
                <a:ext uri="{FF2B5EF4-FFF2-40B4-BE49-F238E27FC236}">
                  <a16:creationId xmlns:a16="http://schemas.microsoft.com/office/drawing/2014/main" id="{F3038981-32DA-5D31-3531-A0057AAE08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524"/>
            <a:stretch/>
          </p:blipFill>
          <p:spPr>
            <a:xfrm>
              <a:off x="4015602" y="6161500"/>
              <a:ext cx="2342981" cy="2269842"/>
            </a:xfrm>
            <a:prstGeom prst="rect">
              <a:avLst/>
            </a:prstGeom>
          </p:spPr>
        </p:pic>
        <p:pic>
          <p:nvPicPr>
            <p:cNvPr id="24" name="Picture 23" descr="A close-up of a network&#10;&#10;Description automatically generated">
              <a:extLst>
                <a:ext uri="{FF2B5EF4-FFF2-40B4-BE49-F238E27FC236}">
                  <a16:creationId xmlns:a16="http://schemas.microsoft.com/office/drawing/2014/main" id="{BD8ABC74-CADD-9963-0699-A8431D7A35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952"/>
            <a:stretch/>
          </p:blipFill>
          <p:spPr>
            <a:xfrm>
              <a:off x="4015602" y="3622050"/>
              <a:ext cx="2414138" cy="2323769"/>
            </a:xfrm>
            <a:prstGeom prst="rect">
              <a:avLst/>
            </a:prstGeom>
          </p:spPr>
        </p:pic>
        <p:pic>
          <p:nvPicPr>
            <p:cNvPr id="22" name="Picture 21" descr="A network of dots and circles&#10;&#10;Description automatically generated with medium confidence">
              <a:extLst>
                <a:ext uri="{FF2B5EF4-FFF2-40B4-BE49-F238E27FC236}">
                  <a16:creationId xmlns:a16="http://schemas.microsoft.com/office/drawing/2014/main" id="{F7601F29-70B6-A0C1-4947-3322907368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476"/>
            <a:stretch/>
          </p:blipFill>
          <p:spPr>
            <a:xfrm>
              <a:off x="1503144" y="8709813"/>
              <a:ext cx="2319533" cy="2271577"/>
            </a:xfrm>
            <a:prstGeom prst="rect">
              <a:avLst/>
            </a:prstGeom>
          </p:spPr>
        </p:pic>
        <p:pic>
          <p:nvPicPr>
            <p:cNvPr id="20" name="Picture 19" descr="A close-up of a network&#10;&#10;Description automatically generated">
              <a:extLst>
                <a:ext uri="{FF2B5EF4-FFF2-40B4-BE49-F238E27FC236}">
                  <a16:creationId xmlns:a16="http://schemas.microsoft.com/office/drawing/2014/main" id="{4A2B8480-E108-7BB8-8DAF-4727DE4E0A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714"/>
            <a:stretch/>
          </p:blipFill>
          <p:spPr>
            <a:xfrm>
              <a:off x="1457041" y="6145673"/>
              <a:ext cx="2393482" cy="2323769"/>
            </a:xfrm>
            <a:prstGeom prst="rect">
              <a:avLst/>
            </a:prstGeom>
          </p:spPr>
        </p:pic>
        <p:pic>
          <p:nvPicPr>
            <p:cNvPr id="14" name="Picture 13" descr="A close-up of a network&#10;&#10;Description automatically generated">
              <a:extLst>
                <a:ext uri="{FF2B5EF4-FFF2-40B4-BE49-F238E27FC236}">
                  <a16:creationId xmlns:a16="http://schemas.microsoft.com/office/drawing/2014/main" id="{5E856B83-C6E3-93F7-8EE9-DA63C17927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095"/>
            <a:stretch/>
          </p:blipFill>
          <p:spPr>
            <a:xfrm>
              <a:off x="1467782" y="3624901"/>
              <a:ext cx="2367190" cy="230820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007C91-49C3-BEC5-6F27-A54C036B0AC4}"/>
                </a:ext>
              </a:extLst>
            </p:cNvPr>
            <p:cNvSpPr txBox="1"/>
            <p:nvPr/>
          </p:nvSpPr>
          <p:spPr>
            <a:xfrm>
              <a:off x="1276959" y="3119200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Beggars/Provisioners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A985B2-E1AE-840D-9619-E60CB871C2F3}"/>
                </a:ext>
              </a:extLst>
            </p:cNvPr>
            <p:cNvSpPr txBox="1"/>
            <p:nvPr/>
          </p:nvSpPr>
          <p:spPr>
            <a:xfrm>
              <a:off x="3822677" y="3119200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Fixed gear foragers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583236-EA03-F0F8-AA3E-3B31B4C8D25C}"/>
                </a:ext>
              </a:extLst>
            </p:cNvPr>
            <p:cNvSpPr txBox="1"/>
            <p:nvPr/>
          </p:nvSpPr>
          <p:spPr>
            <a:xfrm>
              <a:off x="6368394" y="3119200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Scavengers/Depredators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DB8202-0AD7-D08E-D300-F9C3FB1752AC}"/>
                </a:ext>
              </a:extLst>
            </p:cNvPr>
            <p:cNvSpPr txBox="1"/>
            <p:nvPr/>
          </p:nvSpPr>
          <p:spPr>
            <a:xfrm rot="16200000">
              <a:off x="-166318" y="4476845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BA4407-F049-103E-3C06-1307B2EC1624}"/>
                </a:ext>
              </a:extLst>
            </p:cNvPr>
            <p:cNvSpPr txBox="1"/>
            <p:nvPr/>
          </p:nvSpPr>
          <p:spPr>
            <a:xfrm rot="16200000">
              <a:off x="-171989" y="7113866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During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42B6E7-0927-96FB-BDDA-7C2340A88769}"/>
                </a:ext>
              </a:extLst>
            </p:cNvPr>
            <p:cNvSpPr txBox="1"/>
            <p:nvPr/>
          </p:nvSpPr>
          <p:spPr>
            <a:xfrm rot="16200000">
              <a:off x="-166318" y="9566221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9729A3E-07B6-E52E-69B6-46E966191674}"/>
                </a:ext>
              </a:extLst>
            </p:cNvPr>
            <p:cNvSpPr/>
            <p:nvPr/>
          </p:nvSpPr>
          <p:spPr>
            <a:xfrm>
              <a:off x="1433481" y="3566160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C24E826-4B51-AED3-8004-C526047E522E}"/>
                </a:ext>
              </a:extLst>
            </p:cNvPr>
            <p:cNvSpPr/>
            <p:nvPr/>
          </p:nvSpPr>
          <p:spPr>
            <a:xfrm>
              <a:off x="3977976" y="3563940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907100-7F11-1DFC-07FD-585CE8AE767D}"/>
                </a:ext>
              </a:extLst>
            </p:cNvPr>
            <p:cNvSpPr/>
            <p:nvPr/>
          </p:nvSpPr>
          <p:spPr>
            <a:xfrm>
              <a:off x="6522471" y="3563940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5AB483-E6F1-BFAE-1B45-768DE9384FD5}"/>
                </a:ext>
              </a:extLst>
            </p:cNvPr>
            <p:cNvSpPr/>
            <p:nvPr/>
          </p:nvSpPr>
          <p:spPr>
            <a:xfrm>
              <a:off x="6522471" y="6108628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BCB162-9586-6A74-0900-82B3A95F361C}"/>
                </a:ext>
              </a:extLst>
            </p:cNvPr>
            <p:cNvSpPr/>
            <p:nvPr/>
          </p:nvSpPr>
          <p:spPr>
            <a:xfrm>
              <a:off x="3977976" y="6104737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1B1A04-6E52-DAA8-AF55-8C0BA4090F2F}"/>
                </a:ext>
              </a:extLst>
            </p:cNvPr>
            <p:cNvSpPr/>
            <p:nvPr/>
          </p:nvSpPr>
          <p:spPr>
            <a:xfrm>
              <a:off x="1433481" y="6104737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2327259-5D1C-252D-F3EB-87C6256FD492}"/>
                </a:ext>
              </a:extLst>
            </p:cNvPr>
            <p:cNvSpPr/>
            <p:nvPr/>
          </p:nvSpPr>
          <p:spPr>
            <a:xfrm>
              <a:off x="1433481" y="8656177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0F69AD-3477-AAD2-9C91-9EAD0DC51524}"/>
                </a:ext>
              </a:extLst>
            </p:cNvPr>
            <p:cNvSpPr/>
            <p:nvPr/>
          </p:nvSpPr>
          <p:spPr>
            <a:xfrm>
              <a:off x="3977975" y="8656176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12D9CD-7D8E-215A-471C-E37827A30A05}"/>
                </a:ext>
              </a:extLst>
            </p:cNvPr>
            <p:cNvSpPr/>
            <p:nvPr/>
          </p:nvSpPr>
          <p:spPr>
            <a:xfrm>
              <a:off x="6522471" y="8653316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 descr="A graph of a number of colored bars&#10;&#10;Description automatically generated with medium confidence">
              <a:extLst>
                <a:ext uri="{FF2B5EF4-FFF2-40B4-BE49-F238E27FC236}">
                  <a16:creationId xmlns:a16="http://schemas.microsoft.com/office/drawing/2014/main" id="{C132C357-347B-A6CF-00C3-E810C1135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357" t="37958" r="32" b="39536"/>
            <a:stretch/>
          </p:blipFill>
          <p:spPr>
            <a:xfrm>
              <a:off x="9221002" y="6355081"/>
              <a:ext cx="1030340" cy="171196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035074C-FC4E-D076-788E-3BF62C293DA6}"/>
                </a:ext>
              </a:extLst>
            </p:cNvPr>
            <p:cNvSpPr txBox="1"/>
            <p:nvPr/>
          </p:nvSpPr>
          <p:spPr>
            <a:xfrm>
              <a:off x="8888424" y="5617721"/>
              <a:ext cx="1509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Social</a:t>
              </a:r>
            </a:p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Centrality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56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F8429D1-FFCF-0691-543C-7FB469DF9C99}"/>
              </a:ext>
            </a:extLst>
          </p:cNvPr>
          <p:cNvGrpSpPr/>
          <p:nvPr/>
        </p:nvGrpSpPr>
        <p:grpSpPr>
          <a:xfrm>
            <a:off x="2329415" y="3089095"/>
            <a:ext cx="9525003" cy="4734950"/>
            <a:chOff x="2095499" y="4662713"/>
            <a:chExt cx="9525003" cy="4734950"/>
          </a:xfrm>
        </p:grpSpPr>
        <p:pic>
          <p:nvPicPr>
            <p:cNvPr id="7" name="Picture 6" descr="A group of colorful dots&#10;&#10;Description automatically generated">
              <a:extLst>
                <a:ext uri="{FF2B5EF4-FFF2-40B4-BE49-F238E27FC236}">
                  <a16:creationId xmlns:a16="http://schemas.microsoft.com/office/drawing/2014/main" id="{58A20372-584E-0E81-3919-47628BCE7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5500" y="4953000"/>
              <a:ext cx="9525000" cy="381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FA060C-B65D-67CB-34FB-15A08A6D8491}"/>
                </a:ext>
              </a:extLst>
            </p:cNvPr>
            <p:cNvSpPr txBox="1"/>
            <p:nvPr/>
          </p:nvSpPr>
          <p:spPr>
            <a:xfrm>
              <a:off x="2332238" y="4662713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11E43F-0DD0-C5BA-4437-612C5B53EB49}"/>
                </a:ext>
              </a:extLst>
            </p:cNvPr>
            <p:cNvSpPr txBox="1"/>
            <p:nvPr/>
          </p:nvSpPr>
          <p:spPr>
            <a:xfrm>
              <a:off x="5500355" y="4662713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During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D9B69B-4C20-B9DD-78D1-0453E1A24043}"/>
                </a:ext>
              </a:extLst>
            </p:cNvPr>
            <p:cNvSpPr txBox="1"/>
            <p:nvPr/>
          </p:nvSpPr>
          <p:spPr>
            <a:xfrm>
              <a:off x="8695080" y="4662713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82E2F9-84E9-F1E3-9231-4393D446CD42}"/>
                </a:ext>
              </a:extLst>
            </p:cNvPr>
            <p:cNvSpPr txBox="1"/>
            <p:nvPr/>
          </p:nvSpPr>
          <p:spPr>
            <a:xfrm>
              <a:off x="2095499" y="8751332"/>
              <a:ext cx="3188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Clusters = 8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Human-centric Clusters = 7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C29A21-085C-BA23-94EF-0E49267AFB60}"/>
                </a:ext>
              </a:extLst>
            </p:cNvPr>
            <p:cNvSpPr txBox="1"/>
            <p:nvPr/>
          </p:nvSpPr>
          <p:spPr>
            <a:xfrm>
              <a:off x="5242965" y="8739664"/>
              <a:ext cx="3188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Clusters = 7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Human-centric Clusters = 4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DB0870-99A8-9614-40EF-4CDFD6ADB97B}"/>
                </a:ext>
              </a:extLst>
            </p:cNvPr>
            <p:cNvSpPr txBox="1"/>
            <p:nvPr/>
          </p:nvSpPr>
          <p:spPr>
            <a:xfrm>
              <a:off x="8431733" y="8727996"/>
              <a:ext cx="3188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Clusters = 8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Human-centric Clusters = 8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73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D9BA765A-B186-5686-E9D0-D06AE027283C}"/>
              </a:ext>
            </a:extLst>
          </p:cNvPr>
          <p:cNvGrpSpPr/>
          <p:nvPr/>
        </p:nvGrpSpPr>
        <p:grpSpPr>
          <a:xfrm>
            <a:off x="262388" y="4991058"/>
            <a:ext cx="12757074" cy="4817085"/>
            <a:chOff x="262388" y="4991058"/>
            <a:chExt cx="12757074" cy="481708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F47ED3-BA4A-E277-EA22-345E0D8A91EC}"/>
                </a:ext>
              </a:extLst>
            </p:cNvPr>
            <p:cNvSpPr/>
            <p:nvPr/>
          </p:nvSpPr>
          <p:spPr>
            <a:xfrm>
              <a:off x="262388" y="4991059"/>
              <a:ext cx="4235116" cy="48170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4B8159-3272-E790-8B2D-69463F50A864}"/>
                </a:ext>
              </a:extLst>
            </p:cNvPr>
            <p:cNvSpPr/>
            <p:nvPr/>
          </p:nvSpPr>
          <p:spPr>
            <a:xfrm>
              <a:off x="4523367" y="4991058"/>
              <a:ext cx="4235116" cy="48170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4568D0-A43D-33C2-3237-77429ECC7F15}"/>
                </a:ext>
              </a:extLst>
            </p:cNvPr>
            <p:cNvSpPr/>
            <p:nvPr/>
          </p:nvSpPr>
          <p:spPr>
            <a:xfrm>
              <a:off x="8784346" y="4991058"/>
              <a:ext cx="4235116" cy="48170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3CCFFFF-2EF0-2D81-2F1B-221F885CB84D}"/>
                </a:ext>
              </a:extLst>
            </p:cNvPr>
            <p:cNvGrpSpPr/>
            <p:nvPr/>
          </p:nvGrpSpPr>
          <p:grpSpPr>
            <a:xfrm>
              <a:off x="1128789" y="4991058"/>
              <a:ext cx="11130760" cy="369332"/>
              <a:chOff x="1128789" y="4991058"/>
              <a:chExt cx="11130760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B29A53-0D3E-6066-42E5-0B638BED1881}"/>
                  </a:ext>
                </a:extLst>
              </p:cNvPr>
              <p:cNvSpPr txBox="1"/>
              <p:nvPr/>
            </p:nvSpPr>
            <p:spPr>
              <a:xfrm>
                <a:off x="1128789" y="4991058"/>
                <a:ext cx="2715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425CCD-F696-37D1-3EC2-619DFB5D72C4}"/>
                  </a:ext>
                </a:extLst>
              </p:cNvPr>
              <p:cNvSpPr txBox="1"/>
              <p:nvPr/>
            </p:nvSpPr>
            <p:spPr>
              <a:xfrm>
                <a:off x="5384482" y="4991058"/>
                <a:ext cx="2715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During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5706600-AF65-5057-3458-B94192E5036A}"/>
                  </a:ext>
                </a:extLst>
              </p:cNvPr>
              <p:cNvSpPr txBox="1"/>
              <p:nvPr/>
            </p:nvSpPr>
            <p:spPr>
              <a:xfrm>
                <a:off x="9544259" y="4991058"/>
                <a:ext cx="2715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4432FB-5FDB-9F84-F555-0D1C386B7819}"/>
                </a:ext>
              </a:extLst>
            </p:cNvPr>
            <p:cNvGrpSpPr/>
            <p:nvPr/>
          </p:nvGrpSpPr>
          <p:grpSpPr>
            <a:xfrm>
              <a:off x="640825" y="5587025"/>
              <a:ext cx="3504103" cy="3931402"/>
              <a:chOff x="631200" y="5587025"/>
              <a:chExt cx="3504103" cy="3931402"/>
            </a:xfrm>
          </p:grpSpPr>
          <p:pic>
            <p:nvPicPr>
              <p:cNvPr id="6" name="Picture 5" descr="A map of a mountain range&#10;&#10;Description automatically generated with medium confidence">
                <a:extLst>
                  <a:ext uri="{FF2B5EF4-FFF2-40B4-BE49-F238E27FC236}">
                    <a16:creationId xmlns:a16="http://schemas.microsoft.com/office/drawing/2014/main" id="{6F54B001-D7D3-58EA-CD05-4AA479A030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32" t="2605" r="24612" b="18097"/>
              <a:stretch/>
            </p:blipFill>
            <p:spPr>
              <a:xfrm>
                <a:off x="631200" y="5591836"/>
                <a:ext cx="3497491" cy="3776531"/>
              </a:xfrm>
              <a:prstGeom prst="rect">
                <a:avLst/>
              </a:prstGeom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87E69DA-AB28-BCE3-7DFB-9EB1010C5B49}"/>
                  </a:ext>
                </a:extLst>
              </p:cNvPr>
              <p:cNvSpPr/>
              <p:nvPr/>
            </p:nvSpPr>
            <p:spPr>
              <a:xfrm>
                <a:off x="770466" y="5587025"/>
                <a:ext cx="3364837" cy="37765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 descr="A map of a mountain range&#10;&#10;Description automatically generated with medium confidence">
                <a:extLst>
                  <a:ext uri="{FF2B5EF4-FFF2-40B4-BE49-F238E27FC236}">
                    <a16:creationId xmlns:a16="http://schemas.microsoft.com/office/drawing/2014/main" id="{A82B9B10-93DC-E9F2-217C-2881FD0F0A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32" t="97838" r="24612" b="-1074"/>
              <a:stretch/>
            </p:blipFill>
            <p:spPr>
              <a:xfrm>
                <a:off x="753534" y="9370472"/>
                <a:ext cx="3358225" cy="1479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E0FAC0-7D82-58C7-7B7C-065FF4275F2B}"/>
                </a:ext>
              </a:extLst>
            </p:cNvPr>
            <p:cNvGrpSpPr/>
            <p:nvPr/>
          </p:nvGrpSpPr>
          <p:grpSpPr>
            <a:xfrm>
              <a:off x="4959555" y="5587024"/>
              <a:ext cx="3455876" cy="3931403"/>
              <a:chOff x="4911430" y="5587024"/>
              <a:chExt cx="3455876" cy="3931403"/>
            </a:xfrm>
          </p:grpSpPr>
          <p:pic>
            <p:nvPicPr>
              <p:cNvPr id="10" name="Picture 9" descr="A map of a mountain&#10;&#10;Description automatically generated with medium confidence">
                <a:extLst>
                  <a:ext uri="{FF2B5EF4-FFF2-40B4-BE49-F238E27FC236}">
                    <a16:creationId xmlns:a16="http://schemas.microsoft.com/office/drawing/2014/main" id="{916434D9-CC1F-F157-BF59-3F6D6AD9F5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509" t="3213" r="24659" b="17490"/>
              <a:stretch/>
            </p:blipFill>
            <p:spPr>
              <a:xfrm>
                <a:off x="4911430" y="5587024"/>
                <a:ext cx="3455876" cy="3776532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FBF88C4-2C00-4BBB-5230-3F1999D619CF}"/>
                  </a:ext>
                </a:extLst>
              </p:cNvPr>
              <p:cNvSpPr/>
              <p:nvPr/>
            </p:nvSpPr>
            <p:spPr>
              <a:xfrm>
                <a:off x="5002469" y="5587025"/>
                <a:ext cx="3364837" cy="37765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 descr="A map of a mountain range&#10;&#10;Description automatically generated with medium confidence">
                <a:extLst>
                  <a:ext uri="{FF2B5EF4-FFF2-40B4-BE49-F238E27FC236}">
                    <a16:creationId xmlns:a16="http://schemas.microsoft.com/office/drawing/2014/main" id="{BC96F8E0-F794-2457-C49B-5C14B45633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32" t="97838" r="24612" b="-1074"/>
              <a:stretch/>
            </p:blipFill>
            <p:spPr>
              <a:xfrm>
                <a:off x="4960255" y="9370472"/>
                <a:ext cx="3358225" cy="147955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5CDE423-9F5B-BC27-4D90-95352A2A7B25}"/>
                </a:ext>
              </a:extLst>
            </p:cNvPr>
            <p:cNvGrpSpPr/>
            <p:nvPr/>
          </p:nvGrpSpPr>
          <p:grpSpPr>
            <a:xfrm>
              <a:off x="9172873" y="5587025"/>
              <a:ext cx="3501702" cy="3937328"/>
              <a:chOff x="9066998" y="5587025"/>
              <a:chExt cx="3501702" cy="3937328"/>
            </a:xfrm>
          </p:grpSpPr>
          <p:pic>
            <p:nvPicPr>
              <p:cNvPr id="3" name="Picture 2" descr="A long shot of a crack&#10;&#10;Description automatically generated">
                <a:extLst>
                  <a:ext uri="{FF2B5EF4-FFF2-40B4-BE49-F238E27FC236}">
                    <a16:creationId xmlns:a16="http://schemas.microsoft.com/office/drawing/2014/main" id="{DECD3AFF-819B-5B6F-7AEF-CFD56F68DF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32" t="3617" r="24550" b="17188"/>
              <a:stretch/>
            </p:blipFill>
            <p:spPr>
              <a:xfrm>
                <a:off x="9066998" y="5591836"/>
                <a:ext cx="3501702" cy="3771720"/>
              </a:xfrm>
              <a:prstGeom prst="rect">
                <a:avLst/>
              </a:prstGeom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A95F454-5260-BC3B-0EEC-A386989CBD70}"/>
                  </a:ext>
                </a:extLst>
              </p:cNvPr>
              <p:cNvSpPr/>
              <p:nvPr/>
            </p:nvSpPr>
            <p:spPr>
              <a:xfrm>
                <a:off x="9203863" y="5587025"/>
                <a:ext cx="3364837" cy="37765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 descr="A map of a mountain range&#10;&#10;Description automatically generated with medium confidence">
                <a:extLst>
                  <a:ext uri="{FF2B5EF4-FFF2-40B4-BE49-F238E27FC236}">
                    <a16:creationId xmlns:a16="http://schemas.microsoft.com/office/drawing/2014/main" id="{DEEA1AD9-A80D-B889-AA6E-F45C171B20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32" t="97838" r="24612" b="-1074"/>
              <a:stretch/>
            </p:blipFill>
            <p:spPr>
              <a:xfrm>
                <a:off x="9195371" y="9376398"/>
                <a:ext cx="3358225" cy="147955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EDAED3-3AC9-F738-22F8-5356A765D7EF}"/>
                </a:ext>
              </a:extLst>
            </p:cNvPr>
            <p:cNvSpPr txBox="1"/>
            <p:nvPr/>
          </p:nvSpPr>
          <p:spPr>
            <a:xfrm>
              <a:off x="287669" y="5474799"/>
              <a:ext cx="495496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27.6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°N</a:t>
              </a: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/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/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800" dirty="0"/>
                <a:t> </a:t>
              </a: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800" dirty="0"/>
                <a:t>27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05B25A-FECD-3216-A9BD-7A6887EE2CE1}"/>
                </a:ext>
              </a:extLst>
            </p:cNvPr>
            <p:cNvSpPr txBox="1"/>
            <p:nvPr/>
          </p:nvSpPr>
          <p:spPr>
            <a:xfrm>
              <a:off x="4582922" y="5474799"/>
              <a:ext cx="495496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27.6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°N</a:t>
              </a: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/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/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800" dirty="0"/>
                <a:t> </a:t>
              </a: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800" dirty="0"/>
                <a:t>27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E3A87B-80DC-8B4E-9C0E-755261602E83}"/>
                </a:ext>
              </a:extLst>
            </p:cNvPr>
            <p:cNvSpPr txBox="1"/>
            <p:nvPr/>
          </p:nvSpPr>
          <p:spPr>
            <a:xfrm>
              <a:off x="8819250" y="5474799"/>
              <a:ext cx="495496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27.6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°N</a:t>
              </a: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/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/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800" dirty="0"/>
                <a:t> </a:t>
              </a: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800" dirty="0"/>
                <a:t>27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1F7901-3427-A571-163A-F74ADE47FFFC}"/>
                </a:ext>
              </a:extLst>
            </p:cNvPr>
            <p:cNvSpPr txBox="1"/>
            <p:nvPr/>
          </p:nvSpPr>
          <p:spPr>
            <a:xfrm>
              <a:off x="600288" y="9418033"/>
              <a:ext cx="3692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-82.8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°E						</a:t>
              </a:r>
              <a:r>
                <a:rPr lang="en-US" sz="800" dirty="0"/>
                <a:t> 	82.3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°E</a:t>
              </a:r>
              <a:endParaRPr lang="en-US" sz="8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2A70E4-2B07-95C8-4A94-89CDF466506E}"/>
                </a:ext>
              </a:extLst>
            </p:cNvPr>
            <p:cNvSpPr txBox="1"/>
            <p:nvPr/>
          </p:nvSpPr>
          <p:spPr>
            <a:xfrm>
              <a:off x="4900634" y="9417620"/>
              <a:ext cx="3692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-82.8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°E						</a:t>
              </a:r>
              <a:r>
                <a:rPr lang="en-US" sz="800" dirty="0"/>
                <a:t> 	82.3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°E</a:t>
              </a:r>
              <a:endParaRPr lang="en-US" sz="8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4E67D7-3832-10B2-B0D3-6322A73CFFE3}"/>
                </a:ext>
              </a:extLst>
            </p:cNvPr>
            <p:cNvSpPr txBox="1"/>
            <p:nvPr/>
          </p:nvSpPr>
          <p:spPr>
            <a:xfrm>
              <a:off x="9172873" y="9417620"/>
              <a:ext cx="3692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-82.8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°E						</a:t>
              </a:r>
              <a:r>
                <a:rPr lang="en-US" sz="800" dirty="0"/>
                <a:t> 	82.3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°E</a:t>
              </a:r>
              <a:endParaRPr lang="en-US" sz="800" dirty="0"/>
            </a:p>
          </p:txBody>
        </p:sp>
        <p:pic>
          <p:nvPicPr>
            <p:cNvPr id="25" name="Picture 24" descr="A map of the state of florida&#10;&#10;Description automatically generated">
              <a:extLst>
                <a:ext uri="{FF2B5EF4-FFF2-40B4-BE49-F238E27FC236}">
                  <a16:creationId xmlns:a16="http://schemas.microsoft.com/office/drawing/2014/main" id="{1D43A5DE-4E71-EC4B-1634-C9ECA5BD08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13" t="1334" r="14191" b="2267"/>
            <a:stretch/>
          </p:blipFill>
          <p:spPr>
            <a:xfrm>
              <a:off x="818068" y="8129399"/>
              <a:ext cx="1239331" cy="11986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6" name="Picture 25" descr="A map of the state of florida&#10;&#10;Description automatically generated">
              <a:extLst>
                <a:ext uri="{FF2B5EF4-FFF2-40B4-BE49-F238E27FC236}">
                  <a16:creationId xmlns:a16="http://schemas.microsoft.com/office/drawing/2014/main" id="{6F47FCDF-90C7-3D97-BE10-257C7D67E0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13" t="1334" r="14191" b="2267"/>
            <a:stretch/>
          </p:blipFill>
          <p:spPr>
            <a:xfrm>
              <a:off x="5091580" y="8129400"/>
              <a:ext cx="1239331" cy="11986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7" name="Picture 26" descr="A map of the state of florida&#10;&#10;Description automatically generated">
              <a:extLst>
                <a:ext uri="{FF2B5EF4-FFF2-40B4-BE49-F238E27FC236}">
                  <a16:creationId xmlns:a16="http://schemas.microsoft.com/office/drawing/2014/main" id="{532A5D02-DB36-F0AC-EF55-983A1EFBF3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13" t="1334" r="14191" b="2267"/>
            <a:stretch/>
          </p:blipFill>
          <p:spPr>
            <a:xfrm>
              <a:off x="9349650" y="8126673"/>
              <a:ext cx="1242150" cy="12013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A9D636-9F88-1E44-98AD-05ECD9BCD840}"/>
                </a:ext>
              </a:extLst>
            </p:cNvPr>
            <p:cNvSpPr txBox="1"/>
            <p:nvPr/>
          </p:nvSpPr>
          <p:spPr>
            <a:xfrm>
              <a:off x="2057399" y="6767585"/>
              <a:ext cx="1239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SARASOTA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F95580-51B5-D41B-2E84-E6074D666FB4}"/>
                </a:ext>
              </a:extLst>
            </p:cNvPr>
            <p:cNvSpPr txBox="1"/>
            <p:nvPr/>
          </p:nvSpPr>
          <p:spPr>
            <a:xfrm>
              <a:off x="3002608" y="5810379"/>
              <a:ext cx="1239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FLORIDA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7266CE-CE19-B2ED-DEFF-DBB4F819B6EA}"/>
                </a:ext>
              </a:extLst>
            </p:cNvPr>
            <p:cNvSpPr txBox="1"/>
            <p:nvPr/>
          </p:nvSpPr>
          <p:spPr>
            <a:xfrm>
              <a:off x="7299771" y="5812861"/>
              <a:ext cx="1239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FLORIDA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18B41A-B3EF-AFD7-9D77-BA5933EEADEC}"/>
                </a:ext>
              </a:extLst>
            </p:cNvPr>
            <p:cNvSpPr txBox="1"/>
            <p:nvPr/>
          </p:nvSpPr>
          <p:spPr>
            <a:xfrm>
              <a:off x="11513444" y="5810379"/>
              <a:ext cx="1239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FLORIDA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C46CAE-564C-8BAB-398A-22CCD1BA0B7D}"/>
                </a:ext>
              </a:extLst>
            </p:cNvPr>
            <p:cNvSpPr txBox="1"/>
            <p:nvPr/>
          </p:nvSpPr>
          <p:spPr>
            <a:xfrm>
              <a:off x="6438899" y="6762659"/>
              <a:ext cx="1239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SARASOTA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D86056C-DCF6-3814-D66B-93180569AD38}"/>
                </a:ext>
              </a:extLst>
            </p:cNvPr>
            <p:cNvSpPr txBox="1"/>
            <p:nvPr/>
          </p:nvSpPr>
          <p:spPr>
            <a:xfrm>
              <a:off x="10706100" y="6762659"/>
              <a:ext cx="1239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SARASOTA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65E731A-0235-D2CB-9D5F-33177424A3DA}"/>
                </a:ext>
              </a:extLst>
            </p:cNvPr>
            <p:cNvSpPr/>
            <p:nvPr/>
          </p:nvSpPr>
          <p:spPr>
            <a:xfrm>
              <a:off x="1555276" y="8727338"/>
              <a:ext cx="203277" cy="2043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70E2503-9335-FD33-2F90-D78BD1AA187D}"/>
                </a:ext>
              </a:extLst>
            </p:cNvPr>
            <p:cNvSpPr/>
            <p:nvPr/>
          </p:nvSpPr>
          <p:spPr>
            <a:xfrm>
              <a:off x="5833470" y="8727338"/>
              <a:ext cx="203277" cy="2043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708CB9-582E-397F-54D9-00BFB076C8BD}"/>
                </a:ext>
              </a:extLst>
            </p:cNvPr>
            <p:cNvSpPr/>
            <p:nvPr/>
          </p:nvSpPr>
          <p:spPr>
            <a:xfrm>
              <a:off x="10080948" y="8727338"/>
              <a:ext cx="203277" cy="2043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075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59FC939-B855-DE53-D55D-4B5E62AF3D04}"/>
              </a:ext>
            </a:extLst>
          </p:cNvPr>
          <p:cNvGrpSpPr/>
          <p:nvPr/>
        </p:nvGrpSpPr>
        <p:grpSpPr>
          <a:xfrm>
            <a:off x="1602351" y="2158268"/>
            <a:ext cx="8936376" cy="7950200"/>
            <a:chOff x="1602351" y="2158268"/>
            <a:chExt cx="8936376" cy="79502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A931E98-7699-6538-F61C-64E8503C0507}"/>
                </a:ext>
              </a:extLst>
            </p:cNvPr>
            <p:cNvGrpSpPr/>
            <p:nvPr/>
          </p:nvGrpSpPr>
          <p:grpSpPr>
            <a:xfrm>
              <a:off x="6064777" y="2158268"/>
              <a:ext cx="4473950" cy="3975100"/>
              <a:chOff x="228600" y="4368800"/>
              <a:chExt cx="4462427" cy="3975100"/>
            </a:xfrm>
          </p:grpSpPr>
          <p:pic>
            <p:nvPicPr>
              <p:cNvPr id="5" name="Picture 4" descr="A diagram of normal distribution&#10;&#10;Description automatically generated">
                <a:extLst>
                  <a:ext uri="{FF2B5EF4-FFF2-40B4-BE49-F238E27FC236}">
                    <a16:creationId xmlns:a16="http://schemas.microsoft.com/office/drawing/2014/main" id="{C4F65161-F823-1148-E85F-0C2E8669A6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733" r="2965"/>
              <a:stretch/>
            </p:blipFill>
            <p:spPr>
              <a:xfrm>
                <a:off x="357081" y="5003800"/>
                <a:ext cx="4205463" cy="2876550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D65ECC6-2423-77C1-318C-6C585618853B}"/>
                  </a:ext>
                </a:extLst>
              </p:cNvPr>
              <p:cNvSpPr/>
              <p:nvPr/>
            </p:nvSpPr>
            <p:spPr>
              <a:xfrm>
                <a:off x="228600" y="4368800"/>
                <a:ext cx="4462427" cy="397510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3C712F-A982-2DFC-2B19-2F584ED874BE}"/>
                  </a:ext>
                </a:extLst>
              </p:cNvPr>
              <p:cNvSpPr txBox="1"/>
              <p:nvPr/>
            </p:nvSpPr>
            <p:spPr>
              <a:xfrm>
                <a:off x="304656" y="4466438"/>
                <a:ext cx="433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F51D156-D989-8568-2976-A816C4D01F62}"/>
                </a:ext>
              </a:extLst>
            </p:cNvPr>
            <p:cNvGrpSpPr/>
            <p:nvPr/>
          </p:nvGrpSpPr>
          <p:grpSpPr>
            <a:xfrm>
              <a:off x="1602351" y="6133368"/>
              <a:ext cx="4462427" cy="3975100"/>
              <a:chOff x="4691027" y="4368800"/>
              <a:chExt cx="4462427" cy="3975100"/>
            </a:xfrm>
          </p:grpSpPr>
          <p:pic>
            <p:nvPicPr>
              <p:cNvPr id="7" name="Picture 6" descr="A diagram of a normal distribution of a patient&#10;&#10;Description automatically generated with medium confidence">
                <a:extLst>
                  <a:ext uri="{FF2B5EF4-FFF2-40B4-BE49-F238E27FC236}">
                    <a16:creationId xmlns:a16="http://schemas.microsoft.com/office/drawing/2014/main" id="{652FEB83-C1D0-B744-630A-8A70032012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733"/>
              <a:stretch/>
            </p:blipFill>
            <p:spPr>
              <a:xfrm>
                <a:off x="4819508" y="5003800"/>
                <a:ext cx="4333945" cy="2876550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EB7F19-BA93-A5B2-C544-02CB22308415}"/>
                  </a:ext>
                </a:extLst>
              </p:cNvPr>
              <p:cNvSpPr/>
              <p:nvPr/>
            </p:nvSpPr>
            <p:spPr>
              <a:xfrm>
                <a:off x="4691027" y="4368800"/>
                <a:ext cx="4462427" cy="39751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035989-C1BC-11D3-7334-EA7104016103}"/>
                  </a:ext>
                </a:extLst>
              </p:cNvPr>
              <p:cNvSpPr txBox="1"/>
              <p:nvPr/>
            </p:nvSpPr>
            <p:spPr>
              <a:xfrm>
                <a:off x="4819508" y="4466438"/>
                <a:ext cx="433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FAA6B9A-A733-9945-4160-49F50A7E62F4}"/>
                </a:ext>
              </a:extLst>
            </p:cNvPr>
            <p:cNvGrpSpPr/>
            <p:nvPr/>
          </p:nvGrpSpPr>
          <p:grpSpPr>
            <a:xfrm>
              <a:off x="6076300" y="6133368"/>
              <a:ext cx="4462427" cy="3975100"/>
              <a:chOff x="9153453" y="4368800"/>
              <a:chExt cx="4462427" cy="3975100"/>
            </a:xfrm>
          </p:grpSpPr>
          <p:pic>
            <p:nvPicPr>
              <p:cNvPr id="3" name="Picture 2" descr="A diagram of a normal distribution&#10;&#10;Description automatically generated">
                <a:extLst>
                  <a:ext uri="{FF2B5EF4-FFF2-40B4-BE49-F238E27FC236}">
                    <a16:creationId xmlns:a16="http://schemas.microsoft.com/office/drawing/2014/main" id="{9307C0DA-AF87-9D6D-A151-AA6615886C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733"/>
              <a:stretch/>
            </p:blipFill>
            <p:spPr>
              <a:xfrm>
                <a:off x="9281935" y="5003800"/>
                <a:ext cx="4333945" cy="2876550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EA7F988-0345-68A2-3D66-BDB74A441B8C}"/>
                  </a:ext>
                </a:extLst>
              </p:cNvPr>
              <p:cNvSpPr/>
              <p:nvPr/>
            </p:nvSpPr>
            <p:spPr>
              <a:xfrm>
                <a:off x="9153453" y="4368800"/>
                <a:ext cx="4462427" cy="397510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8D2FC8-8B1C-066E-956A-1D470FF0152E}"/>
                  </a:ext>
                </a:extLst>
              </p:cNvPr>
              <p:cNvSpPr txBox="1"/>
              <p:nvPr/>
            </p:nvSpPr>
            <p:spPr>
              <a:xfrm>
                <a:off x="9281935" y="4466438"/>
                <a:ext cx="433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BC02DA-CABC-8552-C37A-E0EEC7CF30E7}"/>
                </a:ext>
              </a:extLst>
            </p:cNvPr>
            <p:cNvGrpSpPr/>
            <p:nvPr/>
          </p:nvGrpSpPr>
          <p:grpSpPr>
            <a:xfrm>
              <a:off x="1602351" y="2158268"/>
              <a:ext cx="4473949" cy="3975100"/>
              <a:chOff x="1602351" y="2158268"/>
              <a:chExt cx="4473949" cy="3975100"/>
            </a:xfrm>
          </p:grpSpPr>
          <p:pic>
            <p:nvPicPr>
              <p:cNvPr id="15" name="Picture 14" descr="A diagram of normal distribution&#10;&#10;Description automatically generated">
                <a:extLst>
                  <a:ext uri="{FF2B5EF4-FFF2-40B4-BE49-F238E27FC236}">
                    <a16:creationId xmlns:a16="http://schemas.microsoft.com/office/drawing/2014/main" id="{72185530-9D7D-957C-37D3-EE802ED4FE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680"/>
              <a:stretch/>
            </p:blipFill>
            <p:spPr>
              <a:xfrm>
                <a:off x="1970445" y="2793269"/>
                <a:ext cx="3988894" cy="2932010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EB87BAB-1BE7-360A-B20D-9DD5BBBD38BE}"/>
                  </a:ext>
                </a:extLst>
              </p:cNvPr>
              <p:cNvSpPr/>
              <p:nvPr/>
            </p:nvSpPr>
            <p:spPr>
              <a:xfrm>
                <a:off x="1602351" y="2158268"/>
                <a:ext cx="4473949" cy="397510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4F8032-6918-CF2A-D504-97F56FFBE1B9}"/>
                  </a:ext>
                </a:extLst>
              </p:cNvPr>
              <p:cNvSpPr txBox="1"/>
              <p:nvPr/>
            </p:nvSpPr>
            <p:spPr>
              <a:xfrm>
                <a:off x="1701451" y="2255906"/>
                <a:ext cx="433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569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345AC64-2286-00A4-09BE-F79C0D79486C}"/>
              </a:ext>
            </a:extLst>
          </p:cNvPr>
          <p:cNvGrpSpPr/>
          <p:nvPr/>
        </p:nvGrpSpPr>
        <p:grpSpPr>
          <a:xfrm>
            <a:off x="402546" y="6006162"/>
            <a:ext cx="12403866" cy="3773105"/>
            <a:chOff x="402546" y="6006162"/>
            <a:chExt cx="12403866" cy="37731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BFC948-31D4-F314-3EF1-6B66D01D6C42}"/>
                </a:ext>
              </a:extLst>
            </p:cNvPr>
            <p:cNvGrpSpPr/>
            <p:nvPr/>
          </p:nvGrpSpPr>
          <p:grpSpPr>
            <a:xfrm>
              <a:off x="402546" y="6006162"/>
              <a:ext cx="12403866" cy="3773105"/>
              <a:chOff x="402546" y="6006162"/>
              <a:chExt cx="12403866" cy="377310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9A3762A-9792-881C-9164-BF121179D09F}"/>
                  </a:ext>
                </a:extLst>
              </p:cNvPr>
              <p:cNvGrpSpPr/>
              <p:nvPr/>
            </p:nvGrpSpPr>
            <p:grpSpPr>
              <a:xfrm>
                <a:off x="402546" y="6006164"/>
                <a:ext cx="3965608" cy="3773103"/>
                <a:chOff x="739078" y="6006164"/>
                <a:chExt cx="3965608" cy="3773103"/>
              </a:xfrm>
            </p:grpSpPr>
            <p:pic>
              <p:nvPicPr>
                <p:cNvPr id="5" name="Picture 4" descr="A colorful circle with different colored lines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DA539677-3F24-0283-E41A-ABFE6F84D8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725" t="7137" r="13573" b="10506"/>
                <a:stretch/>
              </p:blipFill>
              <p:spPr>
                <a:xfrm>
                  <a:off x="892392" y="6073541"/>
                  <a:ext cx="3658980" cy="3705726"/>
                </a:xfrm>
                <a:prstGeom prst="rect">
                  <a:avLst/>
                </a:prstGeom>
              </p:spPr>
            </p:pic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46853C0-32B2-5D27-D08B-68DBDA9266A7}"/>
                    </a:ext>
                  </a:extLst>
                </p:cNvPr>
                <p:cNvSpPr/>
                <p:nvPr/>
              </p:nvSpPr>
              <p:spPr>
                <a:xfrm>
                  <a:off x="739078" y="6006164"/>
                  <a:ext cx="3965608" cy="3773103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2F48EC0-663F-4A05-CD60-208D5910999E}"/>
                  </a:ext>
                </a:extLst>
              </p:cNvPr>
              <p:cNvGrpSpPr/>
              <p:nvPr/>
            </p:nvGrpSpPr>
            <p:grpSpPr>
              <a:xfrm>
                <a:off x="4368154" y="6006163"/>
                <a:ext cx="3965608" cy="3773103"/>
                <a:chOff x="4875196" y="6039852"/>
                <a:chExt cx="3965608" cy="3773103"/>
              </a:xfrm>
            </p:grpSpPr>
            <p:pic>
              <p:nvPicPr>
                <p:cNvPr id="7" name="Picture 6" descr="A circular chart with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3D0D0B57-8B4C-691D-2FBE-A04FAAB9B2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560" t="6127" r="11886" b="9326"/>
                <a:stretch/>
              </p:blipFill>
              <p:spPr>
                <a:xfrm>
                  <a:off x="5148137" y="6073541"/>
                  <a:ext cx="3658980" cy="3705726"/>
                </a:xfrm>
                <a:prstGeom prst="rect">
                  <a:avLst/>
                </a:prstGeom>
              </p:spPr>
            </p:pic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BFB2BD5-B81D-9338-BC78-739863AA61B2}"/>
                    </a:ext>
                  </a:extLst>
                </p:cNvPr>
                <p:cNvSpPr/>
                <p:nvPr/>
              </p:nvSpPr>
              <p:spPr>
                <a:xfrm>
                  <a:off x="4875196" y="6039852"/>
                  <a:ext cx="3965608" cy="3773103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2FC810D-5BC9-7C95-7981-7549CE3FD052}"/>
                  </a:ext>
                </a:extLst>
              </p:cNvPr>
              <p:cNvGrpSpPr/>
              <p:nvPr/>
            </p:nvGrpSpPr>
            <p:grpSpPr>
              <a:xfrm>
                <a:off x="8333762" y="6006162"/>
                <a:ext cx="4472650" cy="3773103"/>
                <a:chOff x="8333762" y="6006162"/>
                <a:chExt cx="4472650" cy="3773103"/>
              </a:xfrm>
            </p:grpSpPr>
            <p:pic>
              <p:nvPicPr>
                <p:cNvPr id="9" name="Picture 8" descr="A colorful circular chart with different colored lines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FA2CA5D4-F069-389B-578D-52E6D09DCB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106" t="5151" b="10289"/>
                <a:stretch/>
              </p:blipFill>
              <p:spPr>
                <a:xfrm>
                  <a:off x="8568203" y="6039851"/>
                  <a:ext cx="4238209" cy="3705726"/>
                </a:xfrm>
                <a:prstGeom prst="rect">
                  <a:avLst/>
                </a:prstGeom>
              </p:spPr>
            </p:pic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7C47E1C-38A1-8746-6C5B-99378B5B1A67}"/>
                    </a:ext>
                  </a:extLst>
                </p:cNvPr>
                <p:cNvSpPr/>
                <p:nvPr/>
              </p:nvSpPr>
              <p:spPr>
                <a:xfrm>
                  <a:off x="8333762" y="6006162"/>
                  <a:ext cx="4472650" cy="3773103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CEDCC1-B151-860E-78DC-794AA3EF2B67}"/>
                </a:ext>
              </a:extLst>
            </p:cNvPr>
            <p:cNvSpPr txBox="1"/>
            <p:nvPr/>
          </p:nvSpPr>
          <p:spPr>
            <a:xfrm>
              <a:off x="476451" y="6039850"/>
              <a:ext cx="433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38EECD-CC45-61AA-A5AE-100948AE1979}"/>
                </a:ext>
              </a:extLst>
            </p:cNvPr>
            <p:cNvSpPr txBox="1"/>
            <p:nvPr/>
          </p:nvSpPr>
          <p:spPr>
            <a:xfrm>
              <a:off x="4449281" y="6006162"/>
              <a:ext cx="433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2FBE0F-D9A9-FAF6-FF6E-144A15461279}"/>
                </a:ext>
              </a:extLst>
            </p:cNvPr>
            <p:cNvSpPr txBox="1"/>
            <p:nvPr/>
          </p:nvSpPr>
          <p:spPr>
            <a:xfrm>
              <a:off x="8414889" y="6039850"/>
              <a:ext cx="433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02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576</TotalTime>
  <Words>123</Words>
  <Application>Microsoft Office PowerPoint</Application>
  <PresentationFormat>Custom</PresentationFormat>
  <Paragraphs>132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Baskerville Old Face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Bankhead, Kyra</dc:creator>
  <cp:lastModifiedBy>Bankhead, Kyra</cp:lastModifiedBy>
  <cp:revision>78</cp:revision>
  <dcterms:created xsi:type="dcterms:W3CDTF">2024-02-02T17:30:42Z</dcterms:created>
  <dcterms:modified xsi:type="dcterms:W3CDTF">2024-06-05T21:20:07Z</dcterms:modified>
</cp:coreProperties>
</file>