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C4C4"/>
    <a:srgbClr val="808080"/>
    <a:srgbClr val="71CBD1"/>
    <a:srgbClr val="79CEB7"/>
    <a:srgbClr val="FFA07A"/>
    <a:srgbClr val="FFEBEC"/>
    <a:srgbClr val="FF9899"/>
    <a:srgbClr val="FEC2C2"/>
    <a:srgbClr val="F6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84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4D4B676-9E5D-5225-4235-C29C1D09FC4C}"/>
              </a:ext>
            </a:extLst>
          </p:cNvPr>
          <p:cNvGrpSpPr/>
          <p:nvPr/>
        </p:nvGrpSpPr>
        <p:grpSpPr>
          <a:xfrm>
            <a:off x="1000990" y="3119200"/>
            <a:ext cx="10448804" cy="10452259"/>
            <a:chOff x="1000990" y="3119200"/>
            <a:chExt cx="10448804" cy="104522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A07A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9CEB7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71CBD1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80808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C4C4C4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highlight>
                    <a:srgbClr val="FF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pic>
          <p:nvPicPr>
            <p:cNvPr id="6" name="Picture 5" descr="A group of black dots&#10;&#10;Description automatically generated">
              <a:extLst>
                <a:ext uri="{FF2B5EF4-FFF2-40B4-BE49-F238E27FC236}">
                  <a16:creationId xmlns:a16="http://schemas.microsoft.com/office/drawing/2014/main" id="{5DF2CCEC-33FA-54D7-2A0A-494AB737C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650" y="3488532"/>
              <a:ext cx="7620000" cy="7620000"/>
            </a:xfrm>
            <a:prstGeom prst="rect">
              <a:avLst/>
            </a:prstGeom>
          </p:spPr>
        </p:pic>
        <p:pic>
          <p:nvPicPr>
            <p:cNvPr id="14" name="Picture 13" descr="A diagram of a diagram&#10;&#10;Description automatically generated">
              <a:extLst>
                <a:ext uri="{FF2B5EF4-FFF2-40B4-BE49-F238E27FC236}">
                  <a16:creationId xmlns:a16="http://schemas.microsoft.com/office/drawing/2014/main" id="{D93F2916-EFDE-2F45-5819-9A91E6A20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1" t="7334" r="19444" b="15333"/>
            <a:stretch/>
          </p:blipFill>
          <p:spPr>
            <a:xfrm>
              <a:off x="8984650" y="3673198"/>
              <a:ext cx="2465144" cy="2134005"/>
            </a:xfrm>
            <a:prstGeom prst="rect">
              <a:avLst/>
            </a:prstGeom>
          </p:spPr>
        </p:pic>
        <p:pic>
          <p:nvPicPr>
            <p:cNvPr id="16" name="Picture 15" descr="A diagram of different colored shapes&#10;&#10;Description automatically generated">
              <a:extLst>
                <a:ext uri="{FF2B5EF4-FFF2-40B4-BE49-F238E27FC236}">
                  <a16:creationId xmlns:a16="http://schemas.microsoft.com/office/drawing/2014/main" id="{0771E968-5953-695F-3F03-44B235E45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2" t="7333" r="20311" b="15120"/>
            <a:stretch/>
          </p:blipFill>
          <p:spPr>
            <a:xfrm>
              <a:off x="8984650" y="6184650"/>
              <a:ext cx="2465144" cy="2180243"/>
            </a:xfrm>
            <a:prstGeom prst="rect">
              <a:avLst/>
            </a:prstGeom>
          </p:spPr>
        </p:pic>
        <p:pic>
          <p:nvPicPr>
            <p:cNvPr id="20" name="Picture 19" descr="A diagram of a variety of colored shapes&#10;&#10;Description automatically generated with medium confidence">
              <a:extLst>
                <a:ext uri="{FF2B5EF4-FFF2-40B4-BE49-F238E27FC236}">
                  <a16:creationId xmlns:a16="http://schemas.microsoft.com/office/drawing/2014/main" id="{80B6BC1A-EE1F-736F-6324-D6F553E08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" t="7333" r="18445" b="17764"/>
            <a:stretch/>
          </p:blipFill>
          <p:spPr>
            <a:xfrm>
              <a:off x="8972280" y="8742340"/>
              <a:ext cx="2477514" cy="2017093"/>
            </a:xfrm>
            <a:prstGeom prst="rect">
              <a:avLst/>
            </a:prstGeom>
          </p:spPr>
        </p:pic>
        <p:pic>
          <p:nvPicPr>
            <p:cNvPr id="24" name="Picture 23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A7286C4B-D72A-C098-C31F-DD1C0C2EC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7" t="6259" r="28976" b="15632"/>
            <a:stretch/>
          </p:blipFill>
          <p:spPr>
            <a:xfrm rot="5400000">
              <a:off x="6535523" y="11072815"/>
              <a:ext cx="2462927" cy="2534361"/>
            </a:xfrm>
            <a:prstGeom prst="rect">
              <a:avLst/>
            </a:prstGeom>
          </p:spPr>
        </p:pic>
        <p:pic>
          <p:nvPicPr>
            <p:cNvPr id="28" name="Picture 27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BF53E2D7-92E1-1E9F-E3C6-2228FF75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7" t="9276" r="29032" b="14934"/>
            <a:stretch/>
          </p:blipFill>
          <p:spPr>
            <a:xfrm rot="5400000">
              <a:off x="1415813" y="11113338"/>
              <a:ext cx="2385503" cy="2360327"/>
            </a:xfrm>
            <a:prstGeom prst="rect">
              <a:avLst/>
            </a:prstGeom>
          </p:spPr>
        </p:pic>
        <p:pic>
          <p:nvPicPr>
            <p:cNvPr id="30" name="Picture 29" descr="A diagram of different stages of hab&#10;&#10;Description automatically generated">
              <a:extLst>
                <a:ext uri="{FF2B5EF4-FFF2-40B4-BE49-F238E27FC236}">
                  <a16:creationId xmlns:a16="http://schemas.microsoft.com/office/drawing/2014/main" id="{4AC1BEA2-EDA7-B1CE-0578-0204439A1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1" t="7255" r="29200" b="15339"/>
            <a:stretch/>
          </p:blipFill>
          <p:spPr>
            <a:xfrm rot="5400000">
              <a:off x="4063347" y="11132089"/>
              <a:ext cx="2348002" cy="2360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095499" y="4662713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235</TotalTime>
  <Words>39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28</cp:revision>
  <dcterms:created xsi:type="dcterms:W3CDTF">2024-02-02T17:30:42Z</dcterms:created>
  <dcterms:modified xsi:type="dcterms:W3CDTF">2024-04-11T22:40:03Z</dcterms:modified>
</cp:coreProperties>
</file>