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C"/>
    <a:srgbClr val="FF9899"/>
    <a:srgbClr val="FEC2C2"/>
    <a:srgbClr val="F6C3C0"/>
    <a:srgbClr val="B9D0F8"/>
    <a:srgbClr val="99E3AE"/>
    <a:srgbClr val="EC7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72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1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3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B054-712A-47A7-A562-EFC3154E795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E228F3-293D-8C69-E14C-5F01E0391EA5}"/>
              </a:ext>
            </a:extLst>
          </p:cNvPr>
          <p:cNvGrpSpPr/>
          <p:nvPr/>
        </p:nvGrpSpPr>
        <p:grpSpPr>
          <a:xfrm>
            <a:off x="428820" y="3119200"/>
            <a:ext cx="11523168" cy="9417814"/>
            <a:chOff x="428820" y="3119200"/>
            <a:chExt cx="11523168" cy="94178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007C91-49C3-BEC5-6F27-A54C036B0AC4}"/>
                </a:ext>
              </a:extLst>
            </p:cNvPr>
            <p:cNvSpPr txBox="1"/>
            <p:nvPr/>
          </p:nvSpPr>
          <p:spPr>
            <a:xfrm>
              <a:off x="909084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F6C3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Beggars/Provisioners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A985B2-E1AE-840D-9619-E60CB871C2F3}"/>
                </a:ext>
              </a:extLst>
            </p:cNvPr>
            <p:cNvSpPr txBox="1"/>
            <p:nvPr/>
          </p:nvSpPr>
          <p:spPr>
            <a:xfrm>
              <a:off x="3817005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99E3AE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Fixed gear foragers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583236-EA03-F0F8-AA3E-3B31B4C8D25C}"/>
                </a:ext>
              </a:extLst>
            </p:cNvPr>
            <p:cNvSpPr txBox="1"/>
            <p:nvPr/>
          </p:nvSpPr>
          <p:spPr>
            <a:xfrm>
              <a:off x="6724926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B9D0F8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Scavengers/Depredators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B8202-0AD7-D08E-D300-F9C3FB1752AC}"/>
                </a:ext>
              </a:extLst>
            </p:cNvPr>
            <p:cNvSpPr txBox="1"/>
            <p:nvPr/>
          </p:nvSpPr>
          <p:spPr>
            <a:xfrm rot="16200000">
              <a:off x="-735314" y="4482614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FFEBEC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BA4407-F049-103E-3C06-1307B2EC1624}"/>
                </a:ext>
              </a:extLst>
            </p:cNvPr>
            <p:cNvSpPr txBox="1"/>
            <p:nvPr/>
          </p:nvSpPr>
          <p:spPr>
            <a:xfrm rot="16200000">
              <a:off x="-744159" y="6811989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FF9899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During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42B6E7-0927-96FB-BDDA-7C2340A88769}"/>
                </a:ext>
              </a:extLst>
            </p:cNvPr>
            <p:cNvSpPr txBox="1"/>
            <p:nvPr/>
          </p:nvSpPr>
          <p:spPr>
            <a:xfrm rot="16200000">
              <a:off x="-735314" y="923910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FEC2C2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pic>
          <p:nvPicPr>
            <p:cNvPr id="6" name="Picture 5" descr="A group of images of different colored dots&#10;&#10;Description automatically generated">
              <a:extLst>
                <a:ext uri="{FF2B5EF4-FFF2-40B4-BE49-F238E27FC236}">
                  <a16:creationId xmlns:a16="http://schemas.microsoft.com/office/drawing/2014/main" id="{96AAFA5F-1376-6426-D5C7-DC34CB1D8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152" y="3488532"/>
              <a:ext cx="8789527" cy="7031622"/>
            </a:xfrm>
            <a:prstGeom prst="rect">
              <a:avLst/>
            </a:prstGeom>
          </p:spPr>
        </p:pic>
        <p:pic>
          <p:nvPicPr>
            <p:cNvPr id="17" name="Picture 16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E21403FA-1B75-D25B-DC4E-E8F7D15311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6" t="6381" r="29504" b="10572"/>
            <a:stretch/>
          </p:blipFill>
          <p:spPr>
            <a:xfrm rot="5400000">
              <a:off x="1420321" y="10267317"/>
              <a:ext cx="1913467" cy="2419141"/>
            </a:xfrm>
            <a:prstGeom prst="rect">
              <a:avLst/>
            </a:prstGeom>
          </p:spPr>
        </p:pic>
        <p:pic>
          <p:nvPicPr>
            <p:cNvPr id="19" name="Picture 18" descr="A diagram of different stages of period&#10;&#10;Description automatically generated">
              <a:extLst>
                <a:ext uri="{FF2B5EF4-FFF2-40B4-BE49-F238E27FC236}">
                  <a16:creationId xmlns:a16="http://schemas.microsoft.com/office/drawing/2014/main" id="{A1D6D0D3-B12A-0689-E8BA-E09CC8FB92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4" t="6533" r="30193" b="18582"/>
            <a:stretch/>
          </p:blipFill>
          <p:spPr>
            <a:xfrm rot="5400000">
              <a:off x="4312074" y="10267317"/>
              <a:ext cx="1913467" cy="2419141"/>
            </a:xfrm>
            <a:prstGeom prst="rect">
              <a:avLst/>
            </a:prstGeom>
          </p:spPr>
        </p:pic>
        <p:pic>
          <p:nvPicPr>
            <p:cNvPr id="21" name="Picture 20" descr="A diagram of different shapes&#10;&#10;Description automatically generated with medium confidence">
              <a:extLst>
                <a:ext uri="{FF2B5EF4-FFF2-40B4-BE49-F238E27FC236}">
                  <a16:creationId xmlns:a16="http://schemas.microsoft.com/office/drawing/2014/main" id="{B57BFF0E-6503-9871-0A35-83FA325A9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3" t="5003" r="28133" b="11714"/>
            <a:stretch/>
          </p:blipFill>
          <p:spPr>
            <a:xfrm rot="5400000">
              <a:off x="7175934" y="10398603"/>
              <a:ext cx="1913467" cy="2363355"/>
            </a:xfrm>
            <a:prstGeom prst="rect">
              <a:avLst/>
            </a:prstGeom>
          </p:spPr>
        </p:pic>
        <p:pic>
          <p:nvPicPr>
            <p:cNvPr id="23" name="Picture 22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7820E37C-8F24-3E9A-16E1-9B1972ACF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5" t="7715" r="15616" b="13048"/>
            <a:stretch/>
          </p:blipFill>
          <p:spPr>
            <a:xfrm>
              <a:off x="9587679" y="3609941"/>
              <a:ext cx="2277494" cy="2114678"/>
            </a:xfrm>
            <a:prstGeom prst="rect">
              <a:avLst/>
            </a:prstGeom>
          </p:spPr>
        </p:pic>
        <p:pic>
          <p:nvPicPr>
            <p:cNvPr id="25" name="Picture 24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F61E5D77-5AB8-B0BE-B6CB-72CF0FE88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5" t="5004" r="15616" b="12476"/>
            <a:stretch/>
          </p:blipFill>
          <p:spPr>
            <a:xfrm>
              <a:off x="9686220" y="5939316"/>
              <a:ext cx="2186910" cy="2114678"/>
            </a:xfrm>
            <a:prstGeom prst="rect">
              <a:avLst/>
            </a:prstGeom>
          </p:spPr>
        </p:pic>
        <p:pic>
          <p:nvPicPr>
            <p:cNvPr id="27" name="Picture 26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D3E0CA58-CE3E-6F51-C410-6C8DD8782B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5" t="5003" r="15616" b="11143"/>
            <a:stretch/>
          </p:blipFill>
          <p:spPr>
            <a:xfrm>
              <a:off x="9686220" y="8268691"/>
              <a:ext cx="2265768" cy="2226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56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203</TotalTime>
  <Words>12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Bankhead, Kyra</dc:creator>
  <cp:lastModifiedBy>Bankhead, Kyra</cp:lastModifiedBy>
  <cp:revision>9</cp:revision>
  <dcterms:created xsi:type="dcterms:W3CDTF">2024-02-02T17:30:42Z</dcterms:created>
  <dcterms:modified xsi:type="dcterms:W3CDTF">2024-02-14T16:28:16Z</dcterms:modified>
</cp:coreProperties>
</file>