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3716000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4472C4"/>
    <a:srgbClr val="92D050"/>
    <a:srgbClr val="FFFFFF"/>
    <a:srgbClr val="C4C4C4"/>
    <a:srgbClr val="808080"/>
    <a:srgbClr val="71CBD1"/>
    <a:srgbClr val="79CEB7"/>
    <a:srgbClr val="FFA07A"/>
    <a:srgbClr val="FFE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692" y="-55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78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09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154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35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679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16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73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53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001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202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3B054-712A-47A7-A562-EFC3154E7950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68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3B054-712A-47A7-A562-EFC3154E7950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A93AE2-9FBF-4F47-B13F-954341F3E3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439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11" Type="http://schemas.openxmlformats.org/officeDocument/2006/relationships/image" Target="../media/image10.jpeg"/><Relationship Id="rId5" Type="http://schemas.openxmlformats.org/officeDocument/2006/relationships/image" Target="../media/image4.jpeg"/><Relationship Id="rId10" Type="http://schemas.openxmlformats.org/officeDocument/2006/relationships/image" Target="../media/image9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585BD46F-79E3-A2A3-ACDB-6E8D1F726534}"/>
              </a:ext>
            </a:extLst>
          </p:cNvPr>
          <p:cNvGrpSpPr/>
          <p:nvPr/>
        </p:nvGrpSpPr>
        <p:grpSpPr>
          <a:xfrm>
            <a:off x="1000990" y="3119200"/>
            <a:ext cx="9397152" cy="7989332"/>
            <a:chOff x="1000990" y="3119200"/>
            <a:chExt cx="9397152" cy="7989332"/>
          </a:xfrm>
        </p:grpSpPr>
        <p:pic>
          <p:nvPicPr>
            <p:cNvPr id="41" name="Picture 40" descr="A close-up of a network&#10;&#10;Description automatically generated">
              <a:extLst>
                <a:ext uri="{FF2B5EF4-FFF2-40B4-BE49-F238E27FC236}">
                  <a16:creationId xmlns:a16="http://schemas.microsoft.com/office/drawing/2014/main" id="{AD76C76B-B010-5827-920B-A4E358B14D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524"/>
            <a:stretch/>
          </p:blipFill>
          <p:spPr>
            <a:xfrm>
              <a:off x="6567099" y="8697113"/>
              <a:ext cx="2357881" cy="2284277"/>
            </a:xfrm>
            <a:prstGeom prst="rect">
              <a:avLst/>
            </a:prstGeom>
          </p:spPr>
        </p:pic>
        <p:pic>
          <p:nvPicPr>
            <p:cNvPr id="37" name="Picture 36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10198261-EAEA-D9E4-75AD-359922BC9A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95"/>
            <a:stretch/>
          </p:blipFill>
          <p:spPr>
            <a:xfrm>
              <a:off x="6579799" y="6158373"/>
              <a:ext cx="2344081" cy="2285669"/>
            </a:xfrm>
            <a:prstGeom prst="rect">
              <a:avLst/>
            </a:prstGeom>
          </p:spPr>
        </p:pic>
        <p:pic>
          <p:nvPicPr>
            <p:cNvPr id="33" name="Picture 32" descr="A close-up of a network&#10;&#10;Description automatically generated">
              <a:extLst>
                <a:ext uri="{FF2B5EF4-FFF2-40B4-BE49-F238E27FC236}">
                  <a16:creationId xmlns:a16="http://schemas.microsoft.com/office/drawing/2014/main" id="{5A44F2C3-664D-E97D-17A2-3C51A0B986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048"/>
            <a:stretch/>
          </p:blipFill>
          <p:spPr>
            <a:xfrm>
              <a:off x="6547396" y="3594819"/>
              <a:ext cx="2356651" cy="2323095"/>
            </a:xfrm>
            <a:prstGeom prst="rect">
              <a:avLst/>
            </a:prstGeom>
          </p:spPr>
        </p:pic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6D32755-9C11-A733-B4D3-1051941B3D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95"/>
            <a:stretch/>
          </p:blipFill>
          <p:spPr>
            <a:xfrm>
              <a:off x="3992249" y="8672767"/>
              <a:ext cx="2380646" cy="2321323"/>
            </a:xfrm>
            <a:prstGeom prst="rect">
              <a:avLst/>
            </a:prstGeom>
          </p:spPr>
        </p:pic>
        <p:pic>
          <p:nvPicPr>
            <p:cNvPr id="28" name="Picture 27" descr="A network of dots and lines&#10;&#10;Description automatically generated">
              <a:extLst>
                <a:ext uri="{FF2B5EF4-FFF2-40B4-BE49-F238E27FC236}">
                  <a16:creationId xmlns:a16="http://schemas.microsoft.com/office/drawing/2014/main" id="{F3038981-32DA-5D31-3531-A0057AAE08C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524"/>
            <a:stretch/>
          </p:blipFill>
          <p:spPr>
            <a:xfrm>
              <a:off x="4015602" y="6161500"/>
              <a:ext cx="2342981" cy="2269842"/>
            </a:xfrm>
            <a:prstGeom prst="rect">
              <a:avLst/>
            </a:prstGeom>
          </p:spPr>
        </p:pic>
        <p:pic>
          <p:nvPicPr>
            <p:cNvPr id="24" name="Picture 23" descr="A close-up of a network&#10;&#10;Description automatically generated">
              <a:extLst>
                <a:ext uri="{FF2B5EF4-FFF2-40B4-BE49-F238E27FC236}">
                  <a16:creationId xmlns:a16="http://schemas.microsoft.com/office/drawing/2014/main" id="{BD8ABC74-CADD-9963-0699-A8431D7A35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0952"/>
            <a:stretch/>
          </p:blipFill>
          <p:spPr>
            <a:xfrm>
              <a:off x="4015602" y="3622050"/>
              <a:ext cx="2414138" cy="2323769"/>
            </a:xfrm>
            <a:prstGeom prst="rect">
              <a:avLst/>
            </a:prstGeom>
          </p:spPr>
        </p:pic>
        <p:pic>
          <p:nvPicPr>
            <p:cNvPr id="22" name="Picture 21" descr="A network of dots and circles&#10;&#10;Description automatically generated with medium confidence">
              <a:extLst>
                <a:ext uri="{FF2B5EF4-FFF2-40B4-BE49-F238E27FC236}">
                  <a16:creationId xmlns:a16="http://schemas.microsoft.com/office/drawing/2014/main" id="{F7601F29-70B6-A0C1-4947-3322907368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476"/>
            <a:stretch/>
          </p:blipFill>
          <p:spPr>
            <a:xfrm>
              <a:off x="1503144" y="8709813"/>
              <a:ext cx="2319533" cy="2271577"/>
            </a:xfrm>
            <a:prstGeom prst="rect">
              <a:avLst/>
            </a:prstGeom>
          </p:spPr>
        </p:pic>
        <p:pic>
          <p:nvPicPr>
            <p:cNvPr id="20" name="Picture 19" descr="A close-up of a network&#10;&#10;Description automatically generated">
              <a:extLst>
                <a:ext uri="{FF2B5EF4-FFF2-40B4-BE49-F238E27FC236}">
                  <a16:creationId xmlns:a16="http://schemas.microsoft.com/office/drawing/2014/main" id="{4A2B8480-E108-7BB8-8DAF-4727DE4E0A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1714"/>
            <a:stretch/>
          </p:blipFill>
          <p:spPr>
            <a:xfrm>
              <a:off x="1457041" y="6145673"/>
              <a:ext cx="2393482" cy="2323769"/>
            </a:xfrm>
            <a:prstGeom prst="rect">
              <a:avLst/>
            </a:prstGeom>
          </p:spPr>
        </p:pic>
        <p:pic>
          <p:nvPicPr>
            <p:cNvPr id="14" name="Picture 13" descr="A close-up of a network&#10;&#10;Description automatically generated">
              <a:extLst>
                <a:ext uri="{FF2B5EF4-FFF2-40B4-BE49-F238E27FC236}">
                  <a16:creationId xmlns:a16="http://schemas.microsoft.com/office/drawing/2014/main" id="{5E856B83-C6E3-93F7-8EE9-DA63C17927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095"/>
            <a:stretch/>
          </p:blipFill>
          <p:spPr>
            <a:xfrm>
              <a:off x="1467782" y="3624901"/>
              <a:ext cx="2367190" cy="2308203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007C91-49C3-BEC5-6F27-A54C036B0AC4}"/>
                </a:ext>
              </a:extLst>
            </p:cNvPr>
            <p:cNvSpPr txBox="1"/>
            <p:nvPr/>
          </p:nvSpPr>
          <p:spPr>
            <a:xfrm>
              <a:off x="1276959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Beggars/Provisioners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EA985B2-E1AE-840D-9619-E60CB871C2F3}"/>
                </a:ext>
              </a:extLst>
            </p:cNvPr>
            <p:cNvSpPr txBox="1"/>
            <p:nvPr/>
          </p:nvSpPr>
          <p:spPr>
            <a:xfrm>
              <a:off x="3822677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Fixed gear foragers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E583236-EA03-F0F8-AA3E-3B31B4C8D25C}"/>
                </a:ext>
              </a:extLst>
            </p:cNvPr>
            <p:cNvSpPr txBox="1"/>
            <p:nvPr/>
          </p:nvSpPr>
          <p:spPr>
            <a:xfrm>
              <a:off x="6368394" y="3119200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Scavengers/Depredators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CDB8202-0AD7-D08E-D300-F9C3FB1752AC}"/>
                </a:ext>
              </a:extLst>
            </p:cNvPr>
            <p:cNvSpPr txBox="1"/>
            <p:nvPr/>
          </p:nvSpPr>
          <p:spPr>
            <a:xfrm rot="16200000">
              <a:off x="-166318" y="4476845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BA4407-F049-103E-3C06-1307B2EC1624}"/>
                </a:ext>
              </a:extLst>
            </p:cNvPr>
            <p:cNvSpPr txBox="1"/>
            <p:nvPr/>
          </p:nvSpPr>
          <p:spPr>
            <a:xfrm rot="16200000">
              <a:off x="-171989" y="7113866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During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42B6E7-0927-96FB-BDDA-7C2340A88769}"/>
                </a:ext>
              </a:extLst>
            </p:cNvPr>
            <p:cNvSpPr txBox="1"/>
            <p:nvPr/>
          </p:nvSpPr>
          <p:spPr>
            <a:xfrm rot="16200000">
              <a:off x="-166318" y="9566221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9729A3E-07B6-E52E-69B6-46E966191674}"/>
                </a:ext>
              </a:extLst>
            </p:cNvPr>
            <p:cNvSpPr/>
            <p:nvPr/>
          </p:nvSpPr>
          <p:spPr>
            <a:xfrm>
              <a:off x="1433481" y="3566160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EC24E826-4B51-AED3-8004-C526047E522E}"/>
                </a:ext>
              </a:extLst>
            </p:cNvPr>
            <p:cNvSpPr/>
            <p:nvPr/>
          </p:nvSpPr>
          <p:spPr>
            <a:xfrm>
              <a:off x="3977976" y="3563940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C907100-7F11-1DFC-07FD-585CE8AE767D}"/>
                </a:ext>
              </a:extLst>
            </p:cNvPr>
            <p:cNvSpPr/>
            <p:nvPr/>
          </p:nvSpPr>
          <p:spPr>
            <a:xfrm>
              <a:off x="6522471" y="3563940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35AB483-E6F1-BFAE-1B45-768DE9384FD5}"/>
                </a:ext>
              </a:extLst>
            </p:cNvPr>
            <p:cNvSpPr/>
            <p:nvPr/>
          </p:nvSpPr>
          <p:spPr>
            <a:xfrm>
              <a:off x="6522471" y="6108628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8BCB162-9586-6A74-0900-82B3A95F361C}"/>
                </a:ext>
              </a:extLst>
            </p:cNvPr>
            <p:cNvSpPr/>
            <p:nvPr/>
          </p:nvSpPr>
          <p:spPr>
            <a:xfrm>
              <a:off x="3977976" y="6104737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1B1A04-6E52-DAA8-AF55-8C0BA4090F2F}"/>
                </a:ext>
              </a:extLst>
            </p:cNvPr>
            <p:cNvSpPr/>
            <p:nvPr/>
          </p:nvSpPr>
          <p:spPr>
            <a:xfrm>
              <a:off x="1433481" y="6104737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2327259-5D1C-252D-F3EB-87C6256FD492}"/>
                </a:ext>
              </a:extLst>
            </p:cNvPr>
            <p:cNvSpPr/>
            <p:nvPr/>
          </p:nvSpPr>
          <p:spPr>
            <a:xfrm>
              <a:off x="1433481" y="8656177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30F69AD-3477-AAD2-9C91-9EAD0DC51524}"/>
                </a:ext>
              </a:extLst>
            </p:cNvPr>
            <p:cNvSpPr/>
            <p:nvPr/>
          </p:nvSpPr>
          <p:spPr>
            <a:xfrm>
              <a:off x="3977975" y="8656176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512D9CD-7D8E-215A-471C-E37827A30A05}"/>
                </a:ext>
              </a:extLst>
            </p:cNvPr>
            <p:cNvSpPr/>
            <p:nvPr/>
          </p:nvSpPr>
          <p:spPr>
            <a:xfrm>
              <a:off x="6522471" y="8653316"/>
              <a:ext cx="2394276" cy="2379807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7" name="Picture 56" descr="A graph of a number of colored bars&#10;&#10;Description automatically generated with medium confidence">
              <a:extLst>
                <a:ext uri="{FF2B5EF4-FFF2-40B4-BE49-F238E27FC236}">
                  <a16:creationId xmlns:a16="http://schemas.microsoft.com/office/drawing/2014/main" id="{C132C357-347B-A6CF-00C3-E810C11350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8357" t="37958" r="32" b="39536"/>
            <a:stretch/>
          </p:blipFill>
          <p:spPr>
            <a:xfrm>
              <a:off x="9221002" y="6355081"/>
              <a:ext cx="1030340" cy="1711960"/>
            </a:xfrm>
            <a:prstGeom prst="rect">
              <a:avLst/>
            </a:prstGeom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F035074C-FC4E-D076-788E-3BF62C293DA6}"/>
                </a:ext>
              </a:extLst>
            </p:cNvPr>
            <p:cNvSpPr txBox="1"/>
            <p:nvPr/>
          </p:nvSpPr>
          <p:spPr>
            <a:xfrm>
              <a:off x="8888424" y="5617721"/>
              <a:ext cx="150971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Social</a:t>
              </a:r>
            </a:p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Centrality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0560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7F8429D1-FFCF-0691-543C-7FB469DF9C99}"/>
              </a:ext>
            </a:extLst>
          </p:cNvPr>
          <p:cNvGrpSpPr/>
          <p:nvPr/>
        </p:nvGrpSpPr>
        <p:grpSpPr>
          <a:xfrm>
            <a:off x="2329415" y="3089095"/>
            <a:ext cx="9525003" cy="4734950"/>
            <a:chOff x="2095499" y="4662713"/>
            <a:chExt cx="9525003" cy="4734950"/>
          </a:xfrm>
        </p:grpSpPr>
        <p:pic>
          <p:nvPicPr>
            <p:cNvPr id="7" name="Picture 6" descr="A group of colorful dots&#10;&#10;Description automatically generated">
              <a:extLst>
                <a:ext uri="{FF2B5EF4-FFF2-40B4-BE49-F238E27FC236}">
                  <a16:creationId xmlns:a16="http://schemas.microsoft.com/office/drawing/2014/main" id="{58A20372-584E-0E81-3919-47628BCE77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95500" y="4953000"/>
              <a:ext cx="9525000" cy="38100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0FA060C-B65D-67CB-34FB-15A08A6D8491}"/>
                </a:ext>
              </a:extLst>
            </p:cNvPr>
            <p:cNvSpPr txBox="1"/>
            <p:nvPr/>
          </p:nvSpPr>
          <p:spPr>
            <a:xfrm>
              <a:off x="2332238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Before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11E43F-0DD0-C5BA-4437-612C5B53EB49}"/>
                </a:ext>
              </a:extLst>
            </p:cNvPr>
            <p:cNvSpPr txBox="1"/>
            <p:nvPr/>
          </p:nvSpPr>
          <p:spPr>
            <a:xfrm>
              <a:off x="5500355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During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D9B69B-4C20-B9DD-78D1-0453E1A24043}"/>
                </a:ext>
              </a:extLst>
            </p:cNvPr>
            <p:cNvSpPr txBox="1"/>
            <p:nvPr/>
          </p:nvSpPr>
          <p:spPr>
            <a:xfrm>
              <a:off x="8695080" y="4662713"/>
              <a:ext cx="27152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After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282E2F9-84E9-F1E3-9231-4393D446CD42}"/>
                </a:ext>
              </a:extLst>
            </p:cNvPr>
            <p:cNvSpPr txBox="1"/>
            <p:nvPr/>
          </p:nvSpPr>
          <p:spPr>
            <a:xfrm>
              <a:off x="2095499" y="8751332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Clusters = 8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Human-centric Clusters = 7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2C29A21-085C-BA23-94EF-0E49267AFB60}"/>
                </a:ext>
              </a:extLst>
            </p:cNvPr>
            <p:cNvSpPr txBox="1"/>
            <p:nvPr/>
          </p:nvSpPr>
          <p:spPr>
            <a:xfrm>
              <a:off x="5242965" y="8739664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Clusters = 7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Human-centric Clusters = 4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8DB0870-99A8-9614-40EF-4CDFD6ADB97B}"/>
                </a:ext>
              </a:extLst>
            </p:cNvPr>
            <p:cNvSpPr txBox="1"/>
            <p:nvPr/>
          </p:nvSpPr>
          <p:spPr>
            <a:xfrm>
              <a:off x="8431733" y="8727996"/>
              <a:ext cx="31887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Total Clusters = 8</a:t>
              </a:r>
            </a:p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Human-centric Clusters = 8</a:t>
              </a:r>
              <a:endParaRPr lang="en-US" sz="1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92738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D9BA765A-B186-5686-E9D0-D06AE027283C}"/>
              </a:ext>
            </a:extLst>
          </p:cNvPr>
          <p:cNvGrpSpPr/>
          <p:nvPr/>
        </p:nvGrpSpPr>
        <p:grpSpPr>
          <a:xfrm>
            <a:off x="262388" y="4991058"/>
            <a:ext cx="12757074" cy="4817085"/>
            <a:chOff x="262388" y="4991058"/>
            <a:chExt cx="12757074" cy="4817085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3F47ED3-BA4A-E277-EA22-345E0D8A91EC}"/>
                </a:ext>
              </a:extLst>
            </p:cNvPr>
            <p:cNvSpPr/>
            <p:nvPr/>
          </p:nvSpPr>
          <p:spPr>
            <a:xfrm>
              <a:off x="262388" y="4991059"/>
              <a:ext cx="4235116" cy="481708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4B8159-3272-E790-8B2D-69463F50A864}"/>
                </a:ext>
              </a:extLst>
            </p:cNvPr>
            <p:cNvSpPr/>
            <p:nvPr/>
          </p:nvSpPr>
          <p:spPr>
            <a:xfrm>
              <a:off x="4523367" y="4991058"/>
              <a:ext cx="4235116" cy="48170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714568D0-A43D-33C2-3237-77429ECC7F15}"/>
                </a:ext>
              </a:extLst>
            </p:cNvPr>
            <p:cNvSpPr/>
            <p:nvPr/>
          </p:nvSpPr>
          <p:spPr>
            <a:xfrm>
              <a:off x="8784346" y="4991058"/>
              <a:ext cx="4235116" cy="481708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CCFFFF-2EF0-2D81-2F1B-221F885CB84D}"/>
                </a:ext>
              </a:extLst>
            </p:cNvPr>
            <p:cNvGrpSpPr/>
            <p:nvPr/>
          </p:nvGrpSpPr>
          <p:grpSpPr>
            <a:xfrm>
              <a:off x="1128789" y="4991058"/>
              <a:ext cx="11130760" cy="369332"/>
              <a:chOff x="1128789" y="4991058"/>
              <a:chExt cx="11130760" cy="369332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BB29A53-0D3E-6066-42E5-0B638BED1881}"/>
                  </a:ext>
                </a:extLst>
              </p:cNvPr>
              <p:cNvSpPr txBox="1"/>
              <p:nvPr/>
            </p:nvSpPr>
            <p:spPr>
              <a:xfrm>
                <a:off x="1128789" y="4991058"/>
                <a:ext cx="2715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Before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425CCD-F696-37D1-3EC2-619DFB5D72C4}"/>
                  </a:ext>
                </a:extLst>
              </p:cNvPr>
              <p:cNvSpPr txBox="1"/>
              <p:nvPr/>
            </p:nvSpPr>
            <p:spPr>
              <a:xfrm>
                <a:off x="5384482" y="4991058"/>
                <a:ext cx="2715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During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5706600-AF65-5057-3458-B94192E5036A}"/>
                  </a:ext>
                </a:extLst>
              </p:cNvPr>
              <p:cNvSpPr txBox="1"/>
              <p:nvPr/>
            </p:nvSpPr>
            <p:spPr>
              <a:xfrm>
                <a:off x="9544259" y="4991058"/>
                <a:ext cx="27152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After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14432FB-5FDB-9F84-F555-0D1C386B7819}"/>
                </a:ext>
              </a:extLst>
            </p:cNvPr>
            <p:cNvGrpSpPr/>
            <p:nvPr/>
          </p:nvGrpSpPr>
          <p:grpSpPr>
            <a:xfrm>
              <a:off x="640826" y="5587025"/>
              <a:ext cx="3504102" cy="3931402"/>
              <a:chOff x="631201" y="5587025"/>
              <a:chExt cx="3504102" cy="3931402"/>
            </a:xfrm>
          </p:grpSpPr>
          <p:pic>
            <p:nvPicPr>
              <p:cNvPr id="6" name="Picture 5" descr="A map of a mountain range&#10;&#10;Description automatically generated with medium confidence">
                <a:extLst>
                  <a:ext uri="{FF2B5EF4-FFF2-40B4-BE49-F238E27FC236}">
                    <a16:creationId xmlns:a16="http://schemas.microsoft.com/office/drawing/2014/main" id="{6F54B001-D7D3-58EA-CD05-4AA479A0302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32" t="2605" r="38811" b="18097"/>
              <a:stretch/>
            </p:blipFill>
            <p:spPr>
              <a:xfrm>
                <a:off x="631201" y="5591836"/>
                <a:ext cx="3504102" cy="3776531"/>
              </a:xfrm>
              <a:prstGeom prst="rect">
                <a:avLst/>
              </a:prstGeom>
            </p:spPr>
          </p:pic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87E69DA-AB28-BCE3-7DFB-9EB1010C5B49}"/>
                  </a:ext>
                </a:extLst>
              </p:cNvPr>
              <p:cNvSpPr/>
              <p:nvPr/>
            </p:nvSpPr>
            <p:spPr>
              <a:xfrm>
                <a:off x="770466" y="5587025"/>
                <a:ext cx="3364837" cy="37765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2" name="Picture 1" descr="A map of a mountain range&#10;&#10;Description automatically generated with medium confidence">
                <a:extLst>
                  <a:ext uri="{FF2B5EF4-FFF2-40B4-BE49-F238E27FC236}">
                    <a16:creationId xmlns:a16="http://schemas.microsoft.com/office/drawing/2014/main" id="{A82B9B10-93DC-E9F2-217C-2881FD0F0A6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32" t="97838" r="24612" b="-1074"/>
              <a:stretch/>
            </p:blipFill>
            <p:spPr>
              <a:xfrm>
                <a:off x="753534" y="9370472"/>
                <a:ext cx="3358225" cy="1479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DE0FAC0-7D82-58C7-7B7C-065FF4275F2B}"/>
                </a:ext>
              </a:extLst>
            </p:cNvPr>
            <p:cNvGrpSpPr/>
            <p:nvPr/>
          </p:nvGrpSpPr>
          <p:grpSpPr>
            <a:xfrm>
              <a:off x="4959555" y="5587024"/>
              <a:ext cx="3455876" cy="3931403"/>
              <a:chOff x="4911430" y="5587024"/>
              <a:chExt cx="3455876" cy="3931403"/>
            </a:xfrm>
          </p:grpSpPr>
          <p:pic>
            <p:nvPicPr>
              <p:cNvPr id="10" name="Picture 9" descr="A map of a mountain&#10;&#10;Description automatically generated with medium confidence">
                <a:extLst>
                  <a:ext uri="{FF2B5EF4-FFF2-40B4-BE49-F238E27FC236}">
                    <a16:creationId xmlns:a16="http://schemas.microsoft.com/office/drawing/2014/main" id="{916434D9-CC1F-F157-BF59-3F6D6AD9F56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3509" t="3213" r="24659" b="17490"/>
              <a:stretch/>
            </p:blipFill>
            <p:spPr>
              <a:xfrm>
                <a:off x="4911430" y="5587024"/>
                <a:ext cx="3455876" cy="3776532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1FBF88C4-2C00-4BBB-5230-3F1999D619CF}"/>
                  </a:ext>
                </a:extLst>
              </p:cNvPr>
              <p:cNvSpPr/>
              <p:nvPr/>
            </p:nvSpPr>
            <p:spPr>
              <a:xfrm>
                <a:off x="5002469" y="5587025"/>
                <a:ext cx="3364837" cy="37765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4" name="Picture 3" descr="A map of a mountain range&#10;&#10;Description automatically generated with medium confidence">
                <a:extLst>
                  <a:ext uri="{FF2B5EF4-FFF2-40B4-BE49-F238E27FC236}">
                    <a16:creationId xmlns:a16="http://schemas.microsoft.com/office/drawing/2014/main" id="{BC96F8E0-F794-2457-C49B-5C14B456330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32" t="97838" r="24612" b="-1074"/>
              <a:stretch/>
            </p:blipFill>
            <p:spPr>
              <a:xfrm>
                <a:off x="4960255" y="9370472"/>
                <a:ext cx="3358225" cy="147955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5CDE423-9F5B-BC27-4D90-95352A2A7B25}"/>
                </a:ext>
              </a:extLst>
            </p:cNvPr>
            <p:cNvGrpSpPr/>
            <p:nvPr/>
          </p:nvGrpSpPr>
          <p:grpSpPr>
            <a:xfrm>
              <a:off x="9172873" y="5587025"/>
              <a:ext cx="3501702" cy="3937328"/>
              <a:chOff x="9066998" y="5587025"/>
              <a:chExt cx="3501702" cy="3937328"/>
            </a:xfrm>
          </p:grpSpPr>
          <p:pic>
            <p:nvPicPr>
              <p:cNvPr id="3" name="Picture 2" descr="A long shot of a crack&#10;&#10;Description automatically generated">
                <a:extLst>
                  <a:ext uri="{FF2B5EF4-FFF2-40B4-BE49-F238E27FC236}">
                    <a16:creationId xmlns:a16="http://schemas.microsoft.com/office/drawing/2014/main" id="{DECD3AFF-819B-5B6F-7AEF-CFD56F68DFD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32" t="3617" r="24550" b="17188"/>
              <a:stretch/>
            </p:blipFill>
            <p:spPr>
              <a:xfrm>
                <a:off x="9066998" y="5591836"/>
                <a:ext cx="3501702" cy="3771720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A95F454-5260-BC3B-0EEC-A386989CBD70}"/>
                  </a:ext>
                </a:extLst>
              </p:cNvPr>
              <p:cNvSpPr/>
              <p:nvPr/>
            </p:nvSpPr>
            <p:spPr>
              <a:xfrm>
                <a:off x="9203863" y="5587025"/>
                <a:ext cx="3364837" cy="37765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5" name="Picture 4" descr="A map of a mountain range&#10;&#10;Description automatically generated with medium confidence">
                <a:extLst>
                  <a:ext uri="{FF2B5EF4-FFF2-40B4-BE49-F238E27FC236}">
                    <a16:creationId xmlns:a16="http://schemas.microsoft.com/office/drawing/2014/main" id="{DEEA1AD9-A80D-B889-AA6E-F45C171B201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2932" t="97838" r="24612" b="-1074"/>
              <a:stretch/>
            </p:blipFill>
            <p:spPr>
              <a:xfrm>
                <a:off x="9195371" y="9376398"/>
                <a:ext cx="3358225" cy="147955"/>
              </a:xfrm>
              <a:prstGeom prst="rect">
                <a:avLst/>
              </a:prstGeom>
            </p:spPr>
          </p:pic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8EDAED3-3AC9-F738-22F8-5356A765D7EF}"/>
                </a:ext>
              </a:extLst>
            </p:cNvPr>
            <p:cNvSpPr txBox="1"/>
            <p:nvPr/>
          </p:nvSpPr>
          <p:spPr>
            <a:xfrm>
              <a:off x="287669" y="5474799"/>
              <a:ext cx="495496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27.6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°N</a:t>
              </a: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/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/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800" dirty="0"/>
                <a:t> </a:t>
              </a: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800" dirty="0"/>
                <a:t>27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°N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605B25A-FECD-3216-A9BD-7A6887EE2CE1}"/>
                </a:ext>
              </a:extLst>
            </p:cNvPr>
            <p:cNvSpPr txBox="1"/>
            <p:nvPr/>
          </p:nvSpPr>
          <p:spPr>
            <a:xfrm>
              <a:off x="4582922" y="5474799"/>
              <a:ext cx="495496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27.6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°N</a:t>
              </a: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/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/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800" dirty="0"/>
                <a:t> </a:t>
              </a: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800" dirty="0"/>
                <a:t>27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°N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E3A87B-80DC-8B4E-9C0E-755261602E83}"/>
                </a:ext>
              </a:extLst>
            </p:cNvPr>
            <p:cNvSpPr txBox="1"/>
            <p:nvPr/>
          </p:nvSpPr>
          <p:spPr>
            <a:xfrm>
              <a:off x="8819250" y="5474799"/>
              <a:ext cx="495496" cy="415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27.6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°N</a:t>
              </a: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/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/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800" dirty="0"/>
                <a:t> </a:t>
              </a: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endPara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sz="800" dirty="0"/>
                <a:t>27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°N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1F7901-3427-A571-163A-F74ADE47FFFC}"/>
                </a:ext>
              </a:extLst>
            </p:cNvPr>
            <p:cNvSpPr txBox="1"/>
            <p:nvPr/>
          </p:nvSpPr>
          <p:spPr>
            <a:xfrm>
              <a:off x="600288" y="9418033"/>
              <a:ext cx="3692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-82.8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°E						</a:t>
              </a:r>
              <a:r>
                <a:rPr lang="en-US" sz="800" dirty="0"/>
                <a:t> 	82.3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°E</a:t>
              </a:r>
              <a:endParaRPr lang="en-US" sz="8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2A70E4-2B07-95C8-4A94-89CDF466506E}"/>
                </a:ext>
              </a:extLst>
            </p:cNvPr>
            <p:cNvSpPr txBox="1"/>
            <p:nvPr/>
          </p:nvSpPr>
          <p:spPr>
            <a:xfrm>
              <a:off x="4900634" y="9417620"/>
              <a:ext cx="3692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-82.8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°E						</a:t>
              </a:r>
              <a:r>
                <a:rPr lang="en-US" sz="800" dirty="0"/>
                <a:t> 	82.3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°E</a:t>
              </a:r>
              <a:endParaRPr lang="en-US" sz="8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14E67D7-3832-10B2-B0D3-6322A73CFFE3}"/>
                </a:ext>
              </a:extLst>
            </p:cNvPr>
            <p:cNvSpPr txBox="1"/>
            <p:nvPr/>
          </p:nvSpPr>
          <p:spPr>
            <a:xfrm>
              <a:off x="9172873" y="9417620"/>
              <a:ext cx="369258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-82.8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°E						</a:t>
              </a:r>
              <a:r>
                <a:rPr lang="en-US" sz="800" dirty="0"/>
                <a:t> 	82.3</a:t>
              </a:r>
              <a:r>
                <a:rPr lang="en-US" sz="800" dirty="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rPr>
                <a:t>°E</a:t>
              </a:r>
              <a:endParaRPr lang="en-US" sz="800" dirty="0"/>
            </a:p>
          </p:txBody>
        </p:sp>
        <p:pic>
          <p:nvPicPr>
            <p:cNvPr id="25" name="Picture 24" descr="A map of the state of florida&#10;&#10;Description automatically generated">
              <a:extLst>
                <a:ext uri="{FF2B5EF4-FFF2-40B4-BE49-F238E27FC236}">
                  <a16:creationId xmlns:a16="http://schemas.microsoft.com/office/drawing/2014/main" id="{1D43A5DE-4E71-EC4B-1634-C9ECA5BD08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13" t="1334" r="14191" b="2267"/>
            <a:stretch/>
          </p:blipFill>
          <p:spPr>
            <a:xfrm>
              <a:off x="818068" y="8129399"/>
              <a:ext cx="1239331" cy="11986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6" name="Picture 25" descr="A map of the state of florida&#10;&#10;Description automatically generated">
              <a:extLst>
                <a:ext uri="{FF2B5EF4-FFF2-40B4-BE49-F238E27FC236}">
                  <a16:creationId xmlns:a16="http://schemas.microsoft.com/office/drawing/2014/main" id="{6F47FCDF-90C7-3D97-BE10-257C7D67E0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13" t="1334" r="14191" b="2267"/>
            <a:stretch/>
          </p:blipFill>
          <p:spPr>
            <a:xfrm>
              <a:off x="5091580" y="8129400"/>
              <a:ext cx="1239331" cy="119860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27" name="Picture 26" descr="A map of the state of florida&#10;&#10;Description automatically generated">
              <a:extLst>
                <a:ext uri="{FF2B5EF4-FFF2-40B4-BE49-F238E27FC236}">
                  <a16:creationId xmlns:a16="http://schemas.microsoft.com/office/drawing/2014/main" id="{532A5D02-DB36-F0AC-EF55-983A1EFBF3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613" t="1334" r="14191" b="2267"/>
            <a:stretch/>
          </p:blipFill>
          <p:spPr>
            <a:xfrm>
              <a:off x="9349650" y="8126673"/>
              <a:ext cx="1242150" cy="120133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EA9D636-9F88-1E44-98AD-05ECD9BCD840}"/>
                </a:ext>
              </a:extLst>
            </p:cNvPr>
            <p:cNvSpPr txBox="1"/>
            <p:nvPr/>
          </p:nvSpPr>
          <p:spPr>
            <a:xfrm>
              <a:off x="2634593" y="6734889"/>
              <a:ext cx="1239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SARASOTA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F95580-51B5-D41B-2E84-E6074D666FB4}"/>
                </a:ext>
              </a:extLst>
            </p:cNvPr>
            <p:cNvSpPr txBox="1"/>
            <p:nvPr/>
          </p:nvSpPr>
          <p:spPr>
            <a:xfrm>
              <a:off x="2981863" y="5810379"/>
              <a:ext cx="123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FLORIDA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B7266CE-CE19-B2ED-DEFF-DBB4F819B6EA}"/>
                </a:ext>
              </a:extLst>
            </p:cNvPr>
            <p:cNvSpPr txBox="1"/>
            <p:nvPr/>
          </p:nvSpPr>
          <p:spPr>
            <a:xfrm>
              <a:off x="7299771" y="5812861"/>
              <a:ext cx="123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FLORIDA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C18B41A-B3EF-AFD7-9D77-BA5933EEADEC}"/>
                </a:ext>
              </a:extLst>
            </p:cNvPr>
            <p:cNvSpPr txBox="1"/>
            <p:nvPr/>
          </p:nvSpPr>
          <p:spPr>
            <a:xfrm>
              <a:off x="11513444" y="5810379"/>
              <a:ext cx="123933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FLORIDA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7C46CAE-564C-8BAB-398A-22CCD1BA0B7D}"/>
                </a:ext>
              </a:extLst>
            </p:cNvPr>
            <p:cNvSpPr txBox="1"/>
            <p:nvPr/>
          </p:nvSpPr>
          <p:spPr>
            <a:xfrm>
              <a:off x="6438899" y="6762659"/>
              <a:ext cx="1239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SARASOTA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D86056C-DCF6-3814-D66B-93180569AD38}"/>
                </a:ext>
              </a:extLst>
            </p:cNvPr>
            <p:cNvSpPr txBox="1"/>
            <p:nvPr/>
          </p:nvSpPr>
          <p:spPr>
            <a:xfrm>
              <a:off x="10706100" y="6762659"/>
              <a:ext cx="123933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Baskerville Old Face" panose="02020602080505020303" pitchFamily="18" charset="0"/>
                </a:rPr>
                <a:t>SARASOTA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365E731A-0235-D2CB-9D5F-33177424A3DA}"/>
                </a:ext>
              </a:extLst>
            </p:cNvPr>
            <p:cNvSpPr/>
            <p:nvPr/>
          </p:nvSpPr>
          <p:spPr>
            <a:xfrm>
              <a:off x="1555276" y="8727338"/>
              <a:ext cx="203277" cy="2043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70E2503-9335-FD33-2F90-D78BD1AA187D}"/>
                </a:ext>
              </a:extLst>
            </p:cNvPr>
            <p:cNvSpPr/>
            <p:nvPr/>
          </p:nvSpPr>
          <p:spPr>
            <a:xfrm>
              <a:off x="5833470" y="8727338"/>
              <a:ext cx="203277" cy="2043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E8708CB9-582E-397F-54D9-00BFB076C8BD}"/>
                </a:ext>
              </a:extLst>
            </p:cNvPr>
            <p:cNvSpPr/>
            <p:nvPr/>
          </p:nvSpPr>
          <p:spPr>
            <a:xfrm>
              <a:off x="10080948" y="8727338"/>
              <a:ext cx="203277" cy="204333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6A9FF45F-9C8B-F7E9-3B78-9633B9652029}"/>
              </a:ext>
            </a:extLst>
          </p:cNvPr>
          <p:cNvSpPr/>
          <p:nvPr/>
        </p:nvSpPr>
        <p:spPr>
          <a:xfrm>
            <a:off x="1904936" y="6571952"/>
            <a:ext cx="1274297" cy="1420581"/>
          </a:xfrm>
          <a:custGeom>
            <a:avLst/>
            <a:gdLst>
              <a:gd name="connsiteX0" fmla="*/ 300631 w 1274297"/>
              <a:gd name="connsiteY0" fmla="*/ 2415 h 1420581"/>
              <a:gd name="connsiteX1" fmla="*/ 224431 w 1274297"/>
              <a:gd name="connsiteY1" fmla="*/ 6648 h 1420581"/>
              <a:gd name="connsiteX2" fmla="*/ 199031 w 1274297"/>
              <a:gd name="connsiteY2" fmla="*/ 15115 h 1420581"/>
              <a:gd name="connsiteX3" fmla="*/ 114364 w 1274297"/>
              <a:gd name="connsiteY3" fmla="*/ 23581 h 1420581"/>
              <a:gd name="connsiteX4" fmla="*/ 33931 w 1274297"/>
              <a:gd name="connsiteY4" fmla="*/ 48981 h 1420581"/>
              <a:gd name="connsiteX5" fmla="*/ 16997 w 1274297"/>
              <a:gd name="connsiteY5" fmla="*/ 61681 h 1420581"/>
              <a:gd name="connsiteX6" fmla="*/ 8531 w 1274297"/>
              <a:gd name="connsiteY6" fmla="*/ 78615 h 1420581"/>
              <a:gd name="connsiteX7" fmla="*/ 64 w 1274297"/>
              <a:gd name="connsiteY7" fmla="*/ 91315 h 1420581"/>
              <a:gd name="connsiteX8" fmla="*/ 21231 w 1274297"/>
              <a:gd name="connsiteY8" fmla="*/ 159048 h 1420581"/>
              <a:gd name="connsiteX9" fmla="*/ 38164 w 1274297"/>
              <a:gd name="connsiteY9" fmla="*/ 175981 h 1420581"/>
              <a:gd name="connsiteX10" fmla="*/ 63564 w 1274297"/>
              <a:gd name="connsiteY10" fmla="*/ 209848 h 1420581"/>
              <a:gd name="connsiteX11" fmla="*/ 97431 w 1274297"/>
              <a:gd name="connsiteY11" fmla="*/ 256415 h 1420581"/>
              <a:gd name="connsiteX12" fmla="*/ 122831 w 1274297"/>
              <a:gd name="connsiteY12" fmla="*/ 277581 h 1420581"/>
              <a:gd name="connsiteX13" fmla="*/ 165164 w 1274297"/>
              <a:gd name="connsiteY13" fmla="*/ 294515 h 1420581"/>
              <a:gd name="connsiteX14" fmla="*/ 182097 w 1274297"/>
              <a:gd name="connsiteY14" fmla="*/ 311448 h 1420581"/>
              <a:gd name="connsiteX15" fmla="*/ 199031 w 1274297"/>
              <a:gd name="connsiteY15" fmla="*/ 319915 h 1420581"/>
              <a:gd name="connsiteX16" fmla="*/ 207497 w 1274297"/>
              <a:gd name="connsiteY16" fmla="*/ 332615 h 1420581"/>
              <a:gd name="connsiteX17" fmla="*/ 220197 w 1274297"/>
              <a:gd name="connsiteY17" fmla="*/ 349548 h 1420581"/>
              <a:gd name="connsiteX18" fmla="*/ 237131 w 1274297"/>
              <a:gd name="connsiteY18" fmla="*/ 362248 h 1420581"/>
              <a:gd name="connsiteX19" fmla="*/ 270997 w 1274297"/>
              <a:gd name="connsiteY19" fmla="*/ 391881 h 1420581"/>
              <a:gd name="connsiteX20" fmla="*/ 296397 w 1274297"/>
              <a:gd name="connsiteY20" fmla="*/ 400348 h 1420581"/>
              <a:gd name="connsiteX21" fmla="*/ 313331 w 1274297"/>
              <a:gd name="connsiteY21" fmla="*/ 417281 h 1420581"/>
              <a:gd name="connsiteX22" fmla="*/ 334497 w 1274297"/>
              <a:gd name="connsiteY22" fmla="*/ 425748 h 1420581"/>
              <a:gd name="connsiteX23" fmla="*/ 351431 w 1274297"/>
              <a:gd name="connsiteY23" fmla="*/ 434215 h 1420581"/>
              <a:gd name="connsiteX24" fmla="*/ 389531 w 1274297"/>
              <a:gd name="connsiteY24" fmla="*/ 463848 h 1420581"/>
              <a:gd name="connsiteX25" fmla="*/ 402231 w 1274297"/>
              <a:gd name="connsiteY25" fmla="*/ 472315 h 1420581"/>
              <a:gd name="connsiteX26" fmla="*/ 410697 w 1274297"/>
              <a:gd name="connsiteY26" fmla="*/ 485015 h 1420581"/>
              <a:gd name="connsiteX27" fmla="*/ 423397 w 1274297"/>
              <a:gd name="connsiteY27" fmla="*/ 497715 h 1420581"/>
              <a:gd name="connsiteX28" fmla="*/ 431864 w 1274297"/>
              <a:gd name="connsiteY28" fmla="*/ 514648 h 1420581"/>
              <a:gd name="connsiteX29" fmla="*/ 448797 w 1274297"/>
              <a:gd name="connsiteY29" fmla="*/ 527348 h 1420581"/>
              <a:gd name="connsiteX30" fmla="*/ 461497 w 1274297"/>
              <a:gd name="connsiteY30" fmla="*/ 544281 h 1420581"/>
              <a:gd name="connsiteX31" fmla="*/ 486897 w 1274297"/>
              <a:gd name="connsiteY31" fmla="*/ 578148 h 1420581"/>
              <a:gd name="connsiteX32" fmla="*/ 499597 w 1274297"/>
              <a:gd name="connsiteY32" fmla="*/ 586615 h 1420581"/>
              <a:gd name="connsiteX33" fmla="*/ 529231 w 1274297"/>
              <a:gd name="connsiteY33" fmla="*/ 616248 h 1420581"/>
              <a:gd name="connsiteX34" fmla="*/ 541931 w 1274297"/>
              <a:gd name="connsiteY34" fmla="*/ 633181 h 1420581"/>
              <a:gd name="connsiteX35" fmla="*/ 558864 w 1274297"/>
              <a:gd name="connsiteY35" fmla="*/ 645881 h 1420581"/>
              <a:gd name="connsiteX36" fmla="*/ 567331 w 1274297"/>
              <a:gd name="connsiteY36" fmla="*/ 662815 h 1420581"/>
              <a:gd name="connsiteX37" fmla="*/ 601197 w 1274297"/>
              <a:gd name="connsiteY37" fmla="*/ 696681 h 1420581"/>
              <a:gd name="connsiteX38" fmla="*/ 609664 w 1274297"/>
              <a:gd name="connsiteY38" fmla="*/ 717848 h 1420581"/>
              <a:gd name="connsiteX39" fmla="*/ 618131 w 1274297"/>
              <a:gd name="connsiteY39" fmla="*/ 764415 h 1420581"/>
              <a:gd name="connsiteX40" fmla="*/ 635064 w 1274297"/>
              <a:gd name="connsiteY40" fmla="*/ 781348 h 1420581"/>
              <a:gd name="connsiteX41" fmla="*/ 647764 w 1274297"/>
              <a:gd name="connsiteY41" fmla="*/ 798281 h 1420581"/>
              <a:gd name="connsiteX42" fmla="*/ 668931 w 1274297"/>
              <a:gd name="connsiteY42" fmla="*/ 806748 h 1420581"/>
              <a:gd name="connsiteX43" fmla="*/ 694331 w 1274297"/>
              <a:gd name="connsiteY43" fmla="*/ 819448 h 1420581"/>
              <a:gd name="connsiteX44" fmla="*/ 719731 w 1274297"/>
              <a:gd name="connsiteY44" fmla="*/ 853315 h 1420581"/>
              <a:gd name="connsiteX45" fmla="*/ 732431 w 1274297"/>
              <a:gd name="connsiteY45" fmla="*/ 878715 h 1420581"/>
              <a:gd name="connsiteX46" fmla="*/ 745131 w 1274297"/>
              <a:gd name="connsiteY46" fmla="*/ 887181 h 1420581"/>
              <a:gd name="connsiteX47" fmla="*/ 762064 w 1274297"/>
              <a:gd name="connsiteY47" fmla="*/ 899881 h 1420581"/>
              <a:gd name="connsiteX48" fmla="*/ 787464 w 1274297"/>
              <a:gd name="connsiteY48" fmla="*/ 921048 h 1420581"/>
              <a:gd name="connsiteX49" fmla="*/ 808631 w 1274297"/>
              <a:gd name="connsiteY49" fmla="*/ 937981 h 1420581"/>
              <a:gd name="connsiteX50" fmla="*/ 829797 w 1274297"/>
              <a:gd name="connsiteY50" fmla="*/ 950681 h 1420581"/>
              <a:gd name="connsiteX51" fmla="*/ 842497 w 1274297"/>
              <a:gd name="connsiteY51" fmla="*/ 959148 h 1420581"/>
              <a:gd name="connsiteX52" fmla="*/ 863664 w 1274297"/>
              <a:gd name="connsiteY52" fmla="*/ 967615 h 1420581"/>
              <a:gd name="connsiteX53" fmla="*/ 872131 w 1274297"/>
              <a:gd name="connsiteY53" fmla="*/ 984548 h 1420581"/>
              <a:gd name="connsiteX54" fmla="*/ 901764 w 1274297"/>
              <a:gd name="connsiteY54" fmla="*/ 1009948 h 1420581"/>
              <a:gd name="connsiteX55" fmla="*/ 922931 w 1274297"/>
              <a:gd name="connsiteY55" fmla="*/ 1039581 h 1420581"/>
              <a:gd name="connsiteX56" fmla="*/ 956797 w 1274297"/>
              <a:gd name="connsiteY56" fmla="*/ 1077681 h 1420581"/>
              <a:gd name="connsiteX57" fmla="*/ 990664 w 1274297"/>
              <a:gd name="connsiteY57" fmla="*/ 1107315 h 1420581"/>
              <a:gd name="connsiteX58" fmla="*/ 1007597 w 1274297"/>
              <a:gd name="connsiteY58" fmla="*/ 1111548 h 1420581"/>
              <a:gd name="connsiteX59" fmla="*/ 1024531 w 1274297"/>
              <a:gd name="connsiteY59" fmla="*/ 1132715 h 1420581"/>
              <a:gd name="connsiteX60" fmla="*/ 1037231 w 1274297"/>
              <a:gd name="connsiteY60" fmla="*/ 1141181 h 1420581"/>
              <a:gd name="connsiteX61" fmla="*/ 1049931 w 1274297"/>
              <a:gd name="connsiteY61" fmla="*/ 1153881 h 1420581"/>
              <a:gd name="connsiteX62" fmla="*/ 1058397 w 1274297"/>
              <a:gd name="connsiteY62" fmla="*/ 1179281 h 1420581"/>
              <a:gd name="connsiteX63" fmla="*/ 1062631 w 1274297"/>
              <a:gd name="connsiteY63" fmla="*/ 1208915 h 1420581"/>
              <a:gd name="connsiteX64" fmla="*/ 1079564 w 1274297"/>
              <a:gd name="connsiteY64" fmla="*/ 1259715 h 1420581"/>
              <a:gd name="connsiteX65" fmla="*/ 1083797 w 1274297"/>
              <a:gd name="connsiteY65" fmla="*/ 1285115 h 1420581"/>
              <a:gd name="connsiteX66" fmla="*/ 1096497 w 1274297"/>
              <a:gd name="connsiteY66" fmla="*/ 1297815 h 1420581"/>
              <a:gd name="connsiteX67" fmla="*/ 1104964 w 1274297"/>
              <a:gd name="connsiteY67" fmla="*/ 1310515 h 1420581"/>
              <a:gd name="connsiteX68" fmla="*/ 1134597 w 1274297"/>
              <a:gd name="connsiteY68" fmla="*/ 1340148 h 1420581"/>
              <a:gd name="connsiteX69" fmla="*/ 1151531 w 1274297"/>
              <a:gd name="connsiteY69" fmla="*/ 1374015 h 1420581"/>
              <a:gd name="connsiteX70" fmla="*/ 1164231 w 1274297"/>
              <a:gd name="connsiteY70" fmla="*/ 1382481 h 1420581"/>
              <a:gd name="connsiteX71" fmla="*/ 1176931 w 1274297"/>
              <a:gd name="connsiteY71" fmla="*/ 1395181 h 1420581"/>
              <a:gd name="connsiteX72" fmla="*/ 1193864 w 1274297"/>
              <a:gd name="connsiteY72" fmla="*/ 1403648 h 1420581"/>
              <a:gd name="connsiteX73" fmla="*/ 1236197 w 1274297"/>
              <a:gd name="connsiteY73" fmla="*/ 1420581 h 1420581"/>
              <a:gd name="connsiteX74" fmla="*/ 1270064 w 1274297"/>
              <a:gd name="connsiteY74" fmla="*/ 1416348 h 1420581"/>
              <a:gd name="connsiteX75" fmla="*/ 1274297 w 1274297"/>
              <a:gd name="connsiteY75" fmla="*/ 1403648 h 1420581"/>
              <a:gd name="connsiteX76" fmla="*/ 1270064 w 1274297"/>
              <a:gd name="connsiteY76" fmla="*/ 1289348 h 1420581"/>
              <a:gd name="connsiteX77" fmla="*/ 1257364 w 1274297"/>
              <a:gd name="connsiteY77" fmla="*/ 1225848 h 1420581"/>
              <a:gd name="connsiteX78" fmla="*/ 1253131 w 1274297"/>
              <a:gd name="connsiteY78" fmla="*/ 1204681 h 1420581"/>
              <a:gd name="connsiteX79" fmla="*/ 1244664 w 1274297"/>
              <a:gd name="connsiteY79" fmla="*/ 1187748 h 1420581"/>
              <a:gd name="connsiteX80" fmla="*/ 1231964 w 1274297"/>
              <a:gd name="connsiteY80" fmla="*/ 1141181 h 1420581"/>
              <a:gd name="connsiteX81" fmla="*/ 1206564 w 1274297"/>
              <a:gd name="connsiteY81" fmla="*/ 976081 h 1420581"/>
              <a:gd name="connsiteX82" fmla="*/ 1198097 w 1274297"/>
              <a:gd name="connsiteY82" fmla="*/ 950681 h 1420581"/>
              <a:gd name="connsiteX83" fmla="*/ 1193864 w 1274297"/>
              <a:gd name="connsiteY83" fmla="*/ 929515 h 1420581"/>
              <a:gd name="connsiteX84" fmla="*/ 1181164 w 1274297"/>
              <a:gd name="connsiteY84" fmla="*/ 925281 h 1420581"/>
              <a:gd name="connsiteX85" fmla="*/ 1138831 w 1274297"/>
              <a:gd name="connsiteY85" fmla="*/ 916815 h 1420581"/>
              <a:gd name="connsiteX86" fmla="*/ 1100731 w 1274297"/>
              <a:gd name="connsiteY86" fmla="*/ 904115 h 1420581"/>
              <a:gd name="connsiteX87" fmla="*/ 1096497 w 1274297"/>
              <a:gd name="connsiteY87" fmla="*/ 891415 h 1420581"/>
              <a:gd name="connsiteX88" fmla="*/ 1083797 w 1274297"/>
              <a:gd name="connsiteY88" fmla="*/ 882948 h 1420581"/>
              <a:gd name="connsiteX89" fmla="*/ 1071097 w 1274297"/>
              <a:gd name="connsiteY89" fmla="*/ 853315 h 1420581"/>
              <a:gd name="connsiteX90" fmla="*/ 1066864 w 1274297"/>
              <a:gd name="connsiteY90" fmla="*/ 836381 h 1420581"/>
              <a:gd name="connsiteX91" fmla="*/ 1054164 w 1274297"/>
              <a:gd name="connsiteY91" fmla="*/ 806748 h 1420581"/>
              <a:gd name="connsiteX92" fmla="*/ 1037231 w 1274297"/>
              <a:gd name="connsiteY92" fmla="*/ 772881 h 1420581"/>
              <a:gd name="connsiteX93" fmla="*/ 1020297 w 1274297"/>
              <a:gd name="connsiteY93" fmla="*/ 734781 h 1420581"/>
              <a:gd name="connsiteX94" fmla="*/ 994897 w 1274297"/>
              <a:gd name="connsiteY94" fmla="*/ 722081 h 1420581"/>
              <a:gd name="connsiteX95" fmla="*/ 977964 w 1274297"/>
              <a:gd name="connsiteY95" fmla="*/ 717848 h 1420581"/>
              <a:gd name="connsiteX96" fmla="*/ 834031 w 1274297"/>
              <a:gd name="connsiteY96" fmla="*/ 709381 h 1420581"/>
              <a:gd name="connsiteX97" fmla="*/ 825564 w 1274297"/>
              <a:gd name="connsiteY97" fmla="*/ 679748 h 1420581"/>
              <a:gd name="connsiteX98" fmla="*/ 812864 w 1274297"/>
              <a:gd name="connsiteY98" fmla="*/ 662815 h 1420581"/>
              <a:gd name="connsiteX99" fmla="*/ 808631 w 1274297"/>
              <a:gd name="connsiteY99" fmla="*/ 633181 h 1420581"/>
              <a:gd name="connsiteX100" fmla="*/ 791697 w 1274297"/>
              <a:gd name="connsiteY100" fmla="*/ 578148 h 1420581"/>
              <a:gd name="connsiteX101" fmla="*/ 787464 w 1274297"/>
              <a:gd name="connsiteY101" fmla="*/ 561215 h 1420581"/>
              <a:gd name="connsiteX102" fmla="*/ 770531 w 1274297"/>
              <a:gd name="connsiteY102" fmla="*/ 552748 h 1420581"/>
              <a:gd name="connsiteX103" fmla="*/ 762064 w 1274297"/>
              <a:gd name="connsiteY103" fmla="*/ 540048 h 1420581"/>
              <a:gd name="connsiteX104" fmla="*/ 736664 w 1274297"/>
              <a:gd name="connsiteY104" fmla="*/ 506181 h 1420581"/>
              <a:gd name="connsiteX105" fmla="*/ 719731 w 1274297"/>
              <a:gd name="connsiteY105" fmla="*/ 476548 h 1420581"/>
              <a:gd name="connsiteX106" fmla="*/ 707031 w 1274297"/>
              <a:gd name="connsiteY106" fmla="*/ 451148 h 1420581"/>
              <a:gd name="connsiteX107" fmla="*/ 690097 w 1274297"/>
              <a:gd name="connsiteY107" fmla="*/ 429981 h 1420581"/>
              <a:gd name="connsiteX108" fmla="*/ 685864 w 1274297"/>
              <a:gd name="connsiteY108" fmla="*/ 413048 h 1420581"/>
              <a:gd name="connsiteX109" fmla="*/ 605431 w 1274297"/>
              <a:gd name="connsiteY109" fmla="*/ 311448 h 1420581"/>
              <a:gd name="connsiteX110" fmla="*/ 596964 w 1274297"/>
              <a:gd name="connsiteY110" fmla="*/ 286048 h 1420581"/>
              <a:gd name="connsiteX111" fmla="*/ 580031 w 1274297"/>
              <a:gd name="connsiteY111" fmla="*/ 260648 h 1420581"/>
              <a:gd name="connsiteX112" fmla="*/ 567331 w 1274297"/>
              <a:gd name="connsiteY112" fmla="*/ 239481 h 1420581"/>
              <a:gd name="connsiteX113" fmla="*/ 541931 w 1274297"/>
              <a:gd name="connsiteY113" fmla="*/ 192915 h 1420581"/>
              <a:gd name="connsiteX114" fmla="*/ 520764 w 1274297"/>
              <a:gd name="connsiteY114" fmla="*/ 167515 h 1420581"/>
              <a:gd name="connsiteX115" fmla="*/ 503831 w 1274297"/>
              <a:gd name="connsiteY115" fmla="*/ 154815 h 1420581"/>
              <a:gd name="connsiteX116" fmla="*/ 486897 w 1274297"/>
              <a:gd name="connsiteY116" fmla="*/ 129415 h 1420581"/>
              <a:gd name="connsiteX117" fmla="*/ 469964 w 1274297"/>
              <a:gd name="connsiteY117" fmla="*/ 108248 h 1420581"/>
              <a:gd name="connsiteX118" fmla="*/ 461497 w 1274297"/>
              <a:gd name="connsiteY118" fmla="*/ 82848 h 1420581"/>
              <a:gd name="connsiteX119" fmla="*/ 436097 w 1274297"/>
              <a:gd name="connsiteY119" fmla="*/ 53215 h 1420581"/>
              <a:gd name="connsiteX120" fmla="*/ 427631 w 1274297"/>
              <a:gd name="connsiteY120" fmla="*/ 40515 h 1420581"/>
              <a:gd name="connsiteX121" fmla="*/ 397997 w 1274297"/>
              <a:gd name="connsiteY121" fmla="*/ 27815 h 1420581"/>
              <a:gd name="connsiteX122" fmla="*/ 359897 w 1274297"/>
              <a:gd name="connsiteY122" fmla="*/ 10881 h 1420581"/>
              <a:gd name="connsiteX123" fmla="*/ 347197 w 1274297"/>
              <a:gd name="connsiteY123" fmla="*/ 2415 h 1420581"/>
              <a:gd name="connsiteX124" fmla="*/ 300631 w 1274297"/>
              <a:gd name="connsiteY124" fmla="*/ 2415 h 14205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</a:cxnLst>
            <a:rect l="l" t="t" r="r" b="b"/>
            <a:pathLst>
              <a:path w="1274297" h="1420581">
                <a:moveTo>
                  <a:pt x="300631" y="2415"/>
                </a:moveTo>
                <a:cubicBezTo>
                  <a:pt x="280170" y="3120"/>
                  <a:pt x="249674" y="3493"/>
                  <a:pt x="224431" y="6648"/>
                </a:cubicBezTo>
                <a:cubicBezTo>
                  <a:pt x="215575" y="7755"/>
                  <a:pt x="207689" y="12950"/>
                  <a:pt x="199031" y="15115"/>
                </a:cubicBezTo>
                <a:cubicBezTo>
                  <a:pt x="175067" y="21106"/>
                  <a:pt x="133798" y="22193"/>
                  <a:pt x="114364" y="23581"/>
                </a:cubicBezTo>
                <a:cubicBezTo>
                  <a:pt x="82485" y="31551"/>
                  <a:pt x="61539" y="33922"/>
                  <a:pt x="33931" y="48981"/>
                </a:cubicBezTo>
                <a:cubicBezTo>
                  <a:pt x="27737" y="52360"/>
                  <a:pt x="22642" y="57448"/>
                  <a:pt x="16997" y="61681"/>
                </a:cubicBezTo>
                <a:cubicBezTo>
                  <a:pt x="14175" y="67326"/>
                  <a:pt x="11662" y="73136"/>
                  <a:pt x="8531" y="78615"/>
                </a:cubicBezTo>
                <a:cubicBezTo>
                  <a:pt x="6007" y="83033"/>
                  <a:pt x="-730" y="86289"/>
                  <a:pt x="64" y="91315"/>
                </a:cubicBezTo>
                <a:cubicBezTo>
                  <a:pt x="3753" y="114680"/>
                  <a:pt x="11524" y="137477"/>
                  <a:pt x="21231" y="159048"/>
                </a:cubicBezTo>
                <a:cubicBezTo>
                  <a:pt x="24507" y="166327"/>
                  <a:pt x="33054" y="169849"/>
                  <a:pt x="38164" y="175981"/>
                </a:cubicBezTo>
                <a:cubicBezTo>
                  <a:pt x="47198" y="186822"/>
                  <a:pt x="55737" y="198107"/>
                  <a:pt x="63564" y="209848"/>
                </a:cubicBezTo>
                <a:cubicBezTo>
                  <a:pt x="72396" y="223097"/>
                  <a:pt x="85784" y="244768"/>
                  <a:pt x="97431" y="256415"/>
                </a:cubicBezTo>
                <a:cubicBezTo>
                  <a:pt x="105224" y="264208"/>
                  <a:pt x="113802" y="271261"/>
                  <a:pt x="122831" y="277581"/>
                </a:cubicBezTo>
                <a:cubicBezTo>
                  <a:pt x="134158" y="285510"/>
                  <a:pt x="152995" y="290458"/>
                  <a:pt x="165164" y="294515"/>
                </a:cubicBezTo>
                <a:cubicBezTo>
                  <a:pt x="170808" y="300159"/>
                  <a:pt x="175711" y="306659"/>
                  <a:pt x="182097" y="311448"/>
                </a:cubicBezTo>
                <a:cubicBezTo>
                  <a:pt x="187146" y="315235"/>
                  <a:pt x="194183" y="315875"/>
                  <a:pt x="199031" y="319915"/>
                </a:cubicBezTo>
                <a:cubicBezTo>
                  <a:pt x="202939" y="323172"/>
                  <a:pt x="204540" y="328475"/>
                  <a:pt x="207497" y="332615"/>
                </a:cubicBezTo>
                <a:cubicBezTo>
                  <a:pt x="211598" y="338356"/>
                  <a:pt x="215208" y="344559"/>
                  <a:pt x="220197" y="349548"/>
                </a:cubicBezTo>
                <a:cubicBezTo>
                  <a:pt x="225186" y="354537"/>
                  <a:pt x="231821" y="357602"/>
                  <a:pt x="237131" y="362248"/>
                </a:cubicBezTo>
                <a:cubicBezTo>
                  <a:pt x="248772" y="372434"/>
                  <a:pt x="256765" y="384765"/>
                  <a:pt x="270997" y="391881"/>
                </a:cubicBezTo>
                <a:cubicBezTo>
                  <a:pt x="278979" y="395872"/>
                  <a:pt x="287930" y="397526"/>
                  <a:pt x="296397" y="400348"/>
                </a:cubicBezTo>
                <a:cubicBezTo>
                  <a:pt x="302042" y="405992"/>
                  <a:pt x="306689" y="412853"/>
                  <a:pt x="313331" y="417281"/>
                </a:cubicBezTo>
                <a:cubicBezTo>
                  <a:pt x="319654" y="421496"/>
                  <a:pt x="327553" y="422662"/>
                  <a:pt x="334497" y="425748"/>
                </a:cubicBezTo>
                <a:cubicBezTo>
                  <a:pt x="340264" y="428311"/>
                  <a:pt x="346242" y="430623"/>
                  <a:pt x="351431" y="434215"/>
                </a:cubicBezTo>
                <a:cubicBezTo>
                  <a:pt x="364659" y="443373"/>
                  <a:pt x="376144" y="454923"/>
                  <a:pt x="389531" y="463848"/>
                </a:cubicBezTo>
                <a:lnTo>
                  <a:pt x="402231" y="472315"/>
                </a:lnTo>
                <a:cubicBezTo>
                  <a:pt x="405053" y="476548"/>
                  <a:pt x="407440" y="481106"/>
                  <a:pt x="410697" y="485015"/>
                </a:cubicBezTo>
                <a:cubicBezTo>
                  <a:pt x="414530" y="489614"/>
                  <a:pt x="419917" y="492843"/>
                  <a:pt x="423397" y="497715"/>
                </a:cubicBezTo>
                <a:cubicBezTo>
                  <a:pt x="427065" y="502850"/>
                  <a:pt x="427757" y="509857"/>
                  <a:pt x="431864" y="514648"/>
                </a:cubicBezTo>
                <a:cubicBezTo>
                  <a:pt x="436456" y="520005"/>
                  <a:pt x="443808" y="522359"/>
                  <a:pt x="448797" y="527348"/>
                </a:cubicBezTo>
                <a:cubicBezTo>
                  <a:pt x="453786" y="532337"/>
                  <a:pt x="457396" y="538540"/>
                  <a:pt x="461497" y="544281"/>
                </a:cubicBezTo>
                <a:cubicBezTo>
                  <a:pt x="471266" y="557958"/>
                  <a:pt x="473374" y="564624"/>
                  <a:pt x="486897" y="578148"/>
                </a:cubicBezTo>
                <a:cubicBezTo>
                  <a:pt x="490495" y="581746"/>
                  <a:pt x="495815" y="583211"/>
                  <a:pt x="499597" y="586615"/>
                </a:cubicBezTo>
                <a:cubicBezTo>
                  <a:pt x="509980" y="595960"/>
                  <a:pt x="520849" y="605073"/>
                  <a:pt x="529231" y="616248"/>
                </a:cubicBezTo>
                <a:cubicBezTo>
                  <a:pt x="533464" y="621892"/>
                  <a:pt x="536942" y="628192"/>
                  <a:pt x="541931" y="633181"/>
                </a:cubicBezTo>
                <a:cubicBezTo>
                  <a:pt x="546920" y="638170"/>
                  <a:pt x="553220" y="641648"/>
                  <a:pt x="558864" y="645881"/>
                </a:cubicBezTo>
                <a:cubicBezTo>
                  <a:pt x="561686" y="651526"/>
                  <a:pt x="563291" y="657967"/>
                  <a:pt x="567331" y="662815"/>
                </a:cubicBezTo>
                <a:cubicBezTo>
                  <a:pt x="577551" y="675079"/>
                  <a:pt x="601197" y="696681"/>
                  <a:pt x="601197" y="696681"/>
                </a:cubicBezTo>
                <a:cubicBezTo>
                  <a:pt x="604019" y="703737"/>
                  <a:pt x="607821" y="710476"/>
                  <a:pt x="609664" y="717848"/>
                </a:cubicBezTo>
                <a:cubicBezTo>
                  <a:pt x="613491" y="733154"/>
                  <a:pt x="612272" y="749767"/>
                  <a:pt x="618131" y="764415"/>
                </a:cubicBezTo>
                <a:cubicBezTo>
                  <a:pt x="621096" y="771826"/>
                  <a:pt x="629808" y="775341"/>
                  <a:pt x="635064" y="781348"/>
                </a:cubicBezTo>
                <a:cubicBezTo>
                  <a:pt x="639710" y="786658"/>
                  <a:pt x="642120" y="794048"/>
                  <a:pt x="647764" y="798281"/>
                </a:cubicBezTo>
                <a:cubicBezTo>
                  <a:pt x="653843" y="802840"/>
                  <a:pt x="662013" y="803603"/>
                  <a:pt x="668931" y="806748"/>
                </a:cubicBezTo>
                <a:cubicBezTo>
                  <a:pt x="677549" y="810665"/>
                  <a:pt x="685864" y="815215"/>
                  <a:pt x="694331" y="819448"/>
                </a:cubicBezTo>
                <a:cubicBezTo>
                  <a:pt x="702798" y="830737"/>
                  <a:pt x="713420" y="840694"/>
                  <a:pt x="719731" y="853315"/>
                </a:cubicBezTo>
                <a:cubicBezTo>
                  <a:pt x="723964" y="861782"/>
                  <a:pt x="726751" y="871142"/>
                  <a:pt x="732431" y="878715"/>
                </a:cubicBezTo>
                <a:cubicBezTo>
                  <a:pt x="735484" y="882785"/>
                  <a:pt x="740991" y="884224"/>
                  <a:pt x="745131" y="887181"/>
                </a:cubicBezTo>
                <a:cubicBezTo>
                  <a:pt x="750872" y="891282"/>
                  <a:pt x="756420" y="895648"/>
                  <a:pt x="762064" y="899881"/>
                </a:cubicBezTo>
                <a:cubicBezTo>
                  <a:pt x="778423" y="932599"/>
                  <a:pt x="759531" y="905530"/>
                  <a:pt x="787464" y="921048"/>
                </a:cubicBezTo>
                <a:cubicBezTo>
                  <a:pt x="795363" y="925436"/>
                  <a:pt x="801229" y="932799"/>
                  <a:pt x="808631" y="937981"/>
                </a:cubicBezTo>
                <a:cubicBezTo>
                  <a:pt x="815372" y="942699"/>
                  <a:pt x="822820" y="946320"/>
                  <a:pt x="829797" y="950681"/>
                </a:cubicBezTo>
                <a:cubicBezTo>
                  <a:pt x="834111" y="953378"/>
                  <a:pt x="837946" y="956873"/>
                  <a:pt x="842497" y="959148"/>
                </a:cubicBezTo>
                <a:cubicBezTo>
                  <a:pt x="849294" y="962547"/>
                  <a:pt x="856608" y="964793"/>
                  <a:pt x="863664" y="967615"/>
                </a:cubicBezTo>
                <a:cubicBezTo>
                  <a:pt x="866486" y="973259"/>
                  <a:pt x="868463" y="979413"/>
                  <a:pt x="872131" y="984548"/>
                </a:cubicBezTo>
                <a:cubicBezTo>
                  <a:pt x="878935" y="994073"/>
                  <a:pt x="892870" y="1003277"/>
                  <a:pt x="901764" y="1009948"/>
                </a:cubicBezTo>
                <a:cubicBezTo>
                  <a:pt x="911113" y="1037996"/>
                  <a:pt x="898206" y="1005584"/>
                  <a:pt x="922931" y="1039581"/>
                </a:cubicBezTo>
                <a:cubicBezTo>
                  <a:pt x="951595" y="1078994"/>
                  <a:pt x="924918" y="1061742"/>
                  <a:pt x="956797" y="1077681"/>
                </a:cubicBezTo>
                <a:cubicBezTo>
                  <a:pt x="965527" y="1086411"/>
                  <a:pt x="979005" y="1101486"/>
                  <a:pt x="990664" y="1107315"/>
                </a:cubicBezTo>
                <a:cubicBezTo>
                  <a:pt x="995868" y="1109917"/>
                  <a:pt x="1001953" y="1110137"/>
                  <a:pt x="1007597" y="1111548"/>
                </a:cubicBezTo>
                <a:cubicBezTo>
                  <a:pt x="1013242" y="1118604"/>
                  <a:pt x="1018142" y="1126326"/>
                  <a:pt x="1024531" y="1132715"/>
                </a:cubicBezTo>
                <a:cubicBezTo>
                  <a:pt x="1028129" y="1136312"/>
                  <a:pt x="1033322" y="1137924"/>
                  <a:pt x="1037231" y="1141181"/>
                </a:cubicBezTo>
                <a:cubicBezTo>
                  <a:pt x="1041830" y="1145014"/>
                  <a:pt x="1045698" y="1149648"/>
                  <a:pt x="1049931" y="1153881"/>
                </a:cubicBezTo>
                <a:cubicBezTo>
                  <a:pt x="1052753" y="1162348"/>
                  <a:pt x="1056390" y="1170585"/>
                  <a:pt x="1058397" y="1179281"/>
                </a:cubicBezTo>
                <a:cubicBezTo>
                  <a:pt x="1060641" y="1189004"/>
                  <a:pt x="1060092" y="1199265"/>
                  <a:pt x="1062631" y="1208915"/>
                </a:cubicBezTo>
                <a:cubicBezTo>
                  <a:pt x="1067174" y="1226177"/>
                  <a:pt x="1079564" y="1259715"/>
                  <a:pt x="1079564" y="1259715"/>
                </a:cubicBezTo>
                <a:cubicBezTo>
                  <a:pt x="1080975" y="1268182"/>
                  <a:pt x="1080311" y="1277271"/>
                  <a:pt x="1083797" y="1285115"/>
                </a:cubicBezTo>
                <a:cubicBezTo>
                  <a:pt x="1086228" y="1290586"/>
                  <a:pt x="1092664" y="1293216"/>
                  <a:pt x="1096497" y="1297815"/>
                </a:cubicBezTo>
                <a:cubicBezTo>
                  <a:pt x="1099754" y="1301724"/>
                  <a:pt x="1101560" y="1306733"/>
                  <a:pt x="1104964" y="1310515"/>
                </a:cubicBezTo>
                <a:cubicBezTo>
                  <a:pt x="1114309" y="1320898"/>
                  <a:pt x="1134597" y="1340148"/>
                  <a:pt x="1134597" y="1340148"/>
                </a:cubicBezTo>
                <a:cubicBezTo>
                  <a:pt x="1138640" y="1350254"/>
                  <a:pt x="1143076" y="1365560"/>
                  <a:pt x="1151531" y="1374015"/>
                </a:cubicBezTo>
                <a:cubicBezTo>
                  <a:pt x="1155129" y="1377612"/>
                  <a:pt x="1160322" y="1379224"/>
                  <a:pt x="1164231" y="1382481"/>
                </a:cubicBezTo>
                <a:cubicBezTo>
                  <a:pt x="1168830" y="1386314"/>
                  <a:pt x="1172059" y="1391701"/>
                  <a:pt x="1176931" y="1395181"/>
                </a:cubicBezTo>
                <a:cubicBezTo>
                  <a:pt x="1182066" y="1398849"/>
                  <a:pt x="1188348" y="1400583"/>
                  <a:pt x="1193864" y="1403648"/>
                </a:cubicBezTo>
                <a:cubicBezTo>
                  <a:pt x="1224616" y="1420733"/>
                  <a:pt x="1203976" y="1414137"/>
                  <a:pt x="1236197" y="1420581"/>
                </a:cubicBezTo>
                <a:cubicBezTo>
                  <a:pt x="1247486" y="1419170"/>
                  <a:pt x="1259668" y="1420968"/>
                  <a:pt x="1270064" y="1416348"/>
                </a:cubicBezTo>
                <a:cubicBezTo>
                  <a:pt x="1274142" y="1414536"/>
                  <a:pt x="1274297" y="1408110"/>
                  <a:pt x="1274297" y="1403648"/>
                </a:cubicBezTo>
                <a:cubicBezTo>
                  <a:pt x="1274297" y="1365522"/>
                  <a:pt x="1272303" y="1327408"/>
                  <a:pt x="1270064" y="1289348"/>
                </a:cubicBezTo>
                <a:cubicBezTo>
                  <a:pt x="1268581" y="1264128"/>
                  <a:pt x="1263125" y="1250814"/>
                  <a:pt x="1257364" y="1225848"/>
                </a:cubicBezTo>
                <a:cubicBezTo>
                  <a:pt x="1255746" y="1218837"/>
                  <a:pt x="1255406" y="1211507"/>
                  <a:pt x="1253131" y="1204681"/>
                </a:cubicBezTo>
                <a:cubicBezTo>
                  <a:pt x="1251135" y="1198694"/>
                  <a:pt x="1247008" y="1193607"/>
                  <a:pt x="1244664" y="1187748"/>
                </a:cubicBezTo>
                <a:cubicBezTo>
                  <a:pt x="1236070" y="1166263"/>
                  <a:pt x="1236215" y="1162440"/>
                  <a:pt x="1231964" y="1141181"/>
                </a:cubicBezTo>
                <a:cubicBezTo>
                  <a:pt x="1216288" y="979201"/>
                  <a:pt x="1235193" y="1056241"/>
                  <a:pt x="1206564" y="976081"/>
                </a:cubicBezTo>
                <a:cubicBezTo>
                  <a:pt x="1203562" y="967676"/>
                  <a:pt x="1200445" y="959291"/>
                  <a:pt x="1198097" y="950681"/>
                </a:cubicBezTo>
                <a:cubicBezTo>
                  <a:pt x="1196204" y="943739"/>
                  <a:pt x="1197855" y="935502"/>
                  <a:pt x="1193864" y="929515"/>
                </a:cubicBezTo>
                <a:cubicBezTo>
                  <a:pt x="1191389" y="925802"/>
                  <a:pt x="1185455" y="926507"/>
                  <a:pt x="1181164" y="925281"/>
                </a:cubicBezTo>
                <a:cubicBezTo>
                  <a:pt x="1163486" y="920230"/>
                  <a:pt x="1158783" y="920140"/>
                  <a:pt x="1138831" y="916815"/>
                </a:cubicBezTo>
                <a:cubicBezTo>
                  <a:pt x="1126131" y="912582"/>
                  <a:pt x="1112210" y="911002"/>
                  <a:pt x="1100731" y="904115"/>
                </a:cubicBezTo>
                <a:cubicBezTo>
                  <a:pt x="1096905" y="901819"/>
                  <a:pt x="1099285" y="894900"/>
                  <a:pt x="1096497" y="891415"/>
                </a:cubicBezTo>
                <a:cubicBezTo>
                  <a:pt x="1093319" y="887442"/>
                  <a:pt x="1088030" y="885770"/>
                  <a:pt x="1083797" y="882948"/>
                </a:cubicBezTo>
                <a:cubicBezTo>
                  <a:pt x="1079564" y="873070"/>
                  <a:pt x="1074769" y="863415"/>
                  <a:pt x="1071097" y="853315"/>
                </a:cubicBezTo>
                <a:cubicBezTo>
                  <a:pt x="1069109" y="847847"/>
                  <a:pt x="1068462" y="841976"/>
                  <a:pt x="1066864" y="836381"/>
                </a:cubicBezTo>
                <a:cubicBezTo>
                  <a:pt x="1062712" y="821846"/>
                  <a:pt x="1061691" y="821801"/>
                  <a:pt x="1054164" y="806748"/>
                </a:cubicBezTo>
                <a:cubicBezTo>
                  <a:pt x="1045389" y="771645"/>
                  <a:pt x="1056855" y="808204"/>
                  <a:pt x="1037231" y="772881"/>
                </a:cubicBezTo>
                <a:cubicBezTo>
                  <a:pt x="1032860" y="765013"/>
                  <a:pt x="1026814" y="742602"/>
                  <a:pt x="1020297" y="734781"/>
                </a:cubicBezTo>
                <a:cubicBezTo>
                  <a:pt x="1014501" y="727826"/>
                  <a:pt x="1003112" y="724428"/>
                  <a:pt x="994897" y="722081"/>
                </a:cubicBezTo>
                <a:cubicBezTo>
                  <a:pt x="989303" y="720483"/>
                  <a:pt x="983764" y="718306"/>
                  <a:pt x="977964" y="717848"/>
                </a:cubicBezTo>
                <a:cubicBezTo>
                  <a:pt x="930052" y="714065"/>
                  <a:pt x="882009" y="712203"/>
                  <a:pt x="834031" y="709381"/>
                </a:cubicBezTo>
                <a:cubicBezTo>
                  <a:pt x="833116" y="705720"/>
                  <a:pt x="828261" y="684468"/>
                  <a:pt x="825564" y="679748"/>
                </a:cubicBezTo>
                <a:cubicBezTo>
                  <a:pt x="822064" y="673622"/>
                  <a:pt x="817097" y="668459"/>
                  <a:pt x="812864" y="662815"/>
                </a:cubicBezTo>
                <a:cubicBezTo>
                  <a:pt x="811453" y="652937"/>
                  <a:pt x="810722" y="642938"/>
                  <a:pt x="808631" y="633181"/>
                </a:cubicBezTo>
                <a:cubicBezTo>
                  <a:pt x="803895" y="611081"/>
                  <a:pt x="798041" y="599295"/>
                  <a:pt x="791697" y="578148"/>
                </a:cubicBezTo>
                <a:cubicBezTo>
                  <a:pt x="790025" y="572575"/>
                  <a:pt x="791189" y="565685"/>
                  <a:pt x="787464" y="561215"/>
                </a:cubicBezTo>
                <a:cubicBezTo>
                  <a:pt x="783424" y="556367"/>
                  <a:pt x="776175" y="555570"/>
                  <a:pt x="770531" y="552748"/>
                </a:cubicBezTo>
                <a:cubicBezTo>
                  <a:pt x="767709" y="548515"/>
                  <a:pt x="765117" y="544118"/>
                  <a:pt x="762064" y="540048"/>
                </a:cubicBezTo>
                <a:cubicBezTo>
                  <a:pt x="748899" y="522495"/>
                  <a:pt x="746232" y="522127"/>
                  <a:pt x="736664" y="506181"/>
                </a:cubicBezTo>
                <a:cubicBezTo>
                  <a:pt x="730811" y="496426"/>
                  <a:pt x="725125" y="486565"/>
                  <a:pt x="719731" y="476548"/>
                </a:cubicBezTo>
                <a:cubicBezTo>
                  <a:pt x="715243" y="468213"/>
                  <a:pt x="712113" y="459134"/>
                  <a:pt x="707031" y="451148"/>
                </a:cubicBezTo>
                <a:cubicBezTo>
                  <a:pt x="702180" y="443525"/>
                  <a:pt x="695742" y="437037"/>
                  <a:pt x="690097" y="429981"/>
                </a:cubicBezTo>
                <a:cubicBezTo>
                  <a:pt x="688686" y="424337"/>
                  <a:pt x="688889" y="418018"/>
                  <a:pt x="685864" y="413048"/>
                </a:cubicBezTo>
                <a:cubicBezTo>
                  <a:pt x="638328" y="334953"/>
                  <a:pt x="651132" y="349533"/>
                  <a:pt x="605431" y="311448"/>
                </a:cubicBezTo>
                <a:cubicBezTo>
                  <a:pt x="602609" y="302981"/>
                  <a:pt x="600955" y="294030"/>
                  <a:pt x="596964" y="286048"/>
                </a:cubicBezTo>
                <a:cubicBezTo>
                  <a:pt x="592413" y="276947"/>
                  <a:pt x="585494" y="269233"/>
                  <a:pt x="580031" y="260648"/>
                </a:cubicBezTo>
                <a:cubicBezTo>
                  <a:pt x="575614" y="253706"/>
                  <a:pt x="571271" y="246705"/>
                  <a:pt x="567331" y="239481"/>
                </a:cubicBezTo>
                <a:cubicBezTo>
                  <a:pt x="557858" y="222113"/>
                  <a:pt x="553498" y="208820"/>
                  <a:pt x="541931" y="192915"/>
                </a:cubicBezTo>
                <a:cubicBezTo>
                  <a:pt x="535449" y="184002"/>
                  <a:pt x="528557" y="175308"/>
                  <a:pt x="520764" y="167515"/>
                </a:cubicBezTo>
                <a:cubicBezTo>
                  <a:pt x="515775" y="162526"/>
                  <a:pt x="508518" y="160088"/>
                  <a:pt x="503831" y="154815"/>
                </a:cubicBezTo>
                <a:cubicBezTo>
                  <a:pt x="497071" y="147210"/>
                  <a:pt x="492882" y="137645"/>
                  <a:pt x="486897" y="129415"/>
                </a:cubicBezTo>
                <a:cubicBezTo>
                  <a:pt x="481583" y="122108"/>
                  <a:pt x="475608" y="115304"/>
                  <a:pt x="469964" y="108248"/>
                </a:cubicBezTo>
                <a:cubicBezTo>
                  <a:pt x="467142" y="99781"/>
                  <a:pt x="465122" y="91004"/>
                  <a:pt x="461497" y="82848"/>
                </a:cubicBezTo>
                <a:cubicBezTo>
                  <a:pt x="455515" y="69388"/>
                  <a:pt x="445785" y="64517"/>
                  <a:pt x="436097" y="53215"/>
                </a:cubicBezTo>
                <a:cubicBezTo>
                  <a:pt x="432786" y="49352"/>
                  <a:pt x="431228" y="44113"/>
                  <a:pt x="427631" y="40515"/>
                </a:cubicBezTo>
                <a:cubicBezTo>
                  <a:pt x="417886" y="30769"/>
                  <a:pt x="410952" y="31053"/>
                  <a:pt x="397997" y="27815"/>
                </a:cubicBezTo>
                <a:cubicBezTo>
                  <a:pt x="335153" y="-9892"/>
                  <a:pt x="410758" y="32678"/>
                  <a:pt x="359897" y="10881"/>
                </a:cubicBezTo>
                <a:cubicBezTo>
                  <a:pt x="355221" y="8877"/>
                  <a:pt x="351961" y="4201"/>
                  <a:pt x="347197" y="2415"/>
                </a:cubicBezTo>
                <a:cubicBezTo>
                  <a:pt x="333692" y="-2649"/>
                  <a:pt x="321092" y="1710"/>
                  <a:pt x="300631" y="2415"/>
                </a:cubicBezTo>
                <a:close/>
              </a:path>
            </a:pathLst>
          </a:custGeom>
          <a:solidFill>
            <a:srgbClr val="92D050">
              <a:alpha val="25882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8054C67-78FA-432F-987B-6E3F894A7679}"/>
              </a:ext>
            </a:extLst>
          </p:cNvPr>
          <p:cNvSpPr/>
          <p:nvPr/>
        </p:nvSpPr>
        <p:spPr>
          <a:xfrm>
            <a:off x="1992508" y="6751320"/>
            <a:ext cx="1030092" cy="1183640"/>
          </a:xfrm>
          <a:custGeom>
            <a:avLst/>
            <a:gdLst>
              <a:gd name="connsiteX0" fmla="*/ 837052 w 1030092"/>
              <a:gd name="connsiteY0" fmla="*/ 375920 h 1183640"/>
              <a:gd name="connsiteX1" fmla="*/ 689732 w 1030092"/>
              <a:gd name="connsiteY1" fmla="*/ 340360 h 1183640"/>
              <a:gd name="connsiteX2" fmla="*/ 430652 w 1030092"/>
              <a:gd name="connsiteY2" fmla="*/ 233680 h 1183640"/>
              <a:gd name="connsiteX3" fmla="*/ 379852 w 1030092"/>
              <a:gd name="connsiteY3" fmla="*/ 203200 h 1183640"/>
              <a:gd name="connsiteX4" fmla="*/ 313812 w 1030092"/>
              <a:gd name="connsiteY4" fmla="*/ 167640 h 1183640"/>
              <a:gd name="connsiteX5" fmla="*/ 283332 w 1030092"/>
              <a:gd name="connsiteY5" fmla="*/ 137160 h 1183640"/>
              <a:gd name="connsiteX6" fmla="*/ 202052 w 1030092"/>
              <a:gd name="connsiteY6" fmla="*/ 76200 h 1183640"/>
              <a:gd name="connsiteX7" fmla="*/ 186812 w 1030092"/>
              <a:gd name="connsiteY7" fmla="*/ 55880 h 1183640"/>
              <a:gd name="connsiteX8" fmla="*/ 146172 w 1030092"/>
              <a:gd name="connsiteY8" fmla="*/ 30480 h 1183640"/>
              <a:gd name="connsiteX9" fmla="*/ 136012 w 1030092"/>
              <a:gd name="connsiteY9" fmla="*/ 15240 h 1183640"/>
              <a:gd name="connsiteX10" fmla="*/ 64892 w 1030092"/>
              <a:gd name="connsiteY10" fmla="*/ 0 h 1183640"/>
              <a:gd name="connsiteX11" fmla="*/ 29332 w 1030092"/>
              <a:gd name="connsiteY11" fmla="*/ 162560 h 1183640"/>
              <a:gd name="connsiteX12" fmla="*/ 49652 w 1030092"/>
              <a:gd name="connsiteY12" fmla="*/ 187960 h 1183640"/>
              <a:gd name="connsiteX13" fmla="*/ 136012 w 1030092"/>
              <a:gd name="connsiteY13" fmla="*/ 264160 h 1183640"/>
              <a:gd name="connsiteX14" fmla="*/ 166492 w 1030092"/>
              <a:gd name="connsiteY14" fmla="*/ 279400 h 1183640"/>
              <a:gd name="connsiteX15" fmla="*/ 222372 w 1030092"/>
              <a:gd name="connsiteY15" fmla="*/ 314960 h 1183640"/>
              <a:gd name="connsiteX16" fmla="*/ 278252 w 1030092"/>
              <a:gd name="connsiteY16" fmla="*/ 370840 h 1183640"/>
              <a:gd name="connsiteX17" fmla="*/ 303652 w 1030092"/>
              <a:gd name="connsiteY17" fmla="*/ 391160 h 1183640"/>
              <a:gd name="connsiteX18" fmla="*/ 354452 w 1030092"/>
              <a:gd name="connsiteY18" fmla="*/ 411480 h 1183640"/>
              <a:gd name="connsiteX19" fmla="*/ 405252 w 1030092"/>
              <a:gd name="connsiteY19" fmla="*/ 436880 h 1183640"/>
              <a:gd name="connsiteX20" fmla="*/ 461132 w 1030092"/>
              <a:gd name="connsiteY20" fmla="*/ 441960 h 1183640"/>
              <a:gd name="connsiteX21" fmla="*/ 506852 w 1030092"/>
              <a:gd name="connsiteY21" fmla="*/ 462280 h 1183640"/>
              <a:gd name="connsiteX22" fmla="*/ 532252 w 1030092"/>
              <a:gd name="connsiteY22" fmla="*/ 482600 h 1183640"/>
              <a:gd name="connsiteX23" fmla="*/ 552572 w 1030092"/>
              <a:gd name="connsiteY23" fmla="*/ 492760 h 1183640"/>
              <a:gd name="connsiteX24" fmla="*/ 583052 w 1030092"/>
              <a:gd name="connsiteY24" fmla="*/ 528320 h 1183640"/>
              <a:gd name="connsiteX25" fmla="*/ 588132 w 1030092"/>
              <a:gd name="connsiteY25" fmla="*/ 543560 h 1183640"/>
              <a:gd name="connsiteX26" fmla="*/ 623692 w 1030092"/>
              <a:gd name="connsiteY26" fmla="*/ 574040 h 1183640"/>
              <a:gd name="connsiteX27" fmla="*/ 638932 w 1030092"/>
              <a:gd name="connsiteY27" fmla="*/ 599440 h 1183640"/>
              <a:gd name="connsiteX28" fmla="*/ 659252 w 1030092"/>
              <a:gd name="connsiteY28" fmla="*/ 629920 h 1183640"/>
              <a:gd name="connsiteX29" fmla="*/ 684652 w 1030092"/>
              <a:gd name="connsiteY29" fmla="*/ 660400 h 1183640"/>
              <a:gd name="connsiteX30" fmla="*/ 725292 w 1030092"/>
              <a:gd name="connsiteY30" fmla="*/ 690880 h 1183640"/>
              <a:gd name="connsiteX31" fmla="*/ 740532 w 1030092"/>
              <a:gd name="connsiteY31" fmla="*/ 721360 h 1183640"/>
              <a:gd name="connsiteX32" fmla="*/ 760852 w 1030092"/>
              <a:gd name="connsiteY32" fmla="*/ 756920 h 1183640"/>
              <a:gd name="connsiteX33" fmla="*/ 771012 w 1030092"/>
              <a:gd name="connsiteY33" fmla="*/ 817880 h 1183640"/>
              <a:gd name="connsiteX34" fmla="*/ 791332 w 1030092"/>
              <a:gd name="connsiteY34" fmla="*/ 914400 h 1183640"/>
              <a:gd name="connsiteX35" fmla="*/ 806572 w 1030092"/>
              <a:gd name="connsiteY35" fmla="*/ 944880 h 1183640"/>
              <a:gd name="connsiteX36" fmla="*/ 821812 w 1030092"/>
              <a:gd name="connsiteY36" fmla="*/ 995680 h 1183640"/>
              <a:gd name="connsiteX37" fmla="*/ 847212 w 1030092"/>
              <a:gd name="connsiteY37" fmla="*/ 1087120 h 1183640"/>
              <a:gd name="connsiteX38" fmla="*/ 898012 w 1030092"/>
              <a:gd name="connsiteY38" fmla="*/ 1183640 h 1183640"/>
              <a:gd name="connsiteX39" fmla="*/ 999612 w 1030092"/>
              <a:gd name="connsiteY39" fmla="*/ 1132840 h 1183640"/>
              <a:gd name="connsiteX40" fmla="*/ 1004692 w 1030092"/>
              <a:gd name="connsiteY40" fmla="*/ 1056640 h 1183640"/>
              <a:gd name="connsiteX41" fmla="*/ 1030092 w 1030092"/>
              <a:gd name="connsiteY41" fmla="*/ 1026160 h 1183640"/>
              <a:gd name="connsiteX42" fmla="*/ 1025012 w 1030092"/>
              <a:gd name="connsiteY42" fmla="*/ 675640 h 1183640"/>
              <a:gd name="connsiteX43" fmla="*/ 1009772 w 1030092"/>
              <a:gd name="connsiteY43" fmla="*/ 650240 h 1183640"/>
              <a:gd name="connsiteX44" fmla="*/ 989452 w 1030092"/>
              <a:gd name="connsiteY44" fmla="*/ 594360 h 1183640"/>
              <a:gd name="connsiteX45" fmla="*/ 974212 w 1030092"/>
              <a:gd name="connsiteY45" fmla="*/ 568960 h 1183640"/>
              <a:gd name="connsiteX46" fmla="*/ 948812 w 1030092"/>
              <a:gd name="connsiteY46" fmla="*/ 523240 h 1183640"/>
              <a:gd name="connsiteX47" fmla="*/ 933572 w 1030092"/>
              <a:gd name="connsiteY47" fmla="*/ 508000 h 1183640"/>
              <a:gd name="connsiteX48" fmla="*/ 877692 w 1030092"/>
              <a:gd name="connsiteY48" fmla="*/ 487680 h 1183640"/>
              <a:gd name="connsiteX49" fmla="*/ 857372 w 1030092"/>
              <a:gd name="connsiteY49" fmla="*/ 477520 h 1183640"/>
              <a:gd name="connsiteX50" fmla="*/ 821812 w 1030092"/>
              <a:gd name="connsiteY50" fmla="*/ 441960 h 1183640"/>
              <a:gd name="connsiteX51" fmla="*/ 837052 w 1030092"/>
              <a:gd name="connsiteY51" fmla="*/ 375920 h 118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030092" h="1183640">
                <a:moveTo>
                  <a:pt x="837052" y="375920"/>
                </a:moveTo>
                <a:cubicBezTo>
                  <a:pt x="815039" y="358987"/>
                  <a:pt x="738196" y="354614"/>
                  <a:pt x="689732" y="340360"/>
                </a:cubicBezTo>
                <a:cubicBezTo>
                  <a:pt x="631333" y="323184"/>
                  <a:pt x="473040" y="259113"/>
                  <a:pt x="430652" y="233680"/>
                </a:cubicBezTo>
                <a:cubicBezTo>
                  <a:pt x="413719" y="223520"/>
                  <a:pt x="397043" y="212917"/>
                  <a:pt x="379852" y="203200"/>
                </a:cubicBezTo>
                <a:cubicBezTo>
                  <a:pt x="358086" y="190898"/>
                  <a:pt x="334446" y="181758"/>
                  <a:pt x="313812" y="167640"/>
                </a:cubicBezTo>
                <a:cubicBezTo>
                  <a:pt x="301954" y="159526"/>
                  <a:pt x="294071" y="146706"/>
                  <a:pt x="283332" y="137160"/>
                </a:cubicBezTo>
                <a:cubicBezTo>
                  <a:pt x="226094" y="86282"/>
                  <a:pt x="243299" y="96824"/>
                  <a:pt x="202052" y="76200"/>
                </a:cubicBezTo>
                <a:cubicBezTo>
                  <a:pt x="196972" y="69427"/>
                  <a:pt x="192799" y="61867"/>
                  <a:pt x="186812" y="55880"/>
                </a:cubicBezTo>
                <a:cubicBezTo>
                  <a:pt x="173623" y="42691"/>
                  <a:pt x="162268" y="38528"/>
                  <a:pt x="146172" y="30480"/>
                </a:cubicBezTo>
                <a:cubicBezTo>
                  <a:pt x="142785" y="25400"/>
                  <a:pt x="140980" y="18789"/>
                  <a:pt x="136012" y="15240"/>
                </a:cubicBezTo>
                <a:cubicBezTo>
                  <a:pt x="117028" y="1680"/>
                  <a:pt x="84946" y="2228"/>
                  <a:pt x="64892" y="0"/>
                </a:cubicBezTo>
                <a:cubicBezTo>
                  <a:pt x="-27498" y="27717"/>
                  <a:pt x="-3636" y="2428"/>
                  <a:pt x="29332" y="162560"/>
                </a:cubicBezTo>
                <a:cubicBezTo>
                  <a:pt x="31518" y="173180"/>
                  <a:pt x="42254" y="180033"/>
                  <a:pt x="49652" y="187960"/>
                </a:cubicBezTo>
                <a:cubicBezTo>
                  <a:pt x="81557" y="222143"/>
                  <a:pt x="98724" y="241214"/>
                  <a:pt x="136012" y="264160"/>
                </a:cubicBezTo>
                <a:cubicBezTo>
                  <a:pt x="145686" y="270113"/>
                  <a:pt x="157305" y="272719"/>
                  <a:pt x="166492" y="279400"/>
                </a:cubicBezTo>
                <a:cubicBezTo>
                  <a:pt x="222292" y="319982"/>
                  <a:pt x="160115" y="294208"/>
                  <a:pt x="222372" y="314960"/>
                </a:cubicBezTo>
                <a:cubicBezTo>
                  <a:pt x="240999" y="333587"/>
                  <a:pt x="257682" y="354384"/>
                  <a:pt x="278252" y="370840"/>
                </a:cubicBezTo>
                <a:cubicBezTo>
                  <a:pt x="286719" y="377613"/>
                  <a:pt x="294085" y="386058"/>
                  <a:pt x="303652" y="391160"/>
                </a:cubicBezTo>
                <a:cubicBezTo>
                  <a:pt x="319744" y="399742"/>
                  <a:pt x="337821" y="403996"/>
                  <a:pt x="354452" y="411480"/>
                </a:cubicBezTo>
                <a:cubicBezTo>
                  <a:pt x="371717" y="419249"/>
                  <a:pt x="387048" y="431679"/>
                  <a:pt x="405252" y="436880"/>
                </a:cubicBezTo>
                <a:cubicBezTo>
                  <a:pt x="423236" y="442018"/>
                  <a:pt x="442505" y="440267"/>
                  <a:pt x="461132" y="441960"/>
                </a:cubicBezTo>
                <a:cubicBezTo>
                  <a:pt x="472132" y="446360"/>
                  <a:pt x="496173" y="455161"/>
                  <a:pt x="506852" y="462280"/>
                </a:cubicBezTo>
                <a:cubicBezTo>
                  <a:pt x="515874" y="468294"/>
                  <a:pt x="523230" y="476586"/>
                  <a:pt x="532252" y="482600"/>
                </a:cubicBezTo>
                <a:cubicBezTo>
                  <a:pt x="538553" y="486801"/>
                  <a:pt x="546514" y="488216"/>
                  <a:pt x="552572" y="492760"/>
                </a:cubicBezTo>
                <a:cubicBezTo>
                  <a:pt x="562571" y="500259"/>
                  <a:pt x="576909" y="516033"/>
                  <a:pt x="583052" y="528320"/>
                </a:cubicBezTo>
                <a:cubicBezTo>
                  <a:pt x="585447" y="533109"/>
                  <a:pt x="584574" y="539558"/>
                  <a:pt x="588132" y="543560"/>
                </a:cubicBezTo>
                <a:cubicBezTo>
                  <a:pt x="598504" y="555228"/>
                  <a:pt x="613190" y="562488"/>
                  <a:pt x="623692" y="574040"/>
                </a:cubicBezTo>
                <a:cubicBezTo>
                  <a:pt x="630334" y="581346"/>
                  <a:pt x="633631" y="591110"/>
                  <a:pt x="638932" y="599440"/>
                </a:cubicBezTo>
                <a:cubicBezTo>
                  <a:pt x="645488" y="609742"/>
                  <a:pt x="651926" y="620151"/>
                  <a:pt x="659252" y="629920"/>
                </a:cubicBezTo>
                <a:cubicBezTo>
                  <a:pt x="667187" y="640500"/>
                  <a:pt x="674822" y="651553"/>
                  <a:pt x="684652" y="660400"/>
                </a:cubicBezTo>
                <a:cubicBezTo>
                  <a:pt x="706542" y="680101"/>
                  <a:pt x="710107" y="668102"/>
                  <a:pt x="725292" y="690880"/>
                </a:cubicBezTo>
                <a:cubicBezTo>
                  <a:pt x="731593" y="700331"/>
                  <a:pt x="735147" y="711359"/>
                  <a:pt x="740532" y="721360"/>
                </a:cubicBezTo>
                <a:cubicBezTo>
                  <a:pt x="747004" y="733380"/>
                  <a:pt x="754079" y="745067"/>
                  <a:pt x="760852" y="756920"/>
                </a:cubicBezTo>
                <a:cubicBezTo>
                  <a:pt x="764239" y="777240"/>
                  <a:pt x="768099" y="797487"/>
                  <a:pt x="771012" y="817880"/>
                </a:cubicBezTo>
                <a:cubicBezTo>
                  <a:pt x="776461" y="856023"/>
                  <a:pt x="777724" y="873576"/>
                  <a:pt x="791332" y="914400"/>
                </a:cubicBezTo>
                <a:cubicBezTo>
                  <a:pt x="794924" y="925176"/>
                  <a:pt x="802584" y="934244"/>
                  <a:pt x="806572" y="944880"/>
                </a:cubicBezTo>
                <a:cubicBezTo>
                  <a:pt x="812779" y="961433"/>
                  <a:pt x="816732" y="978747"/>
                  <a:pt x="821812" y="995680"/>
                </a:cubicBezTo>
                <a:cubicBezTo>
                  <a:pt x="831706" y="1104515"/>
                  <a:pt x="815001" y="1006592"/>
                  <a:pt x="847212" y="1087120"/>
                </a:cubicBezTo>
                <a:cubicBezTo>
                  <a:pt x="884030" y="1179166"/>
                  <a:pt x="843590" y="1129218"/>
                  <a:pt x="898012" y="1183640"/>
                </a:cubicBezTo>
                <a:cubicBezTo>
                  <a:pt x="931879" y="1166707"/>
                  <a:pt x="975258" y="1161833"/>
                  <a:pt x="999612" y="1132840"/>
                </a:cubicBezTo>
                <a:cubicBezTo>
                  <a:pt x="1015985" y="1113348"/>
                  <a:pt x="997699" y="1081117"/>
                  <a:pt x="1004692" y="1056640"/>
                </a:cubicBezTo>
                <a:cubicBezTo>
                  <a:pt x="1008325" y="1043924"/>
                  <a:pt x="1021625" y="1036320"/>
                  <a:pt x="1030092" y="1026160"/>
                </a:cubicBezTo>
                <a:cubicBezTo>
                  <a:pt x="1028399" y="909320"/>
                  <a:pt x="1031319" y="792322"/>
                  <a:pt x="1025012" y="675640"/>
                </a:cubicBezTo>
                <a:cubicBezTo>
                  <a:pt x="1024479" y="665781"/>
                  <a:pt x="1014188" y="659071"/>
                  <a:pt x="1009772" y="650240"/>
                </a:cubicBezTo>
                <a:cubicBezTo>
                  <a:pt x="986553" y="603802"/>
                  <a:pt x="1013161" y="646520"/>
                  <a:pt x="989452" y="594360"/>
                </a:cubicBezTo>
                <a:cubicBezTo>
                  <a:pt x="985366" y="585371"/>
                  <a:pt x="978940" y="577628"/>
                  <a:pt x="974212" y="568960"/>
                </a:cubicBezTo>
                <a:cubicBezTo>
                  <a:pt x="966020" y="553941"/>
                  <a:pt x="960017" y="536687"/>
                  <a:pt x="948812" y="523240"/>
                </a:cubicBezTo>
                <a:cubicBezTo>
                  <a:pt x="944213" y="517721"/>
                  <a:pt x="939664" y="511808"/>
                  <a:pt x="933572" y="508000"/>
                </a:cubicBezTo>
                <a:cubicBezTo>
                  <a:pt x="923700" y="501830"/>
                  <a:pt x="886908" y="491367"/>
                  <a:pt x="877692" y="487680"/>
                </a:cubicBezTo>
                <a:cubicBezTo>
                  <a:pt x="870661" y="484868"/>
                  <a:pt x="864145" y="480907"/>
                  <a:pt x="857372" y="477520"/>
                </a:cubicBezTo>
                <a:cubicBezTo>
                  <a:pt x="843324" y="435376"/>
                  <a:pt x="868393" y="500186"/>
                  <a:pt x="821812" y="441960"/>
                </a:cubicBezTo>
                <a:cubicBezTo>
                  <a:pt x="811117" y="428591"/>
                  <a:pt x="859065" y="392853"/>
                  <a:pt x="837052" y="375920"/>
                </a:cubicBezTo>
                <a:close/>
              </a:path>
            </a:pathLst>
          </a:custGeom>
          <a:solidFill>
            <a:srgbClr val="4472C4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F9089BE4-2D24-5E6B-B8C5-55DD0B15B465}"/>
              </a:ext>
            </a:extLst>
          </p:cNvPr>
          <p:cNvSpPr/>
          <p:nvPr/>
        </p:nvSpPr>
        <p:spPr>
          <a:xfrm>
            <a:off x="1576226" y="5944788"/>
            <a:ext cx="643800" cy="690321"/>
          </a:xfrm>
          <a:custGeom>
            <a:avLst/>
            <a:gdLst>
              <a:gd name="connsiteX0" fmla="*/ 465934 w 643800"/>
              <a:gd name="connsiteY0" fmla="*/ 415372 h 690321"/>
              <a:gd name="connsiteX1" fmla="*/ 394814 w 643800"/>
              <a:gd name="connsiteY1" fmla="*/ 344252 h 690321"/>
              <a:gd name="connsiteX2" fmla="*/ 333854 w 643800"/>
              <a:gd name="connsiteY2" fmla="*/ 283292 h 690321"/>
              <a:gd name="connsiteX3" fmla="*/ 313534 w 643800"/>
              <a:gd name="connsiteY3" fmla="*/ 207092 h 690321"/>
              <a:gd name="connsiteX4" fmla="*/ 308454 w 643800"/>
              <a:gd name="connsiteY4" fmla="*/ 171532 h 690321"/>
              <a:gd name="connsiteX5" fmla="*/ 262734 w 643800"/>
              <a:gd name="connsiteY5" fmla="*/ 115652 h 690321"/>
              <a:gd name="connsiteX6" fmla="*/ 232254 w 643800"/>
              <a:gd name="connsiteY6" fmla="*/ 80092 h 690321"/>
              <a:gd name="connsiteX7" fmla="*/ 211934 w 643800"/>
              <a:gd name="connsiteY7" fmla="*/ 49612 h 690321"/>
              <a:gd name="connsiteX8" fmla="*/ 156054 w 643800"/>
              <a:gd name="connsiteY8" fmla="*/ 8972 h 690321"/>
              <a:gd name="connsiteX9" fmla="*/ 23974 w 643800"/>
              <a:gd name="connsiteY9" fmla="*/ 34372 h 690321"/>
              <a:gd name="connsiteX10" fmla="*/ 18894 w 643800"/>
              <a:gd name="connsiteY10" fmla="*/ 69932 h 690321"/>
              <a:gd name="connsiteX11" fmla="*/ 8734 w 643800"/>
              <a:gd name="connsiteY11" fmla="*/ 90252 h 690321"/>
              <a:gd name="connsiteX12" fmla="*/ 23974 w 643800"/>
              <a:gd name="connsiteY12" fmla="*/ 257892 h 690321"/>
              <a:gd name="connsiteX13" fmla="*/ 59534 w 643800"/>
              <a:gd name="connsiteY13" fmla="*/ 329012 h 690321"/>
              <a:gd name="connsiteX14" fmla="*/ 64614 w 643800"/>
              <a:gd name="connsiteY14" fmla="*/ 364572 h 690321"/>
              <a:gd name="connsiteX15" fmla="*/ 74774 w 643800"/>
              <a:gd name="connsiteY15" fmla="*/ 425532 h 690321"/>
              <a:gd name="connsiteX16" fmla="*/ 79854 w 643800"/>
              <a:gd name="connsiteY16" fmla="*/ 466172 h 690321"/>
              <a:gd name="connsiteX17" fmla="*/ 105254 w 643800"/>
              <a:gd name="connsiteY17" fmla="*/ 501732 h 690321"/>
              <a:gd name="connsiteX18" fmla="*/ 130654 w 643800"/>
              <a:gd name="connsiteY18" fmla="*/ 547452 h 690321"/>
              <a:gd name="connsiteX19" fmla="*/ 161134 w 643800"/>
              <a:gd name="connsiteY19" fmla="*/ 572852 h 690321"/>
              <a:gd name="connsiteX20" fmla="*/ 206854 w 643800"/>
              <a:gd name="connsiteY20" fmla="*/ 633812 h 690321"/>
              <a:gd name="connsiteX21" fmla="*/ 247494 w 643800"/>
              <a:gd name="connsiteY21" fmla="*/ 664292 h 690321"/>
              <a:gd name="connsiteX22" fmla="*/ 420214 w 643800"/>
              <a:gd name="connsiteY22" fmla="*/ 679532 h 690321"/>
              <a:gd name="connsiteX23" fmla="*/ 511654 w 643800"/>
              <a:gd name="connsiteY23" fmla="*/ 689692 h 690321"/>
              <a:gd name="connsiteX24" fmla="*/ 623414 w 643800"/>
              <a:gd name="connsiteY24" fmla="*/ 669372 h 690321"/>
              <a:gd name="connsiteX25" fmla="*/ 638654 w 643800"/>
              <a:gd name="connsiteY25" fmla="*/ 643972 h 690321"/>
              <a:gd name="connsiteX26" fmla="*/ 613254 w 643800"/>
              <a:gd name="connsiteY26" fmla="*/ 461092 h 690321"/>
              <a:gd name="connsiteX27" fmla="*/ 592934 w 643800"/>
              <a:gd name="connsiteY27" fmla="*/ 435692 h 690321"/>
              <a:gd name="connsiteX28" fmla="*/ 567534 w 643800"/>
              <a:gd name="connsiteY28" fmla="*/ 425532 h 690321"/>
              <a:gd name="connsiteX29" fmla="*/ 547214 w 643800"/>
              <a:gd name="connsiteY29" fmla="*/ 415372 h 690321"/>
              <a:gd name="connsiteX30" fmla="*/ 496414 w 643800"/>
              <a:gd name="connsiteY30" fmla="*/ 400132 h 690321"/>
              <a:gd name="connsiteX31" fmla="*/ 460854 w 643800"/>
              <a:gd name="connsiteY31" fmla="*/ 374732 h 690321"/>
              <a:gd name="connsiteX32" fmla="*/ 430374 w 643800"/>
              <a:gd name="connsiteY32" fmla="*/ 349332 h 690321"/>
              <a:gd name="connsiteX33" fmla="*/ 384654 w 643800"/>
              <a:gd name="connsiteY33" fmla="*/ 344252 h 690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643800" h="690321">
                <a:moveTo>
                  <a:pt x="465934" y="415372"/>
                </a:moveTo>
                <a:cubicBezTo>
                  <a:pt x="408003" y="376751"/>
                  <a:pt x="459790" y="415726"/>
                  <a:pt x="394814" y="344252"/>
                </a:cubicBezTo>
                <a:cubicBezTo>
                  <a:pt x="375484" y="322988"/>
                  <a:pt x="333854" y="283292"/>
                  <a:pt x="333854" y="283292"/>
                </a:cubicBezTo>
                <a:cubicBezTo>
                  <a:pt x="327597" y="261394"/>
                  <a:pt x="317917" y="229008"/>
                  <a:pt x="313534" y="207092"/>
                </a:cubicBezTo>
                <a:cubicBezTo>
                  <a:pt x="311186" y="195351"/>
                  <a:pt x="314269" y="181999"/>
                  <a:pt x="308454" y="171532"/>
                </a:cubicBezTo>
                <a:cubicBezTo>
                  <a:pt x="296766" y="150494"/>
                  <a:pt x="278141" y="134141"/>
                  <a:pt x="262734" y="115652"/>
                </a:cubicBezTo>
                <a:cubicBezTo>
                  <a:pt x="252740" y="103659"/>
                  <a:pt x="240914" y="93082"/>
                  <a:pt x="232254" y="80092"/>
                </a:cubicBezTo>
                <a:cubicBezTo>
                  <a:pt x="225481" y="69932"/>
                  <a:pt x="220148" y="58647"/>
                  <a:pt x="211934" y="49612"/>
                </a:cubicBezTo>
                <a:cubicBezTo>
                  <a:pt x="194170" y="30072"/>
                  <a:pt x="177638" y="21922"/>
                  <a:pt x="156054" y="8972"/>
                </a:cubicBezTo>
                <a:cubicBezTo>
                  <a:pt x="47677" y="13307"/>
                  <a:pt x="35111" y="-26881"/>
                  <a:pt x="23974" y="34372"/>
                </a:cubicBezTo>
                <a:cubicBezTo>
                  <a:pt x="21832" y="46153"/>
                  <a:pt x="22044" y="58380"/>
                  <a:pt x="18894" y="69932"/>
                </a:cubicBezTo>
                <a:cubicBezTo>
                  <a:pt x="16901" y="77238"/>
                  <a:pt x="12121" y="83479"/>
                  <a:pt x="8734" y="90252"/>
                </a:cubicBezTo>
                <a:cubicBezTo>
                  <a:pt x="-4338" y="155611"/>
                  <a:pt x="-5340" y="145967"/>
                  <a:pt x="23974" y="257892"/>
                </a:cubicBezTo>
                <a:cubicBezTo>
                  <a:pt x="30689" y="283532"/>
                  <a:pt x="59534" y="329012"/>
                  <a:pt x="59534" y="329012"/>
                </a:cubicBezTo>
                <a:cubicBezTo>
                  <a:pt x="61227" y="340865"/>
                  <a:pt x="62747" y="352745"/>
                  <a:pt x="64614" y="364572"/>
                </a:cubicBezTo>
                <a:cubicBezTo>
                  <a:pt x="67827" y="384920"/>
                  <a:pt x="72219" y="405091"/>
                  <a:pt x="74774" y="425532"/>
                </a:cubicBezTo>
                <a:cubicBezTo>
                  <a:pt x="76467" y="439079"/>
                  <a:pt x="74784" y="453496"/>
                  <a:pt x="79854" y="466172"/>
                </a:cubicBezTo>
                <a:cubicBezTo>
                  <a:pt x="85264" y="479697"/>
                  <a:pt x="97534" y="489380"/>
                  <a:pt x="105254" y="501732"/>
                </a:cubicBezTo>
                <a:cubicBezTo>
                  <a:pt x="114494" y="516516"/>
                  <a:pt x="119883" y="533743"/>
                  <a:pt x="130654" y="547452"/>
                </a:cubicBezTo>
                <a:cubicBezTo>
                  <a:pt x="138825" y="557851"/>
                  <a:pt x="152238" y="563066"/>
                  <a:pt x="161134" y="572852"/>
                </a:cubicBezTo>
                <a:cubicBezTo>
                  <a:pt x="203313" y="619249"/>
                  <a:pt x="157907" y="588630"/>
                  <a:pt x="206854" y="633812"/>
                </a:cubicBezTo>
                <a:cubicBezTo>
                  <a:pt x="219297" y="645298"/>
                  <a:pt x="230664" y="662422"/>
                  <a:pt x="247494" y="664292"/>
                </a:cubicBezTo>
                <a:cubicBezTo>
                  <a:pt x="335423" y="674062"/>
                  <a:pt x="277929" y="668149"/>
                  <a:pt x="420214" y="679532"/>
                </a:cubicBezTo>
                <a:cubicBezTo>
                  <a:pt x="450646" y="685618"/>
                  <a:pt x="479498" y="692448"/>
                  <a:pt x="511654" y="689692"/>
                </a:cubicBezTo>
                <a:cubicBezTo>
                  <a:pt x="549380" y="686458"/>
                  <a:pt x="586161" y="676145"/>
                  <a:pt x="623414" y="669372"/>
                </a:cubicBezTo>
                <a:cubicBezTo>
                  <a:pt x="628494" y="660905"/>
                  <a:pt x="635941" y="653466"/>
                  <a:pt x="638654" y="643972"/>
                </a:cubicBezTo>
                <a:cubicBezTo>
                  <a:pt x="655174" y="586150"/>
                  <a:pt x="627914" y="508005"/>
                  <a:pt x="613254" y="461092"/>
                </a:cubicBezTo>
                <a:cubicBezTo>
                  <a:pt x="610020" y="450743"/>
                  <a:pt x="601493" y="442349"/>
                  <a:pt x="592934" y="435692"/>
                </a:cubicBezTo>
                <a:cubicBezTo>
                  <a:pt x="585736" y="430094"/>
                  <a:pt x="575867" y="429236"/>
                  <a:pt x="567534" y="425532"/>
                </a:cubicBezTo>
                <a:cubicBezTo>
                  <a:pt x="560614" y="422456"/>
                  <a:pt x="554305" y="418031"/>
                  <a:pt x="547214" y="415372"/>
                </a:cubicBezTo>
                <a:cubicBezTo>
                  <a:pt x="499928" y="397640"/>
                  <a:pt x="558944" y="427923"/>
                  <a:pt x="496414" y="400132"/>
                </a:cubicBezTo>
                <a:cubicBezTo>
                  <a:pt x="490847" y="397658"/>
                  <a:pt x="462875" y="376464"/>
                  <a:pt x="460854" y="374732"/>
                </a:cubicBezTo>
                <a:cubicBezTo>
                  <a:pt x="450605" y="365948"/>
                  <a:pt x="443681" y="354322"/>
                  <a:pt x="430374" y="349332"/>
                </a:cubicBezTo>
                <a:cubicBezTo>
                  <a:pt x="413285" y="342924"/>
                  <a:pt x="401878" y="344252"/>
                  <a:pt x="384654" y="344252"/>
                </a:cubicBezTo>
              </a:path>
            </a:pathLst>
          </a:custGeom>
          <a:solidFill>
            <a:srgbClr val="FF0000">
              <a:alpha val="25098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754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459FC939-B855-DE53-D55D-4B5E62AF3D04}"/>
              </a:ext>
            </a:extLst>
          </p:cNvPr>
          <p:cNvGrpSpPr/>
          <p:nvPr/>
        </p:nvGrpSpPr>
        <p:grpSpPr>
          <a:xfrm>
            <a:off x="1602351" y="2158268"/>
            <a:ext cx="8936376" cy="7950200"/>
            <a:chOff x="1602351" y="2158268"/>
            <a:chExt cx="8936376" cy="79502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A931E98-7699-6538-F61C-64E8503C0507}"/>
                </a:ext>
              </a:extLst>
            </p:cNvPr>
            <p:cNvGrpSpPr/>
            <p:nvPr/>
          </p:nvGrpSpPr>
          <p:grpSpPr>
            <a:xfrm>
              <a:off x="6064777" y="2158268"/>
              <a:ext cx="4473950" cy="3975100"/>
              <a:chOff x="228600" y="4368800"/>
              <a:chExt cx="4462427" cy="3975100"/>
            </a:xfrm>
          </p:grpSpPr>
          <p:pic>
            <p:nvPicPr>
              <p:cNvPr id="5" name="Picture 4" descr="A diagram of normal distribution&#10;&#10;Description automatically generated">
                <a:extLst>
                  <a:ext uri="{FF2B5EF4-FFF2-40B4-BE49-F238E27FC236}">
                    <a16:creationId xmlns:a16="http://schemas.microsoft.com/office/drawing/2014/main" id="{C4F65161-F823-1148-E85F-0C2E8669A69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733" r="2965"/>
              <a:stretch/>
            </p:blipFill>
            <p:spPr>
              <a:xfrm>
                <a:off x="357081" y="5003800"/>
                <a:ext cx="4205463" cy="2876550"/>
              </a:xfrm>
              <a:prstGeom prst="rect">
                <a:avLst/>
              </a:prstGeom>
            </p:spPr>
          </p:pic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8D65ECC6-2423-77C1-318C-6C585618853B}"/>
                  </a:ext>
                </a:extLst>
              </p:cNvPr>
              <p:cNvSpPr/>
              <p:nvPr/>
            </p:nvSpPr>
            <p:spPr>
              <a:xfrm>
                <a:off x="228600" y="4368800"/>
                <a:ext cx="4462427" cy="39751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A3C712F-A982-2DFC-2B19-2F584ED874BE}"/>
                  </a:ext>
                </a:extLst>
              </p:cNvPr>
              <p:cNvSpPr txBox="1"/>
              <p:nvPr/>
            </p:nvSpPr>
            <p:spPr>
              <a:xfrm>
                <a:off x="304656" y="4466438"/>
                <a:ext cx="433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F51D156-D989-8568-2976-A816C4D01F62}"/>
                </a:ext>
              </a:extLst>
            </p:cNvPr>
            <p:cNvGrpSpPr/>
            <p:nvPr/>
          </p:nvGrpSpPr>
          <p:grpSpPr>
            <a:xfrm>
              <a:off x="1602351" y="6133368"/>
              <a:ext cx="4462427" cy="3975100"/>
              <a:chOff x="4691027" y="4368800"/>
              <a:chExt cx="4462427" cy="3975100"/>
            </a:xfrm>
          </p:grpSpPr>
          <p:pic>
            <p:nvPicPr>
              <p:cNvPr id="7" name="Picture 6" descr="A diagram of a normal distribution of a patient&#10;&#10;Description automatically generated with medium confidence">
                <a:extLst>
                  <a:ext uri="{FF2B5EF4-FFF2-40B4-BE49-F238E27FC236}">
                    <a16:creationId xmlns:a16="http://schemas.microsoft.com/office/drawing/2014/main" id="{652FEB83-C1D0-B744-630A-8A70032012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733"/>
              <a:stretch/>
            </p:blipFill>
            <p:spPr>
              <a:xfrm>
                <a:off x="4819508" y="5003800"/>
                <a:ext cx="4333945" cy="2876550"/>
              </a:xfrm>
              <a:prstGeom prst="rect">
                <a:avLst/>
              </a:prstGeom>
            </p:spPr>
          </p:pic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9EB7F19-BA93-A5B2-C544-02CB22308415}"/>
                  </a:ext>
                </a:extLst>
              </p:cNvPr>
              <p:cNvSpPr/>
              <p:nvPr/>
            </p:nvSpPr>
            <p:spPr>
              <a:xfrm>
                <a:off x="4691027" y="4368800"/>
                <a:ext cx="4462427" cy="39751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0035989-C1BC-11D3-7334-EA7104016103}"/>
                  </a:ext>
                </a:extLst>
              </p:cNvPr>
              <p:cNvSpPr txBox="1"/>
              <p:nvPr/>
            </p:nvSpPr>
            <p:spPr>
              <a:xfrm>
                <a:off x="4819508" y="4466438"/>
                <a:ext cx="433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FAA6B9A-A733-9945-4160-49F50A7E62F4}"/>
                </a:ext>
              </a:extLst>
            </p:cNvPr>
            <p:cNvGrpSpPr/>
            <p:nvPr/>
          </p:nvGrpSpPr>
          <p:grpSpPr>
            <a:xfrm>
              <a:off x="6076300" y="6133368"/>
              <a:ext cx="4462427" cy="3975100"/>
              <a:chOff x="9153453" y="4368800"/>
              <a:chExt cx="4462427" cy="3975100"/>
            </a:xfrm>
          </p:grpSpPr>
          <p:pic>
            <p:nvPicPr>
              <p:cNvPr id="3" name="Picture 2" descr="A diagram of a normal distribution&#10;&#10;Description automatically generated">
                <a:extLst>
                  <a:ext uri="{FF2B5EF4-FFF2-40B4-BE49-F238E27FC236}">
                    <a16:creationId xmlns:a16="http://schemas.microsoft.com/office/drawing/2014/main" id="{9307C0DA-AF87-9D6D-A151-AA6615886C0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733"/>
              <a:stretch/>
            </p:blipFill>
            <p:spPr>
              <a:xfrm>
                <a:off x="9281935" y="5003800"/>
                <a:ext cx="4333945" cy="2876550"/>
              </a:xfrm>
              <a:prstGeom prst="rect">
                <a:avLst/>
              </a:prstGeom>
            </p:spPr>
          </p:pic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DEA7F988-0345-68A2-3D66-BDB74A441B8C}"/>
                  </a:ext>
                </a:extLst>
              </p:cNvPr>
              <p:cNvSpPr/>
              <p:nvPr/>
            </p:nvSpPr>
            <p:spPr>
              <a:xfrm>
                <a:off x="9153453" y="4368800"/>
                <a:ext cx="4462427" cy="39751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18D2FC8-8B1C-066E-956A-1D470FF0152E}"/>
                  </a:ext>
                </a:extLst>
              </p:cNvPr>
              <p:cNvSpPr txBox="1"/>
              <p:nvPr/>
            </p:nvSpPr>
            <p:spPr>
              <a:xfrm>
                <a:off x="9281935" y="4466438"/>
                <a:ext cx="433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</a:t>
                </a: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BC02DA-CABC-8552-C37A-E0EEC7CF30E7}"/>
                </a:ext>
              </a:extLst>
            </p:cNvPr>
            <p:cNvGrpSpPr/>
            <p:nvPr/>
          </p:nvGrpSpPr>
          <p:grpSpPr>
            <a:xfrm>
              <a:off x="1602351" y="2158268"/>
              <a:ext cx="4473949" cy="3975100"/>
              <a:chOff x="1602351" y="2158268"/>
              <a:chExt cx="4473949" cy="3975100"/>
            </a:xfrm>
          </p:grpSpPr>
          <p:pic>
            <p:nvPicPr>
              <p:cNvPr id="15" name="Picture 14" descr="A diagram of normal distribution&#10;&#10;Description automatically generated">
                <a:extLst>
                  <a:ext uri="{FF2B5EF4-FFF2-40B4-BE49-F238E27FC236}">
                    <a16:creationId xmlns:a16="http://schemas.microsoft.com/office/drawing/2014/main" id="{72185530-9D7D-957C-37D3-EE802ED4FE0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9680"/>
              <a:stretch/>
            </p:blipFill>
            <p:spPr>
              <a:xfrm>
                <a:off x="1970445" y="2793269"/>
                <a:ext cx="3988894" cy="2932010"/>
              </a:xfrm>
              <a:prstGeom prst="rect">
                <a:avLst/>
              </a:prstGeom>
            </p:spPr>
          </p:pic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EB87BAB-1BE7-360A-B20D-9DD5BBBD38BE}"/>
                  </a:ext>
                </a:extLst>
              </p:cNvPr>
              <p:cNvSpPr/>
              <p:nvPr/>
            </p:nvSpPr>
            <p:spPr>
              <a:xfrm>
                <a:off x="1602351" y="2158268"/>
                <a:ext cx="4473949" cy="3975100"/>
              </a:xfrm>
              <a:prstGeom prst="rect">
                <a:avLst/>
              </a:prstGeom>
              <a:noFill/>
              <a:ln w="1905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E4F8032-6918-CF2A-D504-97F56FFBE1B9}"/>
                  </a:ext>
                </a:extLst>
              </p:cNvPr>
              <p:cNvSpPr txBox="1"/>
              <p:nvPr/>
            </p:nvSpPr>
            <p:spPr>
              <a:xfrm>
                <a:off x="1701451" y="2255906"/>
                <a:ext cx="43313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75698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B345AC64-2286-00A4-09BE-F79C0D79486C}"/>
              </a:ext>
            </a:extLst>
          </p:cNvPr>
          <p:cNvGrpSpPr/>
          <p:nvPr/>
        </p:nvGrpSpPr>
        <p:grpSpPr>
          <a:xfrm>
            <a:off x="402546" y="6006162"/>
            <a:ext cx="12403866" cy="3773105"/>
            <a:chOff x="402546" y="6006162"/>
            <a:chExt cx="12403866" cy="37731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FBFC948-31D4-F314-3EF1-6B66D01D6C42}"/>
                </a:ext>
              </a:extLst>
            </p:cNvPr>
            <p:cNvGrpSpPr/>
            <p:nvPr/>
          </p:nvGrpSpPr>
          <p:grpSpPr>
            <a:xfrm>
              <a:off x="402546" y="6006162"/>
              <a:ext cx="12403866" cy="3773105"/>
              <a:chOff x="402546" y="6006162"/>
              <a:chExt cx="12403866" cy="3773105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19A3762A-9792-881C-9164-BF121179D09F}"/>
                  </a:ext>
                </a:extLst>
              </p:cNvPr>
              <p:cNvGrpSpPr/>
              <p:nvPr/>
            </p:nvGrpSpPr>
            <p:grpSpPr>
              <a:xfrm>
                <a:off x="402546" y="6006164"/>
                <a:ext cx="3965608" cy="3773103"/>
                <a:chOff x="739078" y="6006164"/>
                <a:chExt cx="3965608" cy="3773103"/>
              </a:xfrm>
            </p:grpSpPr>
            <p:pic>
              <p:nvPicPr>
                <p:cNvPr id="5" name="Picture 4" descr="A colorful circle with different colored lines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DA539677-3F24-0283-E41A-ABFE6F84D8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725" t="7137" r="13573" b="10506"/>
                <a:stretch/>
              </p:blipFill>
              <p:spPr>
                <a:xfrm>
                  <a:off x="892392" y="6073541"/>
                  <a:ext cx="3658980" cy="3705726"/>
                </a:xfrm>
                <a:prstGeom prst="rect">
                  <a:avLst/>
                </a:prstGeom>
              </p:spPr>
            </p:pic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346853C0-32B2-5D27-D08B-68DBDA9266A7}"/>
                    </a:ext>
                  </a:extLst>
                </p:cNvPr>
                <p:cNvSpPr/>
                <p:nvPr/>
              </p:nvSpPr>
              <p:spPr>
                <a:xfrm>
                  <a:off x="739078" y="6006164"/>
                  <a:ext cx="3965608" cy="3773103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C2F48EC0-663F-4A05-CD60-208D5910999E}"/>
                  </a:ext>
                </a:extLst>
              </p:cNvPr>
              <p:cNvGrpSpPr/>
              <p:nvPr/>
            </p:nvGrpSpPr>
            <p:grpSpPr>
              <a:xfrm>
                <a:off x="4368154" y="6006163"/>
                <a:ext cx="3965608" cy="3773103"/>
                <a:chOff x="4875196" y="6039852"/>
                <a:chExt cx="3965608" cy="3773103"/>
              </a:xfrm>
            </p:grpSpPr>
            <p:pic>
              <p:nvPicPr>
                <p:cNvPr id="7" name="Picture 6" descr="A circular chart with different colored lines&#10;&#10;Description automatically generated">
                  <a:extLst>
                    <a:ext uri="{FF2B5EF4-FFF2-40B4-BE49-F238E27FC236}">
                      <a16:creationId xmlns:a16="http://schemas.microsoft.com/office/drawing/2014/main" id="{3D0D0B57-8B4C-691D-2FBE-A04FAAB9B2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6560" t="6127" r="11886" b="9326"/>
                <a:stretch/>
              </p:blipFill>
              <p:spPr>
                <a:xfrm>
                  <a:off x="5148137" y="6073541"/>
                  <a:ext cx="3658980" cy="3705726"/>
                </a:xfrm>
                <a:prstGeom prst="rect">
                  <a:avLst/>
                </a:prstGeom>
              </p:spPr>
            </p:pic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BFB2BD5-B81D-9338-BC78-739863AA61B2}"/>
                    </a:ext>
                  </a:extLst>
                </p:cNvPr>
                <p:cNvSpPr/>
                <p:nvPr/>
              </p:nvSpPr>
              <p:spPr>
                <a:xfrm>
                  <a:off x="4875196" y="6039852"/>
                  <a:ext cx="3965608" cy="3773103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62FC810D-5BC9-7C95-7981-7549CE3FD052}"/>
                  </a:ext>
                </a:extLst>
              </p:cNvPr>
              <p:cNvGrpSpPr/>
              <p:nvPr/>
            </p:nvGrpSpPr>
            <p:grpSpPr>
              <a:xfrm>
                <a:off x="8333762" y="6006162"/>
                <a:ext cx="4472650" cy="3773103"/>
                <a:chOff x="8333762" y="6006162"/>
                <a:chExt cx="4472650" cy="3773103"/>
              </a:xfrm>
            </p:grpSpPr>
            <p:pic>
              <p:nvPicPr>
                <p:cNvPr id="9" name="Picture 8" descr="A colorful circular chart with different colored lines&#10;&#10;Description automatically generated with medium confidence">
                  <a:extLst>
                    <a:ext uri="{FF2B5EF4-FFF2-40B4-BE49-F238E27FC236}">
                      <a16:creationId xmlns:a16="http://schemas.microsoft.com/office/drawing/2014/main" id="{FA2CA5D4-F069-389B-578D-52E6D09DCB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7106" t="5151" b="10289"/>
                <a:stretch/>
              </p:blipFill>
              <p:spPr>
                <a:xfrm>
                  <a:off x="8568203" y="6039851"/>
                  <a:ext cx="4238209" cy="3705726"/>
                </a:xfrm>
                <a:prstGeom prst="rect">
                  <a:avLst/>
                </a:prstGeom>
              </p:spPr>
            </p:pic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A7C47E1C-38A1-8746-6C5B-99378B5B1A67}"/>
                    </a:ext>
                  </a:extLst>
                </p:cNvPr>
                <p:cNvSpPr/>
                <p:nvPr/>
              </p:nvSpPr>
              <p:spPr>
                <a:xfrm>
                  <a:off x="8333762" y="6006162"/>
                  <a:ext cx="4472650" cy="3773103"/>
                </a:xfrm>
                <a:prstGeom prst="rect">
                  <a:avLst/>
                </a:prstGeom>
                <a:noFill/>
                <a:ln w="1905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8CEDCC1-B151-860E-78DC-794AA3EF2B67}"/>
                </a:ext>
              </a:extLst>
            </p:cNvPr>
            <p:cNvSpPr txBox="1"/>
            <p:nvPr/>
          </p:nvSpPr>
          <p:spPr>
            <a:xfrm>
              <a:off x="476451" y="6039850"/>
              <a:ext cx="43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438EECD-CC45-61AA-A5AE-100948AE1979}"/>
                </a:ext>
              </a:extLst>
            </p:cNvPr>
            <p:cNvSpPr txBox="1"/>
            <p:nvPr/>
          </p:nvSpPr>
          <p:spPr>
            <a:xfrm>
              <a:off x="4449281" y="6006162"/>
              <a:ext cx="43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2FBE0F-D9A9-FAF6-FF6E-144A15461279}"/>
                </a:ext>
              </a:extLst>
            </p:cNvPr>
            <p:cNvSpPr txBox="1"/>
            <p:nvPr/>
          </p:nvSpPr>
          <p:spPr>
            <a:xfrm>
              <a:off x="8414889" y="6039850"/>
              <a:ext cx="4331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92027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713</TotalTime>
  <Words>123</Words>
  <Application>Microsoft Office PowerPoint</Application>
  <PresentationFormat>Custom</PresentationFormat>
  <Paragraphs>132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Baskerville Old Face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Bankhead, Kyra</dc:creator>
  <cp:lastModifiedBy>Bankhead, Kyra</cp:lastModifiedBy>
  <cp:revision>81</cp:revision>
  <dcterms:created xsi:type="dcterms:W3CDTF">2024-02-02T17:30:42Z</dcterms:created>
  <dcterms:modified xsi:type="dcterms:W3CDTF">2024-07-04T22:29:16Z</dcterms:modified>
</cp:coreProperties>
</file>