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C4C4"/>
    <a:srgbClr val="808080"/>
    <a:srgbClr val="71CBD1"/>
    <a:srgbClr val="79CEB7"/>
    <a:srgbClr val="FFA07A"/>
    <a:srgbClr val="FFEBEC"/>
    <a:srgbClr val="FF9899"/>
    <a:srgbClr val="FEC2C2"/>
    <a:srgbClr val="F6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4D4B676-9E5D-5225-4235-C29C1D09FC4C}"/>
              </a:ext>
            </a:extLst>
          </p:cNvPr>
          <p:cNvGrpSpPr/>
          <p:nvPr/>
        </p:nvGrpSpPr>
        <p:grpSpPr>
          <a:xfrm>
            <a:off x="1000990" y="3119200"/>
            <a:ext cx="10448804" cy="10452259"/>
            <a:chOff x="1000990" y="3119200"/>
            <a:chExt cx="10448804" cy="104522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A07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9CEB7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1CBD1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80808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C4C4C4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pic>
          <p:nvPicPr>
            <p:cNvPr id="6" name="Picture 5" descr="A group of black dots&#10;&#10;Description automatically generated">
              <a:extLst>
                <a:ext uri="{FF2B5EF4-FFF2-40B4-BE49-F238E27FC236}">
                  <a16:creationId xmlns:a16="http://schemas.microsoft.com/office/drawing/2014/main" id="{5DF2CCEC-33FA-54D7-2A0A-494AB737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650" y="3488532"/>
              <a:ext cx="7620000" cy="7620000"/>
            </a:xfrm>
            <a:prstGeom prst="rect">
              <a:avLst/>
            </a:prstGeom>
          </p:spPr>
        </p:pic>
        <p:pic>
          <p:nvPicPr>
            <p:cNvPr id="14" name="Picture 13" descr="A diagram of a diagram&#10;&#10;Description automatically generated">
              <a:extLst>
                <a:ext uri="{FF2B5EF4-FFF2-40B4-BE49-F238E27FC236}">
                  <a16:creationId xmlns:a16="http://schemas.microsoft.com/office/drawing/2014/main" id="{D93F2916-EFDE-2F45-5819-9A91E6A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1" t="7334" r="19444" b="15333"/>
            <a:stretch/>
          </p:blipFill>
          <p:spPr>
            <a:xfrm>
              <a:off x="8984650" y="3673198"/>
              <a:ext cx="2465144" cy="2134005"/>
            </a:xfrm>
            <a:prstGeom prst="rect">
              <a:avLst/>
            </a:prstGeom>
          </p:spPr>
        </p:pic>
        <p:pic>
          <p:nvPicPr>
            <p:cNvPr id="16" name="Picture 15" descr="A diagram of different colored shapes&#10;&#10;Description automatically generated">
              <a:extLst>
                <a:ext uri="{FF2B5EF4-FFF2-40B4-BE49-F238E27FC236}">
                  <a16:creationId xmlns:a16="http://schemas.microsoft.com/office/drawing/2014/main" id="{0771E968-5953-695F-3F03-44B235E45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2" t="7333" r="20311" b="15120"/>
            <a:stretch/>
          </p:blipFill>
          <p:spPr>
            <a:xfrm>
              <a:off x="8984650" y="6184650"/>
              <a:ext cx="2465144" cy="2180243"/>
            </a:xfrm>
            <a:prstGeom prst="rect">
              <a:avLst/>
            </a:prstGeom>
          </p:spPr>
        </p:pic>
        <p:pic>
          <p:nvPicPr>
            <p:cNvPr id="20" name="Picture 19" descr="A diagram of a variety of colored shapes&#10;&#10;Description automatically generated with medium confidence">
              <a:extLst>
                <a:ext uri="{FF2B5EF4-FFF2-40B4-BE49-F238E27FC236}">
                  <a16:creationId xmlns:a16="http://schemas.microsoft.com/office/drawing/2014/main" id="{80B6BC1A-EE1F-736F-6324-D6F553E08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7333" r="18445" b="17764"/>
            <a:stretch/>
          </p:blipFill>
          <p:spPr>
            <a:xfrm>
              <a:off x="8972280" y="8742340"/>
              <a:ext cx="2477514" cy="2017093"/>
            </a:xfrm>
            <a:prstGeom prst="rect">
              <a:avLst/>
            </a:prstGeom>
          </p:spPr>
        </p:pic>
        <p:pic>
          <p:nvPicPr>
            <p:cNvPr id="24" name="Picture 23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A7286C4B-D72A-C098-C31F-DD1C0C2EC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t="6259" r="28976" b="15632"/>
            <a:stretch/>
          </p:blipFill>
          <p:spPr>
            <a:xfrm rot="5400000">
              <a:off x="6535523" y="11072815"/>
              <a:ext cx="2462927" cy="2534361"/>
            </a:xfrm>
            <a:prstGeom prst="rect">
              <a:avLst/>
            </a:prstGeom>
          </p:spPr>
        </p:pic>
        <p:pic>
          <p:nvPicPr>
            <p:cNvPr id="28" name="Picture 27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BF53E2D7-92E1-1E9F-E3C6-2228FF75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7" t="9276" r="29032" b="14934"/>
            <a:stretch/>
          </p:blipFill>
          <p:spPr>
            <a:xfrm rot="5400000">
              <a:off x="1415813" y="11113338"/>
              <a:ext cx="2385503" cy="2360327"/>
            </a:xfrm>
            <a:prstGeom prst="rect">
              <a:avLst/>
            </a:prstGeom>
          </p:spPr>
        </p:pic>
        <p:pic>
          <p:nvPicPr>
            <p:cNvPr id="30" name="Picture 29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4AC1BEA2-EDA7-B1CE-0578-0204439A1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1" t="7255" r="29200" b="15339"/>
            <a:stretch/>
          </p:blipFill>
          <p:spPr>
            <a:xfrm rot="5400000">
              <a:off x="4063347" y="11132089"/>
              <a:ext cx="2348002" cy="2360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329415" y="3089095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DDD98FB-096F-A455-7D12-CB116F1845B9}"/>
              </a:ext>
            </a:extLst>
          </p:cNvPr>
          <p:cNvGrpSpPr/>
          <p:nvPr/>
        </p:nvGrpSpPr>
        <p:grpSpPr>
          <a:xfrm>
            <a:off x="262388" y="4991058"/>
            <a:ext cx="12757074" cy="4566827"/>
            <a:chOff x="262388" y="4991058"/>
            <a:chExt cx="12757074" cy="456682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5584AC-62C3-A4B3-EE00-35694A9AFA27}"/>
                </a:ext>
              </a:extLst>
            </p:cNvPr>
            <p:cNvGrpSpPr/>
            <p:nvPr/>
          </p:nvGrpSpPr>
          <p:grpSpPr>
            <a:xfrm>
              <a:off x="262388" y="4991058"/>
              <a:ext cx="12757074" cy="4566827"/>
              <a:chOff x="262388" y="4991058"/>
              <a:chExt cx="12757074" cy="456682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F47ED3-BA4A-E277-EA22-345E0D8A91EC}"/>
                  </a:ext>
                </a:extLst>
              </p:cNvPr>
              <p:cNvSpPr/>
              <p:nvPr/>
            </p:nvSpPr>
            <p:spPr>
              <a:xfrm>
                <a:off x="262388" y="4991059"/>
                <a:ext cx="4235116" cy="4566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84B8159-3272-E790-8B2D-69463F50A864}"/>
                  </a:ext>
                </a:extLst>
              </p:cNvPr>
              <p:cNvSpPr/>
              <p:nvPr/>
            </p:nvSpPr>
            <p:spPr>
              <a:xfrm>
                <a:off x="4523367" y="4991058"/>
                <a:ext cx="4235116" cy="4566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4568D0-A43D-33C2-3237-77429ECC7F15}"/>
                  </a:ext>
                </a:extLst>
              </p:cNvPr>
              <p:cNvSpPr/>
              <p:nvPr/>
            </p:nvSpPr>
            <p:spPr>
              <a:xfrm>
                <a:off x="8784346" y="4991059"/>
                <a:ext cx="4235116" cy="4566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3CCFFFF-2EF0-2D81-2F1B-221F885CB84D}"/>
                  </a:ext>
                </a:extLst>
              </p:cNvPr>
              <p:cNvGrpSpPr/>
              <p:nvPr/>
            </p:nvGrpSpPr>
            <p:grpSpPr>
              <a:xfrm>
                <a:off x="326686" y="4991058"/>
                <a:ext cx="12642143" cy="4435132"/>
                <a:chOff x="326686" y="4991058"/>
                <a:chExt cx="12642143" cy="443513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918E0A9-AE0C-F017-531F-CA018336449E}"/>
                    </a:ext>
                  </a:extLst>
                </p:cNvPr>
                <p:cNvGrpSpPr/>
                <p:nvPr/>
              </p:nvGrpSpPr>
              <p:grpSpPr>
                <a:xfrm>
                  <a:off x="326686" y="5538450"/>
                  <a:ext cx="4029899" cy="3886727"/>
                  <a:chOff x="1104899" y="5013157"/>
                  <a:chExt cx="4029899" cy="3886727"/>
                </a:xfrm>
              </p:grpSpPr>
              <p:pic>
                <p:nvPicPr>
                  <p:cNvPr id="12" name="Picture 11" descr="A map of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55394989-3865-3249-2426-7602FF903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451" t="1707" r="13946" b="4312"/>
                  <a:stretch/>
                </p:blipFill>
                <p:spPr>
                  <a:xfrm>
                    <a:off x="1104899" y="5013157"/>
                    <a:ext cx="4029899" cy="3886727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satellite image of a sea coast&#10;&#10;Description automatically generated">
                    <a:extLst>
                      <a:ext uri="{FF2B5EF4-FFF2-40B4-BE49-F238E27FC236}">
                        <a16:creationId xmlns:a16="http://schemas.microsoft.com/office/drawing/2014/main" id="{C5518C57-9548-B05C-CE5D-23DBC1318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485" t="6892" r="18731" b="6120"/>
                  <a:stretch/>
                </p:blipFill>
                <p:spPr>
                  <a:xfrm>
                    <a:off x="1387258" y="5013157"/>
                    <a:ext cx="3747540" cy="370866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ED6B343-7FCF-A050-7AD9-0424F08298FD}"/>
                    </a:ext>
                  </a:extLst>
                </p:cNvPr>
                <p:cNvGrpSpPr/>
                <p:nvPr/>
              </p:nvGrpSpPr>
              <p:grpSpPr>
                <a:xfrm>
                  <a:off x="4633632" y="5538450"/>
                  <a:ext cx="3924300" cy="3887740"/>
                  <a:chOff x="7715250" y="5967460"/>
                  <a:chExt cx="3924300" cy="3887740"/>
                </a:xfrm>
              </p:grpSpPr>
              <p:pic>
                <p:nvPicPr>
                  <p:cNvPr id="5" name="Picture 4" descr="A map of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5CBB3F8E-6A2E-F122-B8BE-33C67DA9E3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396" t="1707" r="14476" b="4312"/>
                  <a:stretch/>
                </p:blipFill>
                <p:spPr>
                  <a:xfrm>
                    <a:off x="7715250" y="5968473"/>
                    <a:ext cx="3924300" cy="3886727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satellite image of a sea coast&#10;&#10;Description automatically generated">
                    <a:extLst>
                      <a:ext uri="{FF2B5EF4-FFF2-40B4-BE49-F238E27FC236}">
                        <a16:creationId xmlns:a16="http://schemas.microsoft.com/office/drawing/2014/main" id="{BAA285FD-538A-08DD-AB12-CEB1FCD4E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685" t="6302" r="18625" b="5903"/>
                  <a:stretch/>
                </p:blipFill>
                <p:spPr>
                  <a:xfrm>
                    <a:off x="8004400" y="5967460"/>
                    <a:ext cx="3635149" cy="370866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3673835-A073-AB5F-759D-7CE7ED37F472}"/>
                    </a:ext>
                  </a:extLst>
                </p:cNvPr>
                <p:cNvGrpSpPr/>
                <p:nvPr/>
              </p:nvGrpSpPr>
              <p:grpSpPr>
                <a:xfrm>
                  <a:off x="8834979" y="5539462"/>
                  <a:ext cx="4133850" cy="3885715"/>
                  <a:chOff x="4927601" y="5584657"/>
                  <a:chExt cx="4133850" cy="3885715"/>
                </a:xfrm>
              </p:grpSpPr>
              <p:pic>
                <p:nvPicPr>
                  <p:cNvPr id="15" name="Picture 14" descr="A map of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71434A0B-00C9-CD22-CA5F-463D910B1E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658" t="1706" r="11944" b="4337"/>
                  <a:stretch/>
                </p:blipFill>
                <p:spPr>
                  <a:xfrm>
                    <a:off x="4927601" y="5584657"/>
                    <a:ext cx="4133850" cy="3885715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satellite image of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FD902F91-8D07-28C3-3D6E-959EB0436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724" t="6629" r="18642" b="6003"/>
                  <a:stretch/>
                </p:blipFill>
                <p:spPr>
                  <a:xfrm>
                    <a:off x="5226039" y="5601666"/>
                    <a:ext cx="3704166" cy="369064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B29A53-0D3E-6066-42E5-0B638BED1881}"/>
                    </a:ext>
                  </a:extLst>
                </p:cNvPr>
                <p:cNvSpPr txBox="1"/>
                <p:nvPr/>
              </p:nvSpPr>
              <p:spPr>
                <a:xfrm>
                  <a:off x="1128789" y="4991058"/>
                  <a:ext cx="2715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Before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425CCD-F696-37D1-3EC2-619DFB5D72C4}"/>
                    </a:ext>
                  </a:extLst>
                </p:cNvPr>
                <p:cNvSpPr txBox="1"/>
                <p:nvPr/>
              </p:nvSpPr>
              <p:spPr>
                <a:xfrm>
                  <a:off x="5384482" y="4991058"/>
                  <a:ext cx="2715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During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5706600-AF65-5057-3458-B94192E5036A}"/>
                    </a:ext>
                  </a:extLst>
                </p:cNvPr>
                <p:cNvSpPr txBox="1"/>
                <p:nvPr/>
              </p:nvSpPr>
              <p:spPr>
                <a:xfrm>
                  <a:off x="9544259" y="4991058"/>
                  <a:ext cx="2715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After</a:t>
                  </a:r>
                </a:p>
              </p:txBody>
            </p:sp>
          </p:grpSp>
        </p:grpSp>
        <p:pic>
          <p:nvPicPr>
            <p:cNvPr id="25" name="Picture 2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E9F36406-E0E4-435C-F520-D806832D5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9" t="8494" r="1394" b="8439"/>
            <a:stretch/>
          </p:blipFill>
          <p:spPr>
            <a:xfrm>
              <a:off x="11554395" y="5556471"/>
              <a:ext cx="1283188" cy="1404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7A0F14C-BBB7-3F1D-81F1-30729350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8" t="8191" r="67926" b="8742"/>
            <a:stretch/>
          </p:blipFill>
          <p:spPr>
            <a:xfrm>
              <a:off x="3073400" y="5538449"/>
              <a:ext cx="1283185" cy="1404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B8B0BC1F-6E00-3836-8A49-BACD5CC84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19" t="8630" r="34935" b="8304"/>
            <a:stretch/>
          </p:blipFill>
          <p:spPr>
            <a:xfrm>
              <a:off x="7274743" y="5538447"/>
              <a:ext cx="1283188" cy="1404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7075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</TotalTime>
  <Words>42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34</cp:revision>
  <dcterms:created xsi:type="dcterms:W3CDTF">2024-02-02T17:30:42Z</dcterms:created>
  <dcterms:modified xsi:type="dcterms:W3CDTF">2024-05-20T22:57:55Z</dcterms:modified>
</cp:coreProperties>
</file>