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C4C4"/>
    <a:srgbClr val="808080"/>
    <a:srgbClr val="71CBD1"/>
    <a:srgbClr val="79CEB7"/>
    <a:srgbClr val="FFA07A"/>
    <a:srgbClr val="FFEBEC"/>
    <a:srgbClr val="FF9899"/>
    <a:srgbClr val="FEC2C2"/>
    <a:srgbClr val="F6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84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85BD46F-79E3-A2A3-ACDB-6E8D1F726534}"/>
              </a:ext>
            </a:extLst>
          </p:cNvPr>
          <p:cNvGrpSpPr/>
          <p:nvPr/>
        </p:nvGrpSpPr>
        <p:grpSpPr>
          <a:xfrm>
            <a:off x="1000990" y="3119200"/>
            <a:ext cx="9397152" cy="7989332"/>
            <a:chOff x="1000990" y="3119200"/>
            <a:chExt cx="9397152" cy="7989332"/>
          </a:xfrm>
        </p:grpSpPr>
        <p:pic>
          <p:nvPicPr>
            <p:cNvPr id="41" name="Picture 40" descr="A close-up of a network&#10;&#10;Description automatically generated">
              <a:extLst>
                <a:ext uri="{FF2B5EF4-FFF2-40B4-BE49-F238E27FC236}">
                  <a16:creationId xmlns:a16="http://schemas.microsoft.com/office/drawing/2014/main" id="{AD76C76B-B010-5827-920B-A4E358B14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6567099" y="8697113"/>
              <a:ext cx="2357881" cy="2284277"/>
            </a:xfrm>
            <a:prstGeom prst="rect">
              <a:avLst/>
            </a:prstGeom>
          </p:spPr>
        </p:pic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10198261-EAEA-D9E4-75AD-359922BC9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6579799" y="6158373"/>
              <a:ext cx="2344081" cy="2285669"/>
            </a:xfrm>
            <a:prstGeom prst="rect">
              <a:avLst/>
            </a:prstGeom>
          </p:spPr>
        </p:pic>
        <p:pic>
          <p:nvPicPr>
            <p:cNvPr id="33" name="Picture 32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A44F2C3-664D-E97D-17A2-3C51A0B98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48"/>
            <a:stretch/>
          </p:blipFill>
          <p:spPr>
            <a:xfrm>
              <a:off x="6547396" y="3594819"/>
              <a:ext cx="2356651" cy="232309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6D32755-9C11-A733-B4D3-1051941B3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3992249" y="8672767"/>
              <a:ext cx="2380646" cy="2321323"/>
            </a:xfrm>
            <a:prstGeom prst="rect">
              <a:avLst/>
            </a:prstGeom>
          </p:spPr>
        </p:pic>
        <p:pic>
          <p:nvPicPr>
            <p:cNvPr id="28" name="Picture 2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F3038981-32DA-5D31-3531-A0057AAE0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4015602" y="6161500"/>
              <a:ext cx="2342981" cy="2269842"/>
            </a:xfrm>
            <a:prstGeom prst="rect">
              <a:avLst/>
            </a:prstGeom>
          </p:spPr>
        </p:pic>
        <p:pic>
          <p:nvPicPr>
            <p:cNvPr id="24" name="Picture 2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BD8ABC74-CADD-9963-0699-A8431D7A3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52"/>
            <a:stretch/>
          </p:blipFill>
          <p:spPr>
            <a:xfrm>
              <a:off x="4015602" y="3622050"/>
              <a:ext cx="2414138" cy="2323769"/>
            </a:xfrm>
            <a:prstGeom prst="rect">
              <a:avLst/>
            </a:prstGeom>
          </p:spPr>
        </p:pic>
        <p:pic>
          <p:nvPicPr>
            <p:cNvPr id="22" name="Picture 21" descr="A network of dots and circles&#10;&#10;Description automatically generated with medium confidence">
              <a:extLst>
                <a:ext uri="{FF2B5EF4-FFF2-40B4-BE49-F238E27FC236}">
                  <a16:creationId xmlns:a16="http://schemas.microsoft.com/office/drawing/2014/main" id="{F7601F29-70B6-A0C1-4947-332290736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76"/>
            <a:stretch/>
          </p:blipFill>
          <p:spPr>
            <a:xfrm>
              <a:off x="1503144" y="8709813"/>
              <a:ext cx="2319533" cy="2271577"/>
            </a:xfrm>
            <a:prstGeom prst="rect">
              <a:avLst/>
            </a:prstGeom>
          </p:spPr>
        </p:pic>
        <p:pic>
          <p:nvPicPr>
            <p:cNvPr id="20" name="Picture 19" descr="A close-up of a network&#10;&#10;Description automatically generated">
              <a:extLst>
                <a:ext uri="{FF2B5EF4-FFF2-40B4-BE49-F238E27FC236}">
                  <a16:creationId xmlns:a16="http://schemas.microsoft.com/office/drawing/2014/main" id="{4A2B8480-E108-7BB8-8DAF-4727DE4E0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14"/>
            <a:stretch/>
          </p:blipFill>
          <p:spPr>
            <a:xfrm>
              <a:off x="1457041" y="6145673"/>
              <a:ext cx="2393482" cy="2323769"/>
            </a:xfrm>
            <a:prstGeom prst="rect">
              <a:avLst/>
            </a:prstGeom>
          </p:spPr>
        </p:pic>
        <p:pic>
          <p:nvPicPr>
            <p:cNvPr id="14" name="Picture 1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E856B83-C6E3-93F7-8EE9-DA63C1792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1467782" y="3624901"/>
              <a:ext cx="2367190" cy="2308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729A3E-07B6-E52E-69B6-46E966191674}"/>
                </a:ext>
              </a:extLst>
            </p:cNvPr>
            <p:cNvSpPr/>
            <p:nvPr/>
          </p:nvSpPr>
          <p:spPr>
            <a:xfrm>
              <a:off x="1433481" y="356616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4E826-4B51-AED3-8004-C526047E522E}"/>
                </a:ext>
              </a:extLst>
            </p:cNvPr>
            <p:cNvSpPr/>
            <p:nvPr/>
          </p:nvSpPr>
          <p:spPr>
            <a:xfrm>
              <a:off x="3977976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07100-7F11-1DFC-07FD-585CE8AE767D}"/>
                </a:ext>
              </a:extLst>
            </p:cNvPr>
            <p:cNvSpPr/>
            <p:nvPr/>
          </p:nvSpPr>
          <p:spPr>
            <a:xfrm>
              <a:off x="6522471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5AB483-E6F1-BFAE-1B45-768DE9384FD5}"/>
                </a:ext>
              </a:extLst>
            </p:cNvPr>
            <p:cNvSpPr/>
            <p:nvPr/>
          </p:nvSpPr>
          <p:spPr>
            <a:xfrm>
              <a:off x="6522471" y="6108628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CB162-9586-6A74-0900-82B3A95F361C}"/>
                </a:ext>
              </a:extLst>
            </p:cNvPr>
            <p:cNvSpPr/>
            <p:nvPr/>
          </p:nvSpPr>
          <p:spPr>
            <a:xfrm>
              <a:off x="3977976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1B1A04-6E52-DAA8-AF55-8C0BA4090F2F}"/>
                </a:ext>
              </a:extLst>
            </p:cNvPr>
            <p:cNvSpPr/>
            <p:nvPr/>
          </p:nvSpPr>
          <p:spPr>
            <a:xfrm>
              <a:off x="1433481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327259-5D1C-252D-F3EB-87C6256FD492}"/>
                </a:ext>
              </a:extLst>
            </p:cNvPr>
            <p:cNvSpPr/>
            <p:nvPr/>
          </p:nvSpPr>
          <p:spPr>
            <a:xfrm>
              <a:off x="1433481" y="865617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F69AD-3477-AAD2-9C91-9EAD0DC51524}"/>
                </a:ext>
              </a:extLst>
            </p:cNvPr>
            <p:cNvSpPr/>
            <p:nvPr/>
          </p:nvSpPr>
          <p:spPr>
            <a:xfrm>
              <a:off x="3977975" y="865617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2D9CD-7D8E-215A-471C-E37827A30A05}"/>
                </a:ext>
              </a:extLst>
            </p:cNvPr>
            <p:cNvSpPr/>
            <p:nvPr/>
          </p:nvSpPr>
          <p:spPr>
            <a:xfrm>
              <a:off x="6522471" y="865331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A graph of a number of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C132C357-347B-A6CF-00C3-E810C1135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57" t="37958" r="32" b="39536"/>
            <a:stretch/>
          </p:blipFill>
          <p:spPr>
            <a:xfrm>
              <a:off x="9221002" y="6355081"/>
              <a:ext cx="1030340" cy="171196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35074C-FC4E-D076-788E-3BF62C293DA6}"/>
                </a:ext>
              </a:extLst>
            </p:cNvPr>
            <p:cNvSpPr txBox="1"/>
            <p:nvPr/>
          </p:nvSpPr>
          <p:spPr>
            <a:xfrm>
              <a:off x="8888424" y="5617721"/>
              <a:ext cx="1509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329415" y="3089095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3F47ED3-BA4A-E277-EA22-345E0D8A91EC}"/>
              </a:ext>
            </a:extLst>
          </p:cNvPr>
          <p:cNvSpPr/>
          <p:nvPr/>
        </p:nvSpPr>
        <p:spPr>
          <a:xfrm>
            <a:off x="262388" y="4991059"/>
            <a:ext cx="4235116" cy="456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4B8159-3272-E790-8B2D-69463F50A864}"/>
              </a:ext>
            </a:extLst>
          </p:cNvPr>
          <p:cNvSpPr/>
          <p:nvPr/>
        </p:nvSpPr>
        <p:spPr>
          <a:xfrm>
            <a:off x="4523367" y="4991058"/>
            <a:ext cx="4235116" cy="4566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4568D0-A43D-33C2-3237-77429ECC7F15}"/>
              </a:ext>
            </a:extLst>
          </p:cNvPr>
          <p:cNvSpPr/>
          <p:nvPr/>
        </p:nvSpPr>
        <p:spPr>
          <a:xfrm>
            <a:off x="8784346" y="4991059"/>
            <a:ext cx="4235116" cy="4566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CCFFFF-2EF0-2D81-2F1B-221F885CB84D}"/>
              </a:ext>
            </a:extLst>
          </p:cNvPr>
          <p:cNvGrpSpPr/>
          <p:nvPr/>
        </p:nvGrpSpPr>
        <p:grpSpPr>
          <a:xfrm>
            <a:off x="1128789" y="4991058"/>
            <a:ext cx="11130760" cy="369332"/>
            <a:chOff x="1128789" y="4991058"/>
            <a:chExt cx="1113076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B29A53-0D3E-6066-42E5-0B638BED1881}"/>
                </a:ext>
              </a:extLst>
            </p:cNvPr>
            <p:cNvSpPr txBox="1"/>
            <p:nvPr/>
          </p:nvSpPr>
          <p:spPr>
            <a:xfrm>
              <a:off x="1128789" y="4991058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425CCD-F696-37D1-3EC2-619DFB5D72C4}"/>
                </a:ext>
              </a:extLst>
            </p:cNvPr>
            <p:cNvSpPr txBox="1"/>
            <p:nvPr/>
          </p:nvSpPr>
          <p:spPr>
            <a:xfrm>
              <a:off x="5384482" y="4991058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706600-AF65-5057-3458-B94192E5036A}"/>
                </a:ext>
              </a:extLst>
            </p:cNvPr>
            <p:cNvSpPr txBox="1"/>
            <p:nvPr/>
          </p:nvSpPr>
          <p:spPr>
            <a:xfrm>
              <a:off x="9544259" y="4991058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</p:grpSp>
      <p:pic>
        <p:nvPicPr>
          <p:cNvPr id="3" name="Picture 2" descr="A long shot of a crack&#10;&#10;Description automatically generated">
            <a:extLst>
              <a:ext uri="{FF2B5EF4-FFF2-40B4-BE49-F238E27FC236}">
                <a16:creationId xmlns:a16="http://schemas.microsoft.com/office/drawing/2014/main" id="{DECD3AFF-819B-5B6F-7AEF-CFD56F68D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2" t="3617" r="24550" b="17188"/>
          <a:stretch/>
        </p:blipFill>
        <p:spPr>
          <a:xfrm>
            <a:off x="9066998" y="5591836"/>
            <a:ext cx="3501702" cy="3771720"/>
          </a:xfrm>
          <a:prstGeom prst="rect">
            <a:avLst/>
          </a:prstGeom>
        </p:spPr>
      </p:pic>
      <p:pic>
        <p:nvPicPr>
          <p:cNvPr id="6" name="Picture 5" descr="A map of a mountain range&#10;&#10;Description automatically generated with medium confidence">
            <a:extLst>
              <a:ext uri="{FF2B5EF4-FFF2-40B4-BE49-F238E27FC236}">
                <a16:creationId xmlns:a16="http://schemas.microsoft.com/office/drawing/2014/main" id="{6F54B001-D7D3-58EA-CD05-4AA479A030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2" t="2605" r="24612" b="18097"/>
          <a:stretch/>
        </p:blipFill>
        <p:spPr>
          <a:xfrm>
            <a:off x="631200" y="5591836"/>
            <a:ext cx="3497491" cy="3776531"/>
          </a:xfrm>
          <a:prstGeom prst="rect">
            <a:avLst/>
          </a:prstGeom>
        </p:spPr>
      </p:pic>
      <p:pic>
        <p:nvPicPr>
          <p:cNvPr id="10" name="Picture 9" descr="A map of a mountain&#10;&#10;Description automatically generated with medium confidence">
            <a:extLst>
              <a:ext uri="{FF2B5EF4-FFF2-40B4-BE49-F238E27FC236}">
                <a16:creationId xmlns:a16="http://schemas.microsoft.com/office/drawing/2014/main" id="{916434D9-CC1F-F157-BF59-3F6D6AD9F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9" t="3213" r="24659" b="17490"/>
          <a:stretch/>
        </p:blipFill>
        <p:spPr>
          <a:xfrm>
            <a:off x="4911430" y="5587024"/>
            <a:ext cx="3455876" cy="377653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87E69DA-AB28-BCE3-7DFB-9EB1010C5B49}"/>
              </a:ext>
            </a:extLst>
          </p:cNvPr>
          <p:cNvSpPr/>
          <p:nvPr/>
        </p:nvSpPr>
        <p:spPr>
          <a:xfrm>
            <a:off x="770466" y="5587025"/>
            <a:ext cx="3364837" cy="377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BF88C4-2C00-4BBB-5230-3F1999D619CF}"/>
              </a:ext>
            </a:extLst>
          </p:cNvPr>
          <p:cNvSpPr/>
          <p:nvPr/>
        </p:nvSpPr>
        <p:spPr>
          <a:xfrm>
            <a:off x="5002469" y="5587025"/>
            <a:ext cx="3364837" cy="377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5F454-5260-BC3B-0EEC-A386989CBD70}"/>
              </a:ext>
            </a:extLst>
          </p:cNvPr>
          <p:cNvSpPr/>
          <p:nvPr/>
        </p:nvSpPr>
        <p:spPr>
          <a:xfrm>
            <a:off x="9203863" y="5587025"/>
            <a:ext cx="3364837" cy="3776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59FC939-B855-DE53-D55D-4B5E62AF3D04}"/>
              </a:ext>
            </a:extLst>
          </p:cNvPr>
          <p:cNvGrpSpPr/>
          <p:nvPr/>
        </p:nvGrpSpPr>
        <p:grpSpPr>
          <a:xfrm>
            <a:off x="1602351" y="2158268"/>
            <a:ext cx="8936376" cy="7950200"/>
            <a:chOff x="1602351" y="2158268"/>
            <a:chExt cx="8936376" cy="7950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931E98-7699-6538-F61C-64E8503C0507}"/>
                </a:ext>
              </a:extLst>
            </p:cNvPr>
            <p:cNvGrpSpPr/>
            <p:nvPr/>
          </p:nvGrpSpPr>
          <p:grpSpPr>
            <a:xfrm>
              <a:off x="6064777" y="2158268"/>
              <a:ext cx="4473950" cy="3975100"/>
              <a:chOff x="228600" y="4368800"/>
              <a:chExt cx="4462427" cy="3975100"/>
            </a:xfrm>
          </p:grpSpPr>
          <p:pic>
            <p:nvPicPr>
              <p:cNvPr id="5" name="Picture 4" descr="A diagram of normal distribution&#10;&#10;Description automatically generated">
                <a:extLst>
                  <a:ext uri="{FF2B5EF4-FFF2-40B4-BE49-F238E27FC236}">
                    <a16:creationId xmlns:a16="http://schemas.microsoft.com/office/drawing/2014/main" id="{C4F65161-F823-1148-E85F-0C2E8669A6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 r="2965"/>
              <a:stretch/>
            </p:blipFill>
            <p:spPr>
              <a:xfrm>
                <a:off x="357081" y="5003800"/>
                <a:ext cx="4205463" cy="287655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65ECC6-2423-77C1-318C-6C585618853B}"/>
                  </a:ext>
                </a:extLst>
              </p:cNvPr>
              <p:cNvSpPr/>
              <p:nvPr/>
            </p:nvSpPr>
            <p:spPr>
              <a:xfrm>
                <a:off x="228600" y="4368800"/>
                <a:ext cx="4462427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3C712F-A982-2DFC-2B19-2F584ED874BE}"/>
                  </a:ext>
                </a:extLst>
              </p:cNvPr>
              <p:cNvSpPr txBox="1"/>
              <p:nvPr/>
            </p:nvSpPr>
            <p:spPr>
              <a:xfrm>
                <a:off x="304656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51D156-D989-8568-2976-A816C4D01F62}"/>
                </a:ext>
              </a:extLst>
            </p:cNvPr>
            <p:cNvGrpSpPr/>
            <p:nvPr/>
          </p:nvGrpSpPr>
          <p:grpSpPr>
            <a:xfrm>
              <a:off x="1602351" y="6133368"/>
              <a:ext cx="4462427" cy="3975100"/>
              <a:chOff x="4691027" y="4368800"/>
              <a:chExt cx="4462427" cy="3975100"/>
            </a:xfrm>
          </p:grpSpPr>
          <p:pic>
            <p:nvPicPr>
              <p:cNvPr id="7" name="Picture 6" descr="A diagram of a normal distribution of a patient&#10;&#10;Description automatically generated with medium confidence">
                <a:extLst>
                  <a:ext uri="{FF2B5EF4-FFF2-40B4-BE49-F238E27FC236}">
                    <a16:creationId xmlns:a16="http://schemas.microsoft.com/office/drawing/2014/main" id="{652FEB83-C1D0-B744-630A-8A7003201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/>
              <a:stretch/>
            </p:blipFill>
            <p:spPr>
              <a:xfrm>
                <a:off x="4819508" y="5003800"/>
                <a:ext cx="4333945" cy="287655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EB7F19-BA93-A5B2-C544-02CB22308415}"/>
                  </a:ext>
                </a:extLst>
              </p:cNvPr>
              <p:cNvSpPr/>
              <p:nvPr/>
            </p:nvSpPr>
            <p:spPr>
              <a:xfrm>
                <a:off x="4691027" y="4368800"/>
                <a:ext cx="4462427" cy="3975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035989-C1BC-11D3-7334-EA7104016103}"/>
                  </a:ext>
                </a:extLst>
              </p:cNvPr>
              <p:cNvSpPr txBox="1"/>
              <p:nvPr/>
            </p:nvSpPr>
            <p:spPr>
              <a:xfrm>
                <a:off x="4819508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AA6B9A-A733-9945-4160-49F50A7E62F4}"/>
                </a:ext>
              </a:extLst>
            </p:cNvPr>
            <p:cNvGrpSpPr/>
            <p:nvPr/>
          </p:nvGrpSpPr>
          <p:grpSpPr>
            <a:xfrm>
              <a:off x="6076300" y="6133368"/>
              <a:ext cx="4462427" cy="3975100"/>
              <a:chOff x="9153453" y="4368800"/>
              <a:chExt cx="4462427" cy="3975100"/>
            </a:xfrm>
          </p:grpSpPr>
          <p:pic>
            <p:nvPicPr>
              <p:cNvPr id="3" name="Picture 2" descr="A diagram of a normal distribution&#10;&#10;Description automatically generated">
                <a:extLst>
                  <a:ext uri="{FF2B5EF4-FFF2-40B4-BE49-F238E27FC236}">
                    <a16:creationId xmlns:a16="http://schemas.microsoft.com/office/drawing/2014/main" id="{9307C0DA-AF87-9D6D-A151-AA6615886C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/>
              <a:stretch/>
            </p:blipFill>
            <p:spPr>
              <a:xfrm>
                <a:off x="9281935" y="5003800"/>
                <a:ext cx="4333945" cy="287655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A7F988-0345-68A2-3D66-BDB74A441B8C}"/>
                  </a:ext>
                </a:extLst>
              </p:cNvPr>
              <p:cNvSpPr/>
              <p:nvPr/>
            </p:nvSpPr>
            <p:spPr>
              <a:xfrm>
                <a:off x="9153453" y="4368800"/>
                <a:ext cx="4462427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8D2FC8-8B1C-066E-956A-1D470FF0152E}"/>
                  </a:ext>
                </a:extLst>
              </p:cNvPr>
              <p:cNvSpPr txBox="1"/>
              <p:nvPr/>
            </p:nvSpPr>
            <p:spPr>
              <a:xfrm>
                <a:off x="9281935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BC02DA-CABC-8552-C37A-E0EEC7CF30E7}"/>
                </a:ext>
              </a:extLst>
            </p:cNvPr>
            <p:cNvGrpSpPr/>
            <p:nvPr/>
          </p:nvGrpSpPr>
          <p:grpSpPr>
            <a:xfrm>
              <a:off x="1602351" y="2158268"/>
              <a:ext cx="4473949" cy="3975100"/>
              <a:chOff x="1602351" y="2158268"/>
              <a:chExt cx="4473949" cy="3975100"/>
            </a:xfrm>
          </p:grpSpPr>
          <p:pic>
            <p:nvPicPr>
              <p:cNvPr id="15" name="Picture 14" descr="A diagram of normal distribution&#10;&#10;Description automatically generated">
                <a:extLst>
                  <a:ext uri="{FF2B5EF4-FFF2-40B4-BE49-F238E27FC236}">
                    <a16:creationId xmlns:a16="http://schemas.microsoft.com/office/drawing/2014/main" id="{72185530-9D7D-957C-37D3-EE802ED4F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80"/>
              <a:stretch/>
            </p:blipFill>
            <p:spPr>
              <a:xfrm>
                <a:off x="1970445" y="2793269"/>
                <a:ext cx="3988894" cy="293201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B87BAB-1BE7-360A-B20D-9DD5BBBD38BE}"/>
                  </a:ext>
                </a:extLst>
              </p:cNvPr>
              <p:cNvSpPr/>
              <p:nvPr/>
            </p:nvSpPr>
            <p:spPr>
              <a:xfrm>
                <a:off x="1602351" y="2158268"/>
                <a:ext cx="4473949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F8032-6918-CF2A-D504-97F56FFBE1B9}"/>
                  </a:ext>
                </a:extLst>
              </p:cNvPr>
              <p:cNvSpPr txBox="1"/>
              <p:nvPr/>
            </p:nvSpPr>
            <p:spPr>
              <a:xfrm>
                <a:off x="1701451" y="2255906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69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5AC64-2286-00A4-09BE-F79C0D79486C}"/>
              </a:ext>
            </a:extLst>
          </p:cNvPr>
          <p:cNvGrpSpPr/>
          <p:nvPr/>
        </p:nvGrpSpPr>
        <p:grpSpPr>
          <a:xfrm>
            <a:off x="402546" y="6006162"/>
            <a:ext cx="12403866" cy="3773105"/>
            <a:chOff x="402546" y="6006162"/>
            <a:chExt cx="12403866" cy="3773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BFC948-31D4-F314-3EF1-6B66D01D6C42}"/>
                </a:ext>
              </a:extLst>
            </p:cNvPr>
            <p:cNvGrpSpPr/>
            <p:nvPr/>
          </p:nvGrpSpPr>
          <p:grpSpPr>
            <a:xfrm>
              <a:off x="402546" y="6006162"/>
              <a:ext cx="12403866" cy="3773105"/>
              <a:chOff x="402546" y="6006162"/>
              <a:chExt cx="12403866" cy="37731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A3762A-9792-881C-9164-BF121179D09F}"/>
                  </a:ext>
                </a:extLst>
              </p:cNvPr>
              <p:cNvGrpSpPr/>
              <p:nvPr/>
            </p:nvGrpSpPr>
            <p:grpSpPr>
              <a:xfrm>
                <a:off x="402546" y="6006164"/>
                <a:ext cx="3965608" cy="3773103"/>
                <a:chOff x="739078" y="6006164"/>
                <a:chExt cx="3965608" cy="3773103"/>
              </a:xfrm>
            </p:grpSpPr>
            <p:pic>
              <p:nvPicPr>
                <p:cNvPr id="5" name="Picture 4" descr="A colorful circle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A539677-3F24-0283-E41A-ABFE6F84D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25" t="7137" r="13573" b="10506"/>
                <a:stretch/>
              </p:blipFill>
              <p:spPr>
                <a:xfrm>
                  <a:off x="892392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46853C0-32B2-5D27-D08B-68DBDA9266A7}"/>
                    </a:ext>
                  </a:extLst>
                </p:cNvPr>
                <p:cNvSpPr/>
                <p:nvPr/>
              </p:nvSpPr>
              <p:spPr>
                <a:xfrm>
                  <a:off x="739078" y="6006164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F48EC0-663F-4A05-CD60-208D5910999E}"/>
                  </a:ext>
                </a:extLst>
              </p:cNvPr>
              <p:cNvGrpSpPr/>
              <p:nvPr/>
            </p:nvGrpSpPr>
            <p:grpSpPr>
              <a:xfrm>
                <a:off x="4368154" y="6006163"/>
                <a:ext cx="3965608" cy="3773103"/>
                <a:chOff x="4875196" y="6039852"/>
                <a:chExt cx="3965608" cy="3773103"/>
              </a:xfrm>
            </p:grpSpPr>
            <p:pic>
              <p:nvPicPr>
                <p:cNvPr id="7" name="Picture 6" descr="A circular chart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3D0D0B57-8B4C-691D-2FBE-A04FAAB9B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60" t="6127" r="11886" b="9326"/>
                <a:stretch/>
              </p:blipFill>
              <p:spPr>
                <a:xfrm>
                  <a:off x="5148137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BFB2BD5-B81D-9338-BC78-739863AA61B2}"/>
                    </a:ext>
                  </a:extLst>
                </p:cNvPr>
                <p:cNvSpPr/>
                <p:nvPr/>
              </p:nvSpPr>
              <p:spPr>
                <a:xfrm>
                  <a:off x="4875196" y="6039852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2FC810D-5BC9-7C95-7981-7549CE3FD052}"/>
                  </a:ext>
                </a:extLst>
              </p:cNvPr>
              <p:cNvGrpSpPr/>
              <p:nvPr/>
            </p:nvGrpSpPr>
            <p:grpSpPr>
              <a:xfrm>
                <a:off x="8333762" y="6006162"/>
                <a:ext cx="4472650" cy="3773103"/>
                <a:chOff x="8333762" y="6006162"/>
                <a:chExt cx="4472650" cy="3773103"/>
              </a:xfrm>
            </p:grpSpPr>
            <p:pic>
              <p:nvPicPr>
                <p:cNvPr id="9" name="Picture 8" descr="A colorful circular chart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A2CA5D4-F069-389B-578D-52E6D09DC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06" t="5151" b="10289"/>
                <a:stretch/>
              </p:blipFill>
              <p:spPr>
                <a:xfrm>
                  <a:off x="8568203" y="6039851"/>
                  <a:ext cx="4238209" cy="3705726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7C47E1C-38A1-8746-6C5B-99378B5B1A67}"/>
                    </a:ext>
                  </a:extLst>
                </p:cNvPr>
                <p:cNvSpPr/>
                <p:nvPr/>
              </p:nvSpPr>
              <p:spPr>
                <a:xfrm>
                  <a:off x="8333762" y="6006162"/>
                  <a:ext cx="4472650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CEDCC1-B151-860E-78DC-794AA3EF2B67}"/>
                </a:ext>
              </a:extLst>
            </p:cNvPr>
            <p:cNvSpPr txBox="1"/>
            <p:nvPr/>
          </p:nvSpPr>
          <p:spPr>
            <a:xfrm>
              <a:off x="476451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38EECD-CC45-61AA-A5AE-100948AE1979}"/>
                </a:ext>
              </a:extLst>
            </p:cNvPr>
            <p:cNvSpPr txBox="1"/>
            <p:nvPr/>
          </p:nvSpPr>
          <p:spPr>
            <a:xfrm>
              <a:off x="4449281" y="6006162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FBE0F-D9A9-FAF6-FF6E-144A15461279}"/>
                </a:ext>
              </a:extLst>
            </p:cNvPr>
            <p:cNvSpPr txBox="1"/>
            <p:nvPr/>
          </p:nvSpPr>
          <p:spPr>
            <a:xfrm>
              <a:off x="8414889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524</TotalTime>
  <Words>51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67</cp:revision>
  <dcterms:created xsi:type="dcterms:W3CDTF">2024-02-02T17:30:42Z</dcterms:created>
  <dcterms:modified xsi:type="dcterms:W3CDTF">2024-06-05T19:18:46Z</dcterms:modified>
</cp:coreProperties>
</file>