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01" r:id="rId5"/>
    <p:sldId id="312" r:id="rId6"/>
    <p:sldId id="29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8177" autoAdjust="0"/>
  </p:normalViewPr>
  <p:slideViewPr>
    <p:cSldViewPr snapToGrid="0">
      <p:cViewPr varScale="1">
        <p:scale>
          <a:sx n="52" d="100"/>
          <a:sy n="52" d="100"/>
        </p:scale>
        <p:origin x="1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56D1B5-6533-E358-F981-703FAEFCD09E}"/>
              </a:ext>
            </a:extLst>
          </p:cNvPr>
          <p:cNvSpPr/>
          <p:nvPr/>
        </p:nvSpPr>
        <p:spPr>
          <a:xfrm>
            <a:off x="483246" y="1860034"/>
            <a:ext cx="11234351" cy="2837875"/>
          </a:xfrm>
          <a:custGeom>
            <a:avLst/>
            <a:gdLst>
              <a:gd name="connsiteX0" fmla="*/ 0 w 11234351"/>
              <a:gd name="connsiteY0" fmla="*/ 0 h 2837875"/>
              <a:gd name="connsiteX1" fmla="*/ 478938 w 11234351"/>
              <a:gd name="connsiteY1" fmla="*/ 0 h 2837875"/>
              <a:gd name="connsiteX2" fmla="*/ 733189 w 11234351"/>
              <a:gd name="connsiteY2" fmla="*/ 0 h 2837875"/>
              <a:gd name="connsiteX3" fmla="*/ 1099784 w 11234351"/>
              <a:gd name="connsiteY3" fmla="*/ 0 h 2837875"/>
              <a:gd name="connsiteX4" fmla="*/ 1691065 w 11234351"/>
              <a:gd name="connsiteY4" fmla="*/ 0 h 2837875"/>
              <a:gd name="connsiteX5" fmla="*/ 2394691 w 11234351"/>
              <a:gd name="connsiteY5" fmla="*/ 0 h 2837875"/>
              <a:gd name="connsiteX6" fmla="*/ 2761285 w 11234351"/>
              <a:gd name="connsiteY6" fmla="*/ 0 h 2837875"/>
              <a:gd name="connsiteX7" fmla="*/ 3240223 w 11234351"/>
              <a:gd name="connsiteY7" fmla="*/ 0 h 2837875"/>
              <a:gd name="connsiteX8" fmla="*/ 3943848 w 11234351"/>
              <a:gd name="connsiteY8" fmla="*/ 0 h 2837875"/>
              <a:gd name="connsiteX9" fmla="*/ 4422787 w 11234351"/>
              <a:gd name="connsiteY9" fmla="*/ 0 h 2837875"/>
              <a:gd name="connsiteX10" fmla="*/ 4901725 w 11234351"/>
              <a:gd name="connsiteY10" fmla="*/ 0 h 2837875"/>
              <a:gd name="connsiteX11" fmla="*/ 5155976 w 11234351"/>
              <a:gd name="connsiteY11" fmla="*/ 0 h 2837875"/>
              <a:gd name="connsiteX12" fmla="*/ 5859601 w 11234351"/>
              <a:gd name="connsiteY12" fmla="*/ 0 h 2837875"/>
              <a:gd name="connsiteX13" fmla="*/ 6675570 w 11234351"/>
              <a:gd name="connsiteY13" fmla="*/ 0 h 2837875"/>
              <a:gd name="connsiteX14" fmla="*/ 7154508 w 11234351"/>
              <a:gd name="connsiteY14" fmla="*/ 0 h 2837875"/>
              <a:gd name="connsiteX15" fmla="*/ 7858133 w 11234351"/>
              <a:gd name="connsiteY15" fmla="*/ 0 h 2837875"/>
              <a:gd name="connsiteX16" fmla="*/ 8337071 w 11234351"/>
              <a:gd name="connsiteY16" fmla="*/ 0 h 2837875"/>
              <a:gd name="connsiteX17" fmla="*/ 9040696 w 11234351"/>
              <a:gd name="connsiteY17" fmla="*/ 0 h 2837875"/>
              <a:gd name="connsiteX18" fmla="*/ 9294947 w 11234351"/>
              <a:gd name="connsiteY18" fmla="*/ 0 h 2837875"/>
              <a:gd name="connsiteX19" fmla="*/ 10110916 w 11234351"/>
              <a:gd name="connsiteY19" fmla="*/ 0 h 2837875"/>
              <a:gd name="connsiteX20" fmla="*/ 10365167 w 11234351"/>
              <a:gd name="connsiteY20" fmla="*/ 0 h 2837875"/>
              <a:gd name="connsiteX21" fmla="*/ 11234351 w 11234351"/>
              <a:gd name="connsiteY21" fmla="*/ 0 h 2837875"/>
              <a:gd name="connsiteX22" fmla="*/ 11234351 w 11234351"/>
              <a:gd name="connsiteY22" fmla="*/ 595954 h 2837875"/>
              <a:gd name="connsiteX23" fmla="*/ 11234351 w 11234351"/>
              <a:gd name="connsiteY23" fmla="*/ 1078393 h 2837875"/>
              <a:gd name="connsiteX24" fmla="*/ 11234351 w 11234351"/>
              <a:gd name="connsiteY24" fmla="*/ 1589210 h 2837875"/>
              <a:gd name="connsiteX25" fmla="*/ 11234351 w 11234351"/>
              <a:gd name="connsiteY25" fmla="*/ 2185164 h 2837875"/>
              <a:gd name="connsiteX26" fmla="*/ 11234351 w 11234351"/>
              <a:gd name="connsiteY26" fmla="*/ 2837875 h 2837875"/>
              <a:gd name="connsiteX27" fmla="*/ 10418382 w 11234351"/>
              <a:gd name="connsiteY27" fmla="*/ 2837875 h 2837875"/>
              <a:gd name="connsiteX28" fmla="*/ 9939444 w 11234351"/>
              <a:gd name="connsiteY28" fmla="*/ 2837875 h 2837875"/>
              <a:gd name="connsiteX29" fmla="*/ 9460506 w 11234351"/>
              <a:gd name="connsiteY29" fmla="*/ 2837875 h 2837875"/>
              <a:gd name="connsiteX30" fmla="*/ 9093911 w 11234351"/>
              <a:gd name="connsiteY30" fmla="*/ 2837875 h 2837875"/>
              <a:gd name="connsiteX31" fmla="*/ 8727317 w 11234351"/>
              <a:gd name="connsiteY31" fmla="*/ 2837875 h 2837875"/>
              <a:gd name="connsiteX32" fmla="*/ 8248379 w 11234351"/>
              <a:gd name="connsiteY32" fmla="*/ 2837875 h 2837875"/>
              <a:gd name="connsiteX33" fmla="*/ 7994128 w 11234351"/>
              <a:gd name="connsiteY33" fmla="*/ 2837875 h 2837875"/>
              <a:gd name="connsiteX34" fmla="*/ 7515190 w 11234351"/>
              <a:gd name="connsiteY34" fmla="*/ 2837875 h 2837875"/>
              <a:gd name="connsiteX35" fmla="*/ 6923908 w 11234351"/>
              <a:gd name="connsiteY35" fmla="*/ 2837875 h 2837875"/>
              <a:gd name="connsiteX36" fmla="*/ 6669657 w 11234351"/>
              <a:gd name="connsiteY36" fmla="*/ 2837875 h 2837875"/>
              <a:gd name="connsiteX37" fmla="*/ 5853688 w 11234351"/>
              <a:gd name="connsiteY37" fmla="*/ 2837875 h 2837875"/>
              <a:gd name="connsiteX38" fmla="*/ 5037720 w 11234351"/>
              <a:gd name="connsiteY38" fmla="*/ 2837875 h 2837875"/>
              <a:gd name="connsiteX39" fmla="*/ 4558781 w 11234351"/>
              <a:gd name="connsiteY39" fmla="*/ 2837875 h 2837875"/>
              <a:gd name="connsiteX40" fmla="*/ 4304530 w 11234351"/>
              <a:gd name="connsiteY40" fmla="*/ 2837875 h 2837875"/>
              <a:gd name="connsiteX41" fmla="*/ 4050279 w 11234351"/>
              <a:gd name="connsiteY41" fmla="*/ 2837875 h 2837875"/>
              <a:gd name="connsiteX42" fmla="*/ 3683685 w 11234351"/>
              <a:gd name="connsiteY42" fmla="*/ 2837875 h 2837875"/>
              <a:gd name="connsiteX43" fmla="*/ 3204746 w 11234351"/>
              <a:gd name="connsiteY43" fmla="*/ 2837875 h 2837875"/>
              <a:gd name="connsiteX44" fmla="*/ 2725808 w 11234351"/>
              <a:gd name="connsiteY44" fmla="*/ 2837875 h 2837875"/>
              <a:gd name="connsiteX45" fmla="*/ 1909840 w 11234351"/>
              <a:gd name="connsiteY45" fmla="*/ 2837875 h 2837875"/>
              <a:gd name="connsiteX46" fmla="*/ 1318558 w 11234351"/>
              <a:gd name="connsiteY46" fmla="*/ 2837875 h 2837875"/>
              <a:gd name="connsiteX47" fmla="*/ 1064307 w 11234351"/>
              <a:gd name="connsiteY47" fmla="*/ 2837875 h 2837875"/>
              <a:gd name="connsiteX48" fmla="*/ 810056 w 11234351"/>
              <a:gd name="connsiteY48" fmla="*/ 2837875 h 2837875"/>
              <a:gd name="connsiteX49" fmla="*/ 0 w 11234351"/>
              <a:gd name="connsiteY49" fmla="*/ 2837875 h 2837875"/>
              <a:gd name="connsiteX50" fmla="*/ 0 w 11234351"/>
              <a:gd name="connsiteY50" fmla="*/ 2327058 h 2837875"/>
              <a:gd name="connsiteX51" fmla="*/ 0 w 11234351"/>
              <a:gd name="connsiteY51" fmla="*/ 1759483 h 2837875"/>
              <a:gd name="connsiteX52" fmla="*/ 0 w 11234351"/>
              <a:gd name="connsiteY52" fmla="*/ 1135150 h 2837875"/>
              <a:gd name="connsiteX53" fmla="*/ 0 w 11234351"/>
              <a:gd name="connsiteY53" fmla="*/ 567575 h 2837875"/>
              <a:gd name="connsiteX54" fmla="*/ 0 w 11234351"/>
              <a:gd name="connsiteY54" fmla="*/ 0 h 283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234351" h="2837875" fill="none" extrusionOk="0">
                <a:moveTo>
                  <a:pt x="0" y="0"/>
                </a:moveTo>
                <a:cubicBezTo>
                  <a:pt x="146750" y="-34705"/>
                  <a:pt x="259640" y="1165"/>
                  <a:pt x="478938" y="0"/>
                </a:cubicBezTo>
                <a:cubicBezTo>
                  <a:pt x="698236" y="-1165"/>
                  <a:pt x="672765" y="12442"/>
                  <a:pt x="733189" y="0"/>
                </a:cubicBezTo>
                <a:cubicBezTo>
                  <a:pt x="793613" y="-12442"/>
                  <a:pt x="956753" y="390"/>
                  <a:pt x="1099784" y="0"/>
                </a:cubicBezTo>
                <a:cubicBezTo>
                  <a:pt x="1242815" y="-390"/>
                  <a:pt x="1490549" y="27401"/>
                  <a:pt x="1691065" y="0"/>
                </a:cubicBezTo>
                <a:cubicBezTo>
                  <a:pt x="1891581" y="-27401"/>
                  <a:pt x="2084888" y="24094"/>
                  <a:pt x="2394691" y="0"/>
                </a:cubicBezTo>
                <a:cubicBezTo>
                  <a:pt x="2704494" y="-24094"/>
                  <a:pt x="2642809" y="39698"/>
                  <a:pt x="2761285" y="0"/>
                </a:cubicBezTo>
                <a:cubicBezTo>
                  <a:pt x="2879761" y="-39698"/>
                  <a:pt x="3119043" y="55808"/>
                  <a:pt x="3240223" y="0"/>
                </a:cubicBezTo>
                <a:cubicBezTo>
                  <a:pt x="3361403" y="-55808"/>
                  <a:pt x="3796049" y="57040"/>
                  <a:pt x="3943848" y="0"/>
                </a:cubicBezTo>
                <a:cubicBezTo>
                  <a:pt x="4091647" y="-57040"/>
                  <a:pt x="4218214" y="22780"/>
                  <a:pt x="4422787" y="0"/>
                </a:cubicBezTo>
                <a:cubicBezTo>
                  <a:pt x="4627360" y="-22780"/>
                  <a:pt x="4665246" y="13529"/>
                  <a:pt x="4901725" y="0"/>
                </a:cubicBezTo>
                <a:cubicBezTo>
                  <a:pt x="5138204" y="-13529"/>
                  <a:pt x="5054195" y="12031"/>
                  <a:pt x="5155976" y="0"/>
                </a:cubicBezTo>
                <a:cubicBezTo>
                  <a:pt x="5257757" y="-12031"/>
                  <a:pt x="5698569" y="17051"/>
                  <a:pt x="5859601" y="0"/>
                </a:cubicBezTo>
                <a:cubicBezTo>
                  <a:pt x="6020634" y="-17051"/>
                  <a:pt x="6367493" y="48130"/>
                  <a:pt x="6675570" y="0"/>
                </a:cubicBezTo>
                <a:cubicBezTo>
                  <a:pt x="6983647" y="-48130"/>
                  <a:pt x="6969841" y="19904"/>
                  <a:pt x="7154508" y="0"/>
                </a:cubicBezTo>
                <a:cubicBezTo>
                  <a:pt x="7339175" y="-19904"/>
                  <a:pt x="7519645" y="7591"/>
                  <a:pt x="7858133" y="0"/>
                </a:cubicBezTo>
                <a:cubicBezTo>
                  <a:pt x="8196622" y="-7591"/>
                  <a:pt x="8151666" y="37225"/>
                  <a:pt x="8337071" y="0"/>
                </a:cubicBezTo>
                <a:cubicBezTo>
                  <a:pt x="8522476" y="-37225"/>
                  <a:pt x="8782019" y="70735"/>
                  <a:pt x="9040696" y="0"/>
                </a:cubicBezTo>
                <a:cubicBezTo>
                  <a:pt x="9299373" y="-70735"/>
                  <a:pt x="9195045" y="13092"/>
                  <a:pt x="9294947" y="0"/>
                </a:cubicBezTo>
                <a:cubicBezTo>
                  <a:pt x="9394849" y="-13092"/>
                  <a:pt x="9854316" y="77259"/>
                  <a:pt x="10110916" y="0"/>
                </a:cubicBezTo>
                <a:cubicBezTo>
                  <a:pt x="10367516" y="-77259"/>
                  <a:pt x="10268434" y="11764"/>
                  <a:pt x="10365167" y="0"/>
                </a:cubicBezTo>
                <a:cubicBezTo>
                  <a:pt x="10461900" y="-11764"/>
                  <a:pt x="11013138" y="87630"/>
                  <a:pt x="11234351" y="0"/>
                </a:cubicBezTo>
                <a:cubicBezTo>
                  <a:pt x="11263427" y="129895"/>
                  <a:pt x="11223936" y="306508"/>
                  <a:pt x="11234351" y="595954"/>
                </a:cubicBezTo>
                <a:cubicBezTo>
                  <a:pt x="11244766" y="885400"/>
                  <a:pt x="11191846" y="971237"/>
                  <a:pt x="11234351" y="1078393"/>
                </a:cubicBezTo>
                <a:cubicBezTo>
                  <a:pt x="11276856" y="1185549"/>
                  <a:pt x="11223597" y="1450155"/>
                  <a:pt x="11234351" y="1589210"/>
                </a:cubicBezTo>
                <a:cubicBezTo>
                  <a:pt x="11245105" y="1728265"/>
                  <a:pt x="11181885" y="1899919"/>
                  <a:pt x="11234351" y="2185164"/>
                </a:cubicBezTo>
                <a:cubicBezTo>
                  <a:pt x="11286817" y="2470409"/>
                  <a:pt x="11186799" y="2685280"/>
                  <a:pt x="11234351" y="2837875"/>
                </a:cubicBezTo>
                <a:cubicBezTo>
                  <a:pt x="11051259" y="2888074"/>
                  <a:pt x="10604421" y="2781113"/>
                  <a:pt x="10418382" y="2837875"/>
                </a:cubicBezTo>
                <a:cubicBezTo>
                  <a:pt x="10232343" y="2894637"/>
                  <a:pt x="10079850" y="2803665"/>
                  <a:pt x="9939444" y="2837875"/>
                </a:cubicBezTo>
                <a:cubicBezTo>
                  <a:pt x="9799038" y="2872085"/>
                  <a:pt x="9596922" y="2809788"/>
                  <a:pt x="9460506" y="2837875"/>
                </a:cubicBezTo>
                <a:cubicBezTo>
                  <a:pt x="9324090" y="2865962"/>
                  <a:pt x="9177552" y="2797627"/>
                  <a:pt x="9093911" y="2837875"/>
                </a:cubicBezTo>
                <a:cubicBezTo>
                  <a:pt x="9010271" y="2878123"/>
                  <a:pt x="8907433" y="2802355"/>
                  <a:pt x="8727317" y="2837875"/>
                </a:cubicBezTo>
                <a:cubicBezTo>
                  <a:pt x="8547201" y="2873395"/>
                  <a:pt x="8377814" y="2832894"/>
                  <a:pt x="8248379" y="2837875"/>
                </a:cubicBezTo>
                <a:cubicBezTo>
                  <a:pt x="8118944" y="2842856"/>
                  <a:pt x="8047310" y="2834399"/>
                  <a:pt x="7994128" y="2837875"/>
                </a:cubicBezTo>
                <a:cubicBezTo>
                  <a:pt x="7940946" y="2841351"/>
                  <a:pt x="7726150" y="2826613"/>
                  <a:pt x="7515190" y="2837875"/>
                </a:cubicBezTo>
                <a:cubicBezTo>
                  <a:pt x="7304230" y="2849137"/>
                  <a:pt x="7177493" y="2787598"/>
                  <a:pt x="6923908" y="2837875"/>
                </a:cubicBezTo>
                <a:cubicBezTo>
                  <a:pt x="6670323" y="2888152"/>
                  <a:pt x="6727028" y="2810909"/>
                  <a:pt x="6669657" y="2837875"/>
                </a:cubicBezTo>
                <a:cubicBezTo>
                  <a:pt x="6612286" y="2864841"/>
                  <a:pt x="6239943" y="2799396"/>
                  <a:pt x="5853688" y="2837875"/>
                </a:cubicBezTo>
                <a:cubicBezTo>
                  <a:pt x="5467433" y="2876354"/>
                  <a:pt x="5226435" y="2821125"/>
                  <a:pt x="5037720" y="2837875"/>
                </a:cubicBezTo>
                <a:cubicBezTo>
                  <a:pt x="4849005" y="2854625"/>
                  <a:pt x="4793960" y="2830536"/>
                  <a:pt x="4558781" y="2837875"/>
                </a:cubicBezTo>
                <a:cubicBezTo>
                  <a:pt x="4323602" y="2845214"/>
                  <a:pt x="4431541" y="2827689"/>
                  <a:pt x="4304530" y="2837875"/>
                </a:cubicBezTo>
                <a:cubicBezTo>
                  <a:pt x="4177519" y="2848061"/>
                  <a:pt x="4166527" y="2834955"/>
                  <a:pt x="4050279" y="2837875"/>
                </a:cubicBezTo>
                <a:cubicBezTo>
                  <a:pt x="3934031" y="2840795"/>
                  <a:pt x="3798298" y="2830918"/>
                  <a:pt x="3683685" y="2837875"/>
                </a:cubicBezTo>
                <a:cubicBezTo>
                  <a:pt x="3569072" y="2844832"/>
                  <a:pt x="3353760" y="2796351"/>
                  <a:pt x="3204746" y="2837875"/>
                </a:cubicBezTo>
                <a:cubicBezTo>
                  <a:pt x="3055732" y="2879399"/>
                  <a:pt x="2890222" y="2809612"/>
                  <a:pt x="2725808" y="2837875"/>
                </a:cubicBezTo>
                <a:cubicBezTo>
                  <a:pt x="2561394" y="2866138"/>
                  <a:pt x="2129587" y="2819174"/>
                  <a:pt x="1909840" y="2837875"/>
                </a:cubicBezTo>
                <a:cubicBezTo>
                  <a:pt x="1690093" y="2856576"/>
                  <a:pt x="1599606" y="2832012"/>
                  <a:pt x="1318558" y="2837875"/>
                </a:cubicBezTo>
                <a:cubicBezTo>
                  <a:pt x="1037510" y="2843738"/>
                  <a:pt x="1134668" y="2818155"/>
                  <a:pt x="1064307" y="2837875"/>
                </a:cubicBezTo>
                <a:cubicBezTo>
                  <a:pt x="993946" y="2857595"/>
                  <a:pt x="895825" y="2812482"/>
                  <a:pt x="810056" y="2837875"/>
                </a:cubicBezTo>
                <a:cubicBezTo>
                  <a:pt x="724287" y="2863268"/>
                  <a:pt x="385030" y="2835808"/>
                  <a:pt x="0" y="2837875"/>
                </a:cubicBezTo>
                <a:cubicBezTo>
                  <a:pt x="-15748" y="2632110"/>
                  <a:pt x="55296" y="2510043"/>
                  <a:pt x="0" y="2327058"/>
                </a:cubicBezTo>
                <a:cubicBezTo>
                  <a:pt x="-55296" y="2144073"/>
                  <a:pt x="27489" y="2032377"/>
                  <a:pt x="0" y="1759483"/>
                </a:cubicBezTo>
                <a:cubicBezTo>
                  <a:pt x="-27489" y="1486590"/>
                  <a:pt x="59616" y="1413731"/>
                  <a:pt x="0" y="1135150"/>
                </a:cubicBezTo>
                <a:cubicBezTo>
                  <a:pt x="-59616" y="856569"/>
                  <a:pt x="32980" y="776941"/>
                  <a:pt x="0" y="567575"/>
                </a:cubicBezTo>
                <a:cubicBezTo>
                  <a:pt x="-32980" y="358209"/>
                  <a:pt x="28331" y="114814"/>
                  <a:pt x="0" y="0"/>
                </a:cubicBezTo>
                <a:close/>
              </a:path>
              <a:path w="11234351" h="2837875" stroke="0" extrusionOk="0">
                <a:moveTo>
                  <a:pt x="0" y="0"/>
                </a:moveTo>
                <a:cubicBezTo>
                  <a:pt x="180162" y="-48628"/>
                  <a:pt x="375896" y="22543"/>
                  <a:pt x="591282" y="0"/>
                </a:cubicBezTo>
                <a:cubicBezTo>
                  <a:pt x="806668" y="-22543"/>
                  <a:pt x="814684" y="9705"/>
                  <a:pt x="957876" y="0"/>
                </a:cubicBezTo>
                <a:cubicBezTo>
                  <a:pt x="1101068" y="-9705"/>
                  <a:pt x="1521232" y="1610"/>
                  <a:pt x="1773845" y="0"/>
                </a:cubicBezTo>
                <a:cubicBezTo>
                  <a:pt x="2026458" y="-1610"/>
                  <a:pt x="2146574" y="47008"/>
                  <a:pt x="2252783" y="0"/>
                </a:cubicBezTo>
                <a:cubicBezTo>
                  <a:pt x="2358992" y="-47008"/>
                  <a:pt x="2624395" y="12423"/>
                  <a:pt x="2731721" y="0"/>
                </a:cubicBezTo>
                <a:cubicBezTo>
                  <a:pt x="2839047" y="-12423"/>
                  <a:pt x="3121917" y="70054"/>
                  <a:pt x="3435346" y="0"/>
                </a:cubicBezTo>
                <a:cubicBezTo>
                  <a:pt x="3748775" y="-70054"/>
                  <a:pt x="3979221" y="3156"/>
                  <a:pt x="4138971" y="0"/>
                </a:cubicBezTo>
                <a:cubicBezTo>
                  <a:pt x="4298722" y="-3156"/>
                  <a:pt x="4407688" y="8377"/>
                  <a:pt x="4505566" y="0"/>
                </a:cubicBezTo>
                <a:cubicBezTo>
                  <a:pt x="4603445" y="-8377"/>
                  <a:pt x="5064950" y="48896"/>
                  <a:pt x="5321535" y="0"/>
                </a:cubicBezTo>
                <a:cubicBezTo>
                  <a:pt x="5578120" y="-48896"/>
                  <a:pt x="5894481" y="86445"/>
                  <a:pt x="6137503" y="0"/>
                </a:cubicBezTo>
                <a:cubicBezTo>
                  <a:pt x="6380525" y="-86445"/>
                  <a:pt x="6555175" y="11617"/>
                  <a:pt x="6728785" y="0"/>
                </a:cubicBezTo>
                <a:cubicBezTo>
                  <a:pt x="6902395" y="-11617"/>
                  <a:pt x="7238546" y="82967"/>
                  <a:pt x="7432410" y="0"/>
                </a:cubicBezTo>
                <a:cubicBezTo>
                  <a:pt x="7626274" y="-82967"/>
                  <a:pt x="7719583" y="31156"/>
                  <a:pt x="7911348" y="0"/>
                </a:cubicBezTo>
                <a:cubicBezTo>
                  <a:pt x="8103113" y="-31156"/>
                  <a:pt x="8397563" y="28412"/>
                  <a:pt x="8727317" y="0"/>
                </a:cubicBezTo>
                <a:cubicBezTo>
                  <a:pt x="9057071" y="-28412"/>
                  <a:pt x="8901647" y="28844"/>
                  <a:pt x="8981568" y="0"/>
                </a:cubicBezTo>
                <a:cubicBezTo>
                  <a:pt x="9061489" y="-28844"/>
                  <a:pt x="9413994" y="48836"/>
                  <a:pt x="9572850" y="0"/>
                </a:cubicBezTo>
                <a:cubicBezTo>
                  <a:pt x="9731706" y="-48836"/>
                  <a:pt x="9810858" y="43970"/>
                  <a:pt x="9939444" y="0"/>
                </a:cubicBezTo>
                <a:cubicBezTo>
                  <a:pt x="10068030" y="-43970"/>
                  <a:pt x="10250632" y="52247"/>
                  <a:pt x="10530726" y="0"/>
                </a:cubicBezTo>
                <a:cubicBezTo>
                  <a:pt x="10810820" y="-52247"/>
                  <a:pt x="11047120" y="12807"/>
                  <a:pt x="11234351" y="0"/>
                </a:cubicBezTo>
                <a:cubicBezTo>
                  <a:pt x="11298285" y="182032"/>
                  <a:pt x="11223278" y="351069"/>
                  <a:pt x="11234351" y="567575"/>
                </a:cubicBezTo>
                <a:cubicBezTo>
                  <a:pt x="11245424" y="784082"/>
                  <a:pt x="11227313" y="996283"/>
                  <a:pt x="11234351" y="1106771"/>
                </a:cubicBezTo>
                <a:cubicBezTo>
                  <a:pt x="11241389" y="1217259"/>
                  <a:pt x="11189978" y="1420606"/>
                  <a:pt x="11234351" y="1617589"/>
                </a:cubicBezTo>
                <a:cubicBezTo>
                  <a:pt x="11278724" y="1814572"/>
                  <a:pt x="11208207" y="1957858"/>
                  <a:pt x="11234351" y="2156785"/>
                </a:cubicBezTo>
                <a:cubicBezTo>
                  <a:pt x="11260495" y="2355712"/>
                  <a:pt x="11191672" y="2558983"/>
                  <a:pt x="11234351" y="2837875"/>
                </a:cubicBezTo>
                <a:cubicBezTo>
                  <a:pt x="10931364" y="2881505"/>
                  <a:pt x="10610948" y="2740419"/>
                  <a:pt x="10418382" y="2837875"/>
                </a:cubicBezTo>
                <a:cubicBezTo>
                  <a:pt x="10225816" y="2935331"/>
                  <a:pt x="10129457" y="2808709"/>
                  <a:pt x="9939444" y="2837875"/>
                </a:cubicBezTo>
                <a:cubicBezTo>
                  <a:pt x="9749431" y="2867041"/>
                  <a:pt x="9718835" y="2811558"/>
                  <a:pt x="9572850" y="2837875"/>
                </a:cubicBezTo>
                <a:cubicBezTo>
                  <a:pt x="9426865" y="2864192"/>
                  <a:pt x="9265690" y="2824343"/>
                  <a:pt x="9093911" y="2837875"/>
                </a:cubicBezTo>
                <a:cubicBezTo>
                  <a:pt x="8922132" y="2851407"/>
                  <a:pt x="8735281" y="2815831"/>
                  <a:pt x="8614973" y="2837875"/>
                </a:cubicBezTo>
                <a:cubicBezTo>
                  <a:pt x="8494665" y="2859919"/>
                  <a:pt x="8252724" y="2835626"/>
                  <a:pt x="8023692" y="2837875"/>
                </a:cubicBezTo>
                <a:cubicBezTo>
                  <a:pt x="7794660" y="2840124"/>
                  <a:pt x="7550040" y="2814770"/>
                  <a:pt x="7207723" y="2837875"/>
                </a:cubicBezTo>
                <a:cubicBezTo>
                  <a:pt x="6865406" y="2860980"/>
                  <a:pt x="7031442" y="2826593"/>
                  <a:pt x="6953472" y="2837875"/>
                </a:cubicBezTo>
                <a:cubicBezTo>
                  <a:pt x="6875502" y="2849157"/>
                  <a:pt x="6783995" y="2834128"/>
                  <a:pt x="6699221" y="2837875"/>
                </a:cubicBezTo>
                <a:cubicBezTo>
                  <a:pt x="6614447" y="2841622"/>
                  <a:pt x="6520791" y="2810193"/>
                  <a:pt x="6444970" y="2837875"/>
                </a:cubicBezTo>
                <a:cubicBezTo>
                  <a:pt x="6369149" y="2865557"/>
                  <a:pt x="5948497" y="2798560"/>
                  <a:pt x="5741345" y="2837875"/>
                </a:cubicBezTo>
                <a:cubicBezTo>
                  <a:pt x="5534193" y="2877190"/>
                  <a:pt x="5235919" y="2807092"/>
                  <a:pt x="4925376" y="2837875"/>
                </a:cubicBezTo>
                <a:cubicBezTo>
                  <a:pt x="4614833" y="2868658"/>
                  <a:pt x="4602751" y="2803168"/>
                  <a:pt x="4446438" y="2837875"/>
                </a:cubicBezTo>
                <a:cubicBezTo>
                  <a:pt x="4290125" y="2872582"/>
                  <a:pt x="4059014" y="2818050"/>
                  <a:pt x="3855156" y="2837875"/>
                </a:cubicBezTo>
                <a:cubicBezTo>
                  <a:pt x="3651298" y="2857700"/>
                  <a:pt x="3298390" y="2779112"/>
                  <a:pt x="3151531" y="2837875"/>
                </a:cubicBezTo>
                <a:cubicBezTo>
                  <a:pt x="3004672" y="2896638"/>
                  <a:pt x="2950527" y="2820970"/>
                  <a:pt x="2897280" y="2837875"/>
                </a:cubicBezTo>
                <a:cubicBezTo>
                  <a:pt x="2844033" y="2854780"/>
                  <a:pt x="2570259" y="2782936"/>
                  <a:pt x="2305998" y="2837875"/>
                </a:cubicBezTo>
                <a:cubicBezTo>
                  <a:pt x="2041737" y="2892814"/>
                  <a:pt x="2125615" y="2812455"/>
                  <a:pt x="2051747" y="2837875"/>
                </a:cubicBezTo>
                <a:cubicBezTo>
                  <a:pt x="1977879" y="2863295"/>
                  <a:pt x="1648739" y="2773350"/>
                  <a:pt x="1460466" y="2837875"/>
                </a:cubicBezTo>
                <a:cubicBezTo>
                  <a:pt x="1272193" y="2902400"/>
                  <a:pt x="1210283" y="2833826"/>
                  <a:pt x="981528" y="2837875"/>
                </a:cubicBezTo>
                <a:cubicBezTo>
                  <a:pt x="752773" y="2841924"/>
                  <a:pt x="285103" y="2835969"/>
                  <a:pt x="0" y="2837875"/>
                </a:cubicBezTo>
                <a:cubicBezTo>
                  <a:pt x="-7442" y="2635833"/>
                  <a:pt x="3206" y="2551932"/>
                  <a:pt x="0" y="2298679"/>
                </a:cubicBezTo>
                <a:cubicBezTo>
                  <a:pt x="-3206" y="2045426"/>
                  <a:pt x="59784" y="2034332"/>
                  <a:pt x="0" y="1787861"/>
                </a:cubicBezTo>
                <a:cubicBezTo>
                  <a:pt x="-59784" y="1541390"/>
                  <a:pt x="14518" y="1466692"/>
                  <a:pt x="0" y="1305423"/>
                </a:cubicBezTo>
                <a:cubicBezTo>
                  <a:pt x="-14518" y="1144154"/>
                  <a:pt x="36725" y="1026847"/>
                  <a:pt x="0" y="794605"/>
                </a:cubicBezTo>
                <a:cubicBezTo>
                  <a:pt x="-36725" y="562363"/>
                  <a:pt x="68324" y="26518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28575">
            <a:extLst>
              <a:ext uri="{C807C97D-BFC1-408E-A445-0C87EB9F89A2}">
                <ask:lineSketchStyleProps xmlns:ask="http://schemas.microsoft.com/office/drawing/2018/sketchyshapes" sd="60074009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52A24-7763-B408-006D-DF3067E6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6" y="369713"/>
            <a:ext cx="9779183" cy="1325563"/>
          </a:xfrm>
        </p:spPr>
        <p:txBody>
          <a:bodyPr/>
          <a:lstStyle/>
          <a:p>
            <a:r>
              <a:rPr lang="en-US" dirty="0"/>
              <a:t>Two Period Resolution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F916-8258-B2BC-31AA-6A5159875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4E51-D116-EBC9-6CE2-F7C3F879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3CE2BB-7B7E-A77C-E782-FEDF9EFD3F29}"/>
              </a:ext>
            </a:extLst>
          </p:cNvPr>
          <p:cNvSpPr txBox="1">
            <a:spLocks/>
          </p:cNvSpPr>
          <p:nvPr/>
        </p:nvSpPr>
        <p:spPr>
          <a:xfrm>
            <a:off x="6193825" y="3943857"/>
            <a:ext cx="1863643" cy="616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Human-centric foraging tactic engagement similarity (BG + FG + SD)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5250B8-6FFE-E5B5-C41F-27B15BC2B419}"/>
              </a:ext>
            </a:extLst>
          </p:cNvPr>
          <p:cNvGrpSpPr/>
          <p:nvPr/>
        </p:nvGrpSpPr>
        <p:grpSpPr>
          <a:xfrm>
            <a:off x="3423033" y="2344197"/>
            <a:ext cx="2175135" cy="2111146"/>
            <a:chOff x="8183868" y="4506956"/>
            <a:chExt cx="2175135" cy="211114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CA1604C2-3CEB-40D4-431F-DBBCD680B3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95" t="22920"/>
            <a:stretch/>
          </p:blipFill>
          <p:spPr bwMode="auto">
            <a:xfrm flipH="1">
              <a:off x="8183868" y="4506956"/>
              <a:ext cx="1929216" cy="162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ooter Placeholder 4">
              <a:extLst>
                <a:ext uri="{FF2B5EF4-FFF2-40B4-BE49-F238E27FC236}">
                  <a16:creationId xmlns:a16="http://schemas.microsoft.com/office/drawing/2014/main" id="{4BB7F719-A42D-6309-FCBD-888BA328BEBD}"/>
                </a:ext>
              </a:extLst>
            </p:cNvPr>
            <p:cNvSpPr txBox="1">
              <a:spLocks/>
            </p:cNvSpPr>
            <p:nvPr/>
          </p:nvSpPr>
          <p:spPr>
            <a:xfrm>
              <a:off x="8495360" y="6001744"/>
              <a:ext cx="1863643" cy="6163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Age + Sex Similarity +</a:t>
              </a:r>
            </a:p>
            <a:p>
              <a:r>
                <a:rPr lang="en-US" dirty="0"/>
                <a:t>Home range overlap +</a:t>
              </a:r>
            </a:p>
            <a:p>
              <a:r>
                <a:rPr lang="en-US" dirty="0"/>
                <a:t>Genetic Relatedness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B5E955-6266-77A4-E2B8-353F1751390D}"/>
              </a:ext>
            </a:extLst>
          </p:cNvPr>
          <p:cNvSpPr txBox="1"/>
          <p:nvPr/>
        </p:nvSpPr>
        <p:spPr>
          <a:xfrm>
            <a:off x="3241699" y="3102855"/>
            <a:ext cx="98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B48C8-E402-002B-4A88-831E2300F087}"/>
              </a:ext>
            </a:extLst>
          </p:cNvPr>
          <p:cNvSpPr txBox="1"/>
          <p:nvPr/>
        </p:nvSpPr>
        <p:spPr>
          <a:xfrm>
            <a:off x="5430236" y="3071213"/>
            <a:ext cx="43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02B10-4847-065F-ACC8-FF4B8DCD43D3}"/>
              </a:ext>
            </a:extLst>
          </p:cNvPr>
          <p:cNvSpPr txBox="1"/>
          <p:nvPr/>
        </p:nvSpPr>
        <p:spPr>
          <a:xfrm>
            <a:off x="8187933" y="3071213"/>
            <a:ext cx="43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5B723-8235-11D7-4419-904FE785B745}"/>
              </a:ext>
            </a:extLst>
          </p:cNvPr>
          <p:cNvSpPr txBox="1"/>
          <p:nvPr/>
        </p:nvSpPr>
        <p:spPr>
          <a:xfrm>
            <a:off x="8650442" y="3102855"/>
            <a:ext cx="123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HAB =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F4BD253-D6C2-FFB7-8A14-3A488FD62B30}"/>
              </a:ext>
            </a:extLst>
          </p:cNvPr>
          <p:cNvSpPr/>
          <p:nvPr/>
        </p:nvSpPr>
        <p:spPr>
          <a:xfrm>
            <a:off x="9659524" y="2903664"/>
            <a:ext cx="365418" cy="90707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9E478-06D5-BA50-3689-1FB76AEFA636}"/>
              </a:ext>
            </a:extLst>
          </p:cNvPr>
          <p:cNvSpPr txBox="1"/>
          <p:nvPr/>
        </p:nvSpPr>
        <p:spPr>
          <a:xfrm>
            <a:off x="10067852" y="2731294"/>
            <a:ext cx="146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  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A7EF23-D80B-5AEB-1BCB-39DE4920D29B}"/>
              </a:ext>
            </a:extLst>
          </p:cNvPr>
          <p:cNvSpPr txBox="1"/>
          <p:nvPr/>
        </p:nvSpPr>
        <p:spPr>
          <a:xfrm>
            <a:off x="10060296" y="3593318"/>
            <a:ext cx="164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 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9E291-6E66-E3E0-FF76-D6DEA1BA863F}"/>
              </a:ext>
            </a:extLst>
          </p:cNvPr>
          <p:cNvSpPr txBox="1"/>
          <p:nvPr/>
        </p:nvSpPr>
        <p:spPr>
          <a:xfrm>
            <a:off x="3738648" y="5275498"/>
            <a:ext cx="26824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Biological and Ecological Dyadic Similarities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F0E3B5-0EAD-E414-E7AF-A65173810CEB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H="1" flipV="1">
            <a:off x="4666347" y="4455343"/>
            <a:ext cx="413535" cy="8201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4AE35-424E-36A5-EA41-F38A64FAEF99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7125647" y="4560215"/>
            <a:ext cx="576965" cy="7080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E60C47-0D8A-EA1F-EE33-9FC31A4DBF45}"/>
              </a:ext>
            </a:extLst>
          </p:cNvPr>
          <p:cNvSpPr txBox="1"/>
          <p:nvPr/>
        </p:nvSpPr>
        <p:spPr>
          <a:xfrm>
            <a:off x="6854845" y="5268262"/>
            <a:ext cx="169553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Human-centric Effects on </a:t>
            </a:r>
            <a:r>
              <a:rPr lang="en-US" dirty="0" err="1"/>
              <a:t>Assortativity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FB895-AF72-C499-603B-F01F4E5D3CF6}"/>
              </a:ext>
            </a:extLst>
          </p:cNvPr>
          <p:cNvSpPr txBox="1"/>
          <p:nvPr/>
        </p:nvSpPr>
        <p:spPr>
          <a:xfrm>
            <a:off x="9223189" y="5129311"/>
            <a:ext cx="18601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Change of human-centric effects between HAB periods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82D479-1773-BADB-CD62-8001FB3DF14A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flipH="1" flipV="1">
            <a:off x="9266933" y="3564520"/>
            <a:ext cx="886343" cy="1564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60F93C-5104-DC47-F89A-D9295D76084A}"/>
              </a:ext>
            </a:extLst>
          </p:cNvPr>
          <p:cNvSpPr txBox="1"/>
          <p:nvPr/>
        </p:nvSpPr>
        <p:spPr>
          <a:xfrm>
            <a:off x="1542294" y="5306589"/>
            <a:ext cx="13481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Association Index (SRI)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CF7249-79C1-6A68-19A6-BDB5FD6356C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458625" y="4283725"/>
            <a:ext cx="757737" cy="10228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2E3087-F35C-F6C4-6195-83CC38689C95}"/>
              </a:ext>
            </a:extLst>
          </p:cNvPr>
          <p:cNvGrpSpPr/>
          <p:nvPr/>
        </p:nvGrpSpPr>
        <p:grpSpPr>
          <a:xfrm>
            <a:off x="764212" y="2157655"/>
            <a:ext cx="2391425" cy="2096810"/>
            <a:chOff x="672913" y="2159194"/>
            <a:chExt cx="2391425" cy="209681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1D55-5E81-B196-BD79-317F48653088}"/>
                </a:ext>
              </a:extLst>
            </p:cNvPr>
            <p:cNvCxnSpPr/>
            <p:nvPr/>
          </p:nvCxnSpPr>
          <p:spPr>
            <a:xfrm flipH="1">
              <a:off x="708576" y="2159194"/>
              <a:ext cx="946908" cy="9436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FD9D7E1-3A76-EB3B-8A18-A5A3EE002688}"/>
                </a:ext>
              </a:extLst>
            </p:cNvPr>
            <p:cNvGrpSpPr/>
            <p:nvPr/>
          </p:nvGrpSpPr>
          <p:grpSpPr>
            <a:xfrm>
              <a:off x="672913" y="2159194"/>
              <a:ext cx="2388338" cy="2096810"/>
              <a:chOff x="672913" y="2159194"/>
              <a:chExt cx="2388338" cy="2096810"/>
            </a:xfrm>
          </p:grpSpPr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CC6AFCE3-98D7-5DDF-7851-20EFFA430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77" t="9362" r="3118" b="43255"/>
              <a:stretch/>
            </p:blipFill>
            <p:spPr bwMode="auto">
              <a:xfrm>
                <a:off x="1655484" y="2159194"/>
                <a:ext cx="1405767" cy="11221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07AB79EB-0885-3312-7522-2EBB58809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77" t="9362" r="3118" b="43255"/>
              <a:stretch/>
            </p:blipFill>
            <p:spPr bwMode="auto">
              <a:xfrm>
                <a:off x="672913" y="3133872"/>
                <a:ext cx="1405767" cy="11221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AEB8E13-31EA-848A-4E9C-E4BA02A1276E}"/>
                  </a:ext>
                </a:extLst>
              </p:cNvPr>
              <p:cNvCxnSpPr/>
              <p:nvPr/>
            </p:nvCxnSpPr>
            <p:spPr>
              <a:xfrm flipH="1">
                <a:off x="2076148" y="2162490"/>
                <a:ext cx="946908" cy="9436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277E9F-570E-8D01-70C4-6C679DF79E15}"/>
                </a:ext>
              </a:extLst>
            </p:cNvPr>
            <p:cNvCxnSpPr/>
            <p:nvPr/>
          </p:nvCxnSpPr>
          <p:spPr>
            <a:xfrm flipH="1">
              <a:off x="2117430" y="3306800"/>
              <a:ext cx="946908" cy="9436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67DD20-DD73-16E6-635A-B966AE831E46}"/>
              </a:ext>
            </a:extLst>
          </p:cNvPr>
          <p:cNvGrpSpPr/>
          <p:nvPr/>
        </p:nvGrpSpPr>
        <p:grpSpPr>
          <a:xfrm>
            <a:off x="5999086" y="2129797"/>
            <a:ext cx="2122674" cy="1690278"/>
            <a:chOff x="5999086" y="2129797"/>
            <a:chExt cx="2122674" cy="1690278"/>
          </a:xfrm>
        </p:grpSpPr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3E39DD2D-E7BB-C73C-E372-342B217A7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15" t="31747" r="9606" b="9497"/>
            <a:stretch/>
          </p:blipFill>
          <p:spPr bwMode="auto">
            <a:xfrm flipH="1">
              <a:off x="6801895" y="2143428"/>
              <a:ext cx="1317585" cy="11633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C785FA3C-CD01-7702-CC08-DA39D80F28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80" t="28672" r="10495" b="6740"/>
            <a:stretch/>
          </p:blipFill>
          <p:spPr bwMode="auto">
            <a:xfrm flipH="1">
              <a:off x="6011054" y="2541207"/>
              <a:ext cx="1254876" cy="127886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3E6C66-4A66-C1E7-760F-D6A156F58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9086" y="2129797"/>
              <a:ext cx="802809" cy="3710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00F45A-26C8-BF98-8A25-68755D8B1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5930" y="2133387"/>
              <a:ext cx="853550" cy="3947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535B50-B617-B250-9CDD-EC89BE5E9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300" y="3346717"/>
              <a:ext cx="830460" cy="4733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732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56D1B5-6533-E358-F981-703FAEFCD09E}"/>
              </a:ext>
            </a:extLst>
          </p:cNvPr>
          <p:cNvSpPr/>
          <p:nvPr/>
        </p:nvSpPr>
        <p:spPr>
          <a:xfrm>
            <a:off x="483246" y="1860034"/>
            <a:ext cx="11234351" cy="2837875"/>
          </a:xfrm>
          <a:custGeom>
            <a:avLst/>
            <a:gdLst>
              <a:gd name="connsiteX0" fmla="*/ 0 w 11234351"/>
              <a:gd name="connsiteY0" fmla="*/ 0 h 2837875"/>
              <a:gd name="connsiteX1" fmla="*/ 478938 w 11234351"/>
              <a:gd name="connsiteY1" fmla="*/ 0 h 2837875"/>
              <a:gd name="connsiteX2" fmla="*/ 733189 w 11234351"/>
              <a:gd name="connsiteY2" fmla="*/ 0 h 2837875"/>
              <a:gd name="connsiteX3" fmla="*/ 1099784 w 11234351"/>
              <a:gd name="connsiteY3" fmla="*/ 0 h 2837875"/>
              <a:gd name="connsiteX4" fmla="*/ 1691065 w 11234351"/>
              <a:gd name="connsiteY4" fmla="*/ 0 h 2837875"/>
              <a:gd name="connsiteX5" fmla="*/ 2394691 w 11234351"/>
              <a:gd name="connsiteY5" fmla="*/ 0 h 2837875"/>
              <a:gd name="connsiteX6" fmla="*/ 2761285 w 11234351"/>
              <a:gd name="connsiteY6" fmla="*/ 0 h 2837875"/>
              <a:gd name="connsiteX7" fmla="*/ 3240223 w 11234351"/>
              <a:gd name="connsiteY7" fmla="*/ 0 h 2837875"/>
              <a:gd name="connsiteX8" fmla="*/ 3943848 w 11234351"/>
              <a:gd name="connsiteY8" fmla="*/ 0 h 2837875"/>
              <a:gd name="connsiteX9" fmla="*/ 4422787 w 11234351"/>
              <a:gd name="connsiteY9" fmla="*/ 0 h 2837875"/>
              <a:gd name="connsiteX10" fmla="*/ 4901725 w 11234351"/>
              <a:gd name="connsiteY10" fmla="*/ 0 h 2837875"/>
              <a:gd name="connsiteX11" fmla="*/ 5155976 w 11234351"/>
              <a:gd name="connsiteY11" fmla="*/ 0 h 2837875"/>
              <a:gd name="connsiteX12" fmla="*/ 5859601 w 11234351"/>
              <a:gd name="connsiteY12" fmla="*/ 0 h 2837875"/>
              <a:gd name="connsiteX13" fmla="*/ 6675570 w 11234351"/>
              <a:gd name="connsiteY13" fmla="*/ 0 h 2837875"/>
              <a:gd name="connsiteX14" fmla="*/ 7154508 w 11234351"/>
              <a:gd name="connsiteY14" fmla="*/ 0 h 2837875"/>
              <a:gd name="connsiteX15" fmla="*/ 7858133 w 11234351"/>
              <a:gd name="connsiteY15" fmla="*/ 0 h 2837875"/>
              <a:gd name="connsiteX16" fmla="*/ 8337071 w 11234351"/>
              <a:gd name="connsiteY16" fmla="*/ 0 h 2837875"/>
              <a:gd name="connsiteX17" fmla="*/ 9040696 w 11234351"/>
              <a:gd name="connsiteY17" fmla="*/ 0 h 2837875"/>
              <a:gd name="connsiteX18" fmla="*/ 9294947 w 11234351"/>
              <a:gd name="connsiteY18" fmla="*/ 0 h 2837875"/>
              <a:gd name="connsiteX19" fmla="*/ 10110916 w 11234351"/>
              <a:gd name="connsiteY19" fmla="*/ 0 h 2837875"/>
              <a:gd name="connsiteX20" fmla="*/ 10365167 w 11234351"/>
              <a:gd name="connsiteY20" fmla="*/ 0 h 2837875"/>
              <a:gd name="connsiteX21" fmla="*/ 11234351 w 11234351"/>
              <a:gd name="connsiteY21" fmla="*/ 0 h 2837875"/>
              <a:gd name="connsiteX22" fmla="*/ 11234351 w 11234351"/>
              <a:gd name="connsiteY22" fmla="*/ 595954 h 2837875"/>
              <a:gd name="connsiteX23" fmla="*/ 11234351 w 11234351"/>
              <a:gd name="connsiteY23" fmla="*/ 1078393 h 2837875"/>
              <a:gd name="connsiteX24" fmla="*/ 11234351 w 11234351"/>
              <a:gd name="connsiteY24" fmla="*/ 1589210 h 2837875"/>
              <a:gd name="connsiteX25" fmla="*/ 11234351 w 11234351"/>
              <a:gd name="connsiteY25" fmla="*/ 2185164 h 2837875"/>
              <a:gd name="connsiteX26" fmla="*/ 11234351 w 11234351"/>
              <a:gd name="connsiteY26" fmla="*/ 2837875 h 2837875"/>
              <a:gd name="connsiteX27" fmla="*/ 10418382 w 11234351"/>
              <a:gd name="connsiteY27" fmla="*/ 2837875 h 2837875"/>
              <a:gd name="connsiteX28" fmla="*/ 9939444 w 11234351"/>
              <a:gd name="connsiteY28" fmla="*/ 2837875 h 2837875"/>
              <a:gd name="connsiteX29" fmla="*/ 9460506 w 11234351"/>
              <a:gd name="connsiteY29" fmla="*/ 2837875 h 2837875"/>
              <a:gd name="connsiteX30" fmla="*/ 9093911 w 11234351"/>
              <a:gd name="connsiteY30" fmla="*/ 2837875 h 2837875"/>
              <a:gd name="connsiteX31" fmla="*/ 8727317 w 11234351"/>
              <a:gd name="connsiteY31" fmla="*/ 2837875 h 2837875"/>
              <a:gd name="connsiteX32" fmla="*/ 8248379 w 11234351"/>
              <a:gd name="connsiteY32" fmla="*/ 2837875 h 2837875"/>
              <a:gd name="connsiteX33" fmla="*/ 7994128 w 11234351"/>
              <a:gd name="connsiteY33" fmla="*/ 2837875 h 2837875"/>
              <a:gd name="connsiteX34" fmla="*/ 7515190 w 11234351"/>
              <a:gd name="connsiteY34" fmla="*/ 2837875 h 2837875"/>
              <a:gd name="connsiteX35" fmla="*/ 6923908 w 11234351"/>
              <a:gd name="connsiteY35" fmla="*/ 2837875 h 2837875"/>
              <a:gd name="connsiteX36" fmla="*/ 6669657 w 11234351"/>
              <a:gd name="connsiteY36" fmla="*/ 2837875 h 2837875"/>
              <a:gd name="connsiteX37" fmla="*/ 5853688 w 11234351"/>
              <a:gd name="connsiteY37" fmla="*/ 2837875 h 2837875"/>
              <a:gd name="connsiteX38" fmla="*/ 5037720 w 11234351"/>
              <a:gd name="connsiteY38" fmla="*/ 2837875 h 2837875"/>
              <a:gd name="connsiteX39" fmla="*/ 4558781 w 11234351"/>
              <a:gd name="connsiteY39" fmla="*/ 2837875 h 2837875"/>
              <a:gd name="connsiteX40" fmla="*/ 4304530 w 11234351"/>
              <a:gd name="connsiteY40" fmla="*/ 2837875 h 2837875"/>
              <a:gd name="connsiteX41" fmla="*/ 4050279 w 11234351"/>
              <a:gd name="connsiteY41" fmla="*/ 2837875 h 2837875"/>
              <a:gd name="connsiteX42" fmla="*/ 3683685 w 11234351"/>
              <a:gd name="connsiteY42" fmla="*/ 2837875 h 2837875"/>
              <a:gd name="connsiteX43" fmla="*/ 3204746 w 11234351"/>
              <a:gd name="connsiteY43" fmla="*/ 2837875 h 2837875"/>
              <a:gd name="connsiteX44" fmla="*/ 2725808 w 11234351"/>
              <a:gd name="connsiteY44" fmla="*/ 2837875 h 2837875"/>
              <a:gd name="connsiteX45" fmla="*/ 1909840 w 11234351"/>
              <a:gd name="connsiteY45" fmla="*/ 2837875 h 2837875"/>
              <a:gd name="connsiteX46" fmla="*/ 1318558 w 11234351"/>
              <a:gd name="connsiteY46" fmla="*/ 2837875 h 2837875"/>
              <a:gd name="connsiteX47" fmla="*/ 1064307 w 11234351"/>
              <a:gd name="connsiteY47" fmla="*/ 2837875 h 2837875"/>
              <a:gd name="connsiteX48" fmla="*/ 810056 w 11234351"/>
              <a:gd name="connsiteY48" fmla="*/ 2837875 h 2837875"/>
              <a:gd name="connsiteX49" fmla="*/ 0 w 11234351"/>
              <a:gd name="connsiteY49" fmla="*/ 2837875 h 2837875"/>
              <a:gd name="connsiteX50" fmla="*/ 0 w 11234351"/>
              <a:gd name="connsiteY50" fmla="*/ 2327058 h 2837875"/>
              <a:gd name="connsiteX51" fmla="*/ 0 w 11234351"/>
              <a:gd name="connsiteY51" fmla="*/ 1759483 h 2837875"/>
              <a:gd name="connsiteX52" fmla="*/ 0 w 11234351"/>
              <a:gd name="connsiteY52" fmla="*/ 1135150 h 2837875"/>
              <a:gd name="connsiteX53" fmla="*/ 0 w 11234351"/>
              <a:gd name="connsiteY53" fmla="*/ 567575 h 2837875"/>
              <a:gd name="connsiteX54" fmla="*/ 0 w 11234351"/>
              <a:gd name="connsiteY54" fmla="*/ 0 h 283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234351" h="2837875" fill="none" extrusionOk="0">
                <a:moveTo>
                  <a:pt x="0" y="0"/>
                </a:moveTo>
                <a:cubicBezTo>
                  <a:pt x="146750" y="-34705"/>
                  <a:pt x="259640" y="1165"/>
                  <a:pt x="478938" y="0"/>
                </a:cubicBezTo>
                <a:cubicBezTo>
                  <a:pt x="698236" y="-1165"/>
                  <a:pt x="672765" y="12442"/>
                  <a:pt x="733189" y="0"/>
                </a:cubicBezTo>
                <a:cubicBezTo>
                  <a:pt x="793613" y="-12442"/>
                  <a:pt x="956753" y="390"/>
                  <a:pt x="1099784" y="0"/>
                </a:cubicBezTo>
                <a:cubicBezTo>
                  <a:pt x="1242815" y="-390"/>
                  <a:pt x="1490549" y="27401"/>
                  <a:pt x="1691065" y="0"/>
                </a:cubicBezTo>
                <a:cubicBezTo>
                  <a:pt x="1891581" y="-27401"/>
                  <a:pt x="2084888" y="24094"/>
                  <a:pt x="2394691" y="0"/>
                </a:cubicBezTo>
                <a:cubicBezTo>
                  <a:pt x="2704494" y="-24094"/>
                  <a:pt x="2642809" y="39698"/>
                  <a:pt x="2761285" y="0"/>
                </a:cubicBezTo>
                <a:cubicBezTo>
                  <a:pt x="2879761" y="-39698"/>
                  <a:pt x="3119043" y="55808"/>
                  <a:pt x="3240223" y="0"/>
                </a:cubicBezTo>
                <a:cubicBezTo>
                  <a:pt x="3361403" y="-55808"/>
                  <a:pt x="3796049" y="57040"/>
                  <a:pt x="3943848" y="0"/>
                </a:cubicBezTo>
                <a:cubicBezTo>
                  <a:pt x="4091647" y="-57040"/>
                  <a:pt x="4218214" y="22780"/>
                  <a:pt x="4422787" y="0"/>
                </a:cubicBezTo>
                <a:cubicBezTo>
                  <a:pt x="4627360" y="-22780"/>
                  <a:pt x="4665246" y="13529"/>
                  <a:pt x="4901725" y="0"/>
                </a:cubicBezTo>
                <a:cubicBezTo>
                  <a:pt x="5138204" y="-13529"/>
                  <a:pt x="5054195" y="12031"/>
                  <a:pt x="5155976" y="0"/>
                </a:cubicBezTo>
                <a:cubicBezTo>
                  <a:pt x="5257757" y="-12031"/>
                  <a:pt x="5698569" y="17051"/>
                  <a:pt x="5859601" y="0"/>
                </a:cubicBezTo>
                <a:cubicBezTo>
                  <a:pt x="6020634" y="-17051"/>
                  <a:pt x="6367493" y="48130"/>
                  <a:pt x="6675570" y="0"/>
                </a:cubicBezTo>
                <a:cubicBezTo>
                  <a:pt x="6983647" y="-48130"/>
                  <a:pt x="6969841" y="19904"/>
                  <a:pt x="7154508" y="0"/>
                </a:cubicBezTo>
                <a:cubicBezTo>
                  <a:pt x="7339175" y="-19904"/>
                  <a:pt x="7519645" y="7591"/>
                  <a:pt x="7858133" y="0"/>
                </a:cubicBezTo>
                <a:cubicBezTo>
                  <a:pt x="8196622" y="-7591"/>
                  <a:pt x="8151666" y="37225"/>
                  <a:pt x="8337071" y="0"/>
                </a:cubicBezTo>
                <a:cubicBezTo>
                  <a:pt x="8522476" y="-37225"/>
                  <a:pt x="8782019" y="70735"/>
                  <a:pt x="9040696" y="0"/>
                </a:cubicBezTo>
                <a:cubicBezTo>
                  <a:pt x="9299373" y="-70735"/>
                  <a:pt x="9195045" y="13092"/>
                  <a:pt x="9294947" y="0"/>
                </a:cubicBezTo>
                <a:cubicBezTo>
                  <a:pt x="9394849" y="-13092"/>
                  <a:pt x="9854316" y="77259"/>
                  <a:pt x="10110916" y="0"/>
                </a:cubicBezTo>
                <a:cubicBezTo>
                  <a:pt x="10367516" y="-77259"/>
                  <a:pt x="10268434" y="11764"/>
                  <a:pt x="10365167" y="0"/>
                </a:cubicBezTo>
                <a:cubicBezTo>
                  <a:pt x="10461900" y="-11764"/>
                  <a:pt x="11013138" y="87630"/>
                  <a:pt x="11234351" y="0"/>
                </a:cubicBezTo>
                <a:cubicBezTo>
                  <a:pt x="11263427" y="129895"/>
                  <a:pt x="11223936" y="306508"/>
                  <a:pt x="11234351" y="595954"/>
                </a:cubicBezTo>
                <a:cubicBezTo>
                  <a:pt x="11244766" y="885400"/>
                  <a:pt x="11191846" y="971237"/>
                  <a:pt x="11234351" y="1078393"/>
                </a:cubicBezTo>
                <a:cubicBezTo>
                  <a:pt x="11276856" y="1185549"/>
                  <a:pt x="11223597" y="1450155"/>
                  <a:pt x="11234351" y="1589210"/>
                </a:cubicBezTo>
                <a:cubicBezTo>
                  <a:pt x="11245105" y="1728265"/>
                  <a:pt x="11181885" y="1899919"/>
                  <a:pt x="11234351" y="2185164"/>
                </a:cubicBezTo>
                <a:cubicBezTo>
                  <a:pt x="11286817" y="2470409"/>
                  <a:pt x="11186799" y="2685280"/>
                  <a:pt x="11234351" y="2837875"/>
                </a:cubicBezTo>
                <a:cubicBezTo>
                  <a:pt x="11051259" y="2888074"/>
                  <a:pt x="10604421" y="2781113"/>
                  <a:pt x="10418382" y="2837875"/>
                </a:cubicBezTo>
                <a:cubicBezTo>
                  <a:pt x="10232343" y="2894637"/>
                  <a:pt x="10079850" y="2803665"/>
                  <a:pt x="9939444" y="2837875"/>
                </a:cubicBezTo>
                <a:cubicBezTo>
                  <a:pt x="9799038" y="2872085"/>
                  <a:pt x="9596922" y="2809788"/>
                  <a:pt x="9460506" y="2837875"/>
                </a:cubicBezTo>
                <a:cubicBezTo>
                  <a:pt x="9324090" y="2865962"/>
                  <a:pt x="9177552" y="2797627"/>
                  <a:pt x="9093911" y="2837875"/>
                </a:cubicBezTo>
                <a:cubicBezTo>
                  <a:pt x="9010271" y="2878123"/>
                  <a:pt x="8907433" y="2802355"/>
                  <a:pt x="8727317" y="2837875"/>
                </a:cubicBezTo>
                <a:cubicBezTo>
                  <a:pt x="8547201" y="2873395"/>
                  <a:pt x="8377814" y="2832894"/>
                  <a:pt x="8248379" y="2837875"/>
                </a:cubicBezTo>
                <a:cubicBezTo>
                  <a:pt x="8118944" y="2842856"/>
                  <a:pt x="8047310" y="2834399"/>
                  <a:pt x="7994128" y="2837875"/>
                </a:cubicBezTo>
                <a:cubicBezTo>
                  <a:pt x="7940946" y="2841351"/>
                  <a:pt x="7726150" y="2826613"/>
                  <a:pt x="7515190" y="2837875"/>
                </a:cubicBezTo>
                <a:cubicBezTo>
                  <a:pt x="7304230" y="2849137"/>
                  <a:pt x="7177493" y="2787598"/>
                  <a:pt x="6923908" y="2837875"/>
                </a:cubicBezTo>
                <a:cubicBezTo>
                  <a:pt x="6670323" y="2888152"/>
                  <a:pt x="6727028" y="2810909"/>
                  <a:pt x="6669657" y="2837875"/>
                </a:cubicBezTo>
                <a:cubicBezTo>
                  <a:pt x="6612286" y="2864841"/>
                  <a:pt x="6239943" y="2799396"/>
                  <a:pt x="5853688" y="2837875"/>
                </a:cubicBezTo>
                <a:cubicBezTo>
                  <a:pt x="5467433" y="2876354"/>
                  <a:pt x="5226435" y="2821125"/>
                  <a:pt x="5037720" y="2837875"/>
                </a:cubicBezTo>
                <a:cubicBezTo>
                  <a:pt x="4849005" y="2854625"/>
                  <a:pt x="4793960" y="2830536"/>
                  <a:pt x="4558781" y="2837875"/>
                </a:cubicBezTo>
                <a:cubicBezTo>
                  <a:pt x="4323602" y="2845214"/>
                  <a:pt x="4431541" y="2827689"/>
                  <a:pt x="4304530" y="2837875"/>
                </a:cubicBezTo>
                <a:cubicBezTo>
                  <a:pt x="4177519" y="2848061"/>
                  <a:pt x="4166527" y="2834955"/>
                  <a:pt x="4050279" y="2837875"/>
                </a:cubicBezTo>
                <a:cubicBezTo>
                  <a:pt x="3934031" y="2840795"/>
                  <a:pt x="3798298" y="2830918"/>
                  <a:pt x="3683685" y="2837875"/>
                </a:cubicBezTo>
                <a:cubicBezTo>
                  <a:pt x="3569072" y="2844832"/>
                  <a:pt x="3353760" y="2796351"/>
                  <a:pt x="3204746" y="2837875"/>
                </a:cubicBezTo>
                <a:cubicBezTo>
                  <a:pt x="3055732" y="2879399"/>
                  <a:pt x="2890222" y="2809612"/>
                  <a:pt x="2725808" y="2837875"/>
                </a:cubicBezTo>
                <a:cubicBezTo>
                  <a:pt x="2561394" y="2866138"/>
                  <a:pt x="2129587" y="2819174"/>
                  <a:pt x="1909840" y="2837875"/>
                </a:cubicBezTo>
                <a:cubicBezTo>
                  <a:pt x="1690093" y="2856576"/>
                  <a:pt x="1599606" y="2832012"/>
                  <a:pt x="1318558" y="2837875"/>
                </a:cubicBezTo>
                <a:cubicBezTo>
                  <a:pt x="1037510" y="2843738"/>
                  <a:pt x="1134668" y="2818155"/>
                  <a:pt x="1064307" y="2837875"/>
                </a:cubicBezTo>
                <a:cubicBezTo>
                  <a:pt x="993946" y="2857595"/>
                  <a:pt x="895825" y="2812482"/>
                  <a:pt x="810056" y="2837875"/>
                </a:cubicBezTo>
                <a:cubicBezTo>
                  <a:pt x="724287" y="2863268"/>
                  <a:pt x="385030" y="2835808"/>
                  <a:pt x="0" y="2837875"/>
                </a:cubicBezTo>
                <a:cubicBezTo>
                  <a:pt x="-15748" y="2632110"/>
                  <a:pt x="55296" y="2510043"/>
                  <a:pt x="0" y="2327058"/>
                </a:cubicBezTo>
                <a:cubicBezTo>
                  <a:pt x="-55296" y="2144073"/>
                  <a:pt x="27489" y="2032377"/>
                  <a:pt x="0" y="1759483"/>
                </a:cubicBezTo>
                <a:cubicBezTo>
                  <a:pt x="-27489" y="1486590"/>
                  <a:pt x="59616" y="1413731"/>
                  <a:pt x="0" y="1135150"/>
                </a:cubicBezTo>
                <a:cubicBezTo>
                  <a:pt x="-59616" y="856569"/>
                  <a:pt x="32980" y="776941"/>
                  <a:pt x="0" y="567575"/>
                </a:cubicBezTo>
                <a:cubicBezTo>
                  <a:pt x="-32980" y="358209"/>
                  <a:pt x="28331" y="114814"/>
                  <a:pt x="0" y="0"/>
                </a:cubicBezTo>
                <a:close/>
              </a:path>
              <a:path w="11234351" h="2837875" stroke="0" extrusionOk="0">
                <a:moveTo>
                  <a:pt x="0" y="0"/>
                </a:moveTo>
                <a:cubicBezTo>
                  <a:pt x="180162" y="-48628"/>
                  <a:pt x="375896" y="22543"/>
                  <a:pt x="591282" y="0"/>
                </a:cubicBezTo>
                <a:cubicBezTo>
                  <a:pt x="806668" y="-22543"/>
                  <a:pt x="814684" y="9705"/>
                  <a:pt x="957876" y="0"/>
                </a:cubicBezTo>
                <a:cubicBezTo>
                  <a:pt x="1101068" y="-9705"/>
                  <a:pt x="1521232" y="1610"/>
                  <a:pt x="1773845" y="0"/>
                </a:cubicBezTo>
                <a:cubicBezTo>
                  <a:pt x="2026458" y="-1610"/>
                  <a:pt x="2146574" y="47008"/>
                  <a:pt x="2252783" y="0"/>
                </a:cubicBezTo>
                <a:cubicBezTo>
                  <a:pt x="2358992" y="-47008"/>
                  <a:pt x="2624395" y="12423"/>
                  <a:pt x="2731721" y="0"/>
                </a:cubicBezTo>
                <a:cubicBezTo>
                  <a:pt x="2839047" y="-12423"/>
                  <a:pt x="3121917" y="70054"/>
                  <a:pt x="3435346" y="0"/>
                </a:cubicBezTo>
                <a:cubicBezTo>
                  <a:pt x="3748775" y="-70054"/>
                  <a:pt x="3979221" y="3156"/>
                  <a:pt x="4138971" y="0"/>
                </a:cubicBezTo>
                <a:cubicBezTo>
                  <a:pt x="4298722" y="-3156"/>
                  <a:pt x="4407688" y="8377"/>
                  <a:pt x="4505566" y="0"/>
                </a:cubicBezTo>
                <a:cubicBezTo>
                  <a:pt x="4603445" y="-8377"/>
                  <a:pt x="5064950" y="48896"/>
                  <a:pt x="5321535" y="0"/>
                </a:cubicBezTo>
                <a:cubicBezTo>
                  <a:pt x="5578120" y="-48896"/>
                  <a:pt x="5894481" y="86445"/>
                  <a:pt x="6137503" y="0"/>
                </a:cubicBezTo>
                <a:cubicBezTo>
                  <a:pt x="6380525" y="-86445"/>
                  <a:pt x="6555175" y="11617"/>
                  <a:pt x="6728785" y="0"/>
                </a:cubicBezTo>
                <a:cubicBezTo>
                  <a:pt x="6902395" y="-11617"/>
                  <a:pt x="7238546" y="82967"/>
                  <a:pt x="7432410" y="0"/>
                </a:cubicBezTo>
                <a:cubicBezTo>
                  <a:pt x="7626274" y="-82967"/>
                  <a:pt x="7719583" y="31156"/>
                  <a:pt x="7911348" y="0"/>
                </a:cubicBezTo>
                <a:cubicBezTo>
                  <a:pt x="8103113" y="-31156"/>
                  <a:pt x="8397563" y="28412"/>
                  <a:pt x="8727317" y="0"/>
                </a:cubicBezTo>
                <a:cubicBezTo>
                  <a:pt x="9057071" y="-28412"/>
                  <a:pt x="8901647" y="28844"/>
                  <a:pt x="8981568" y="0"/>
                </a:cubicBezTo>
                <a:cubicBezTo>
                  <a:pt x="9061489" y="-28844"/>
                  <a:pt x="9413994" y="48836"/>
                  <a:pt x="9572850" y="0"/>
                </a:cubicBezTo>
                <a:cubicBezTo>
                  <a:pt x="9731706" y="-48836"/>
                  <a:pt x="9810858" y="43970"/>
                  <a:pt x="9939444" y="0"/>
                </a:cubicBezTo>
                <a:cubicBezTo>
                  <a:pt x="10068030" y="-43970"/>
                  <a:pt x="10250632" y="52247"/>
                  <a:pt x="10530726" y="0"/>
                </a:cubicBezTo>
                <a:cubicBezTo>
                  <a:pt x="10810820" y="-52247"/>
                  <a:pt x="11047120" y="12807"/>
                  <a:pt x="11234351" y="0"/>
                </a:cubicBezTo>
                <a:cubicBezTo>
                  <a:pt x="11298285" y="182032"/>
                  <a:pt x="11223278" y="351069"/>
                  <a:pt x="11234351" y="567575"/>
                </a:cubicBezTo>
                <a:cubicBezTo>
                  <a:pt x="11245424" y="784082"/>
                  <a:pt x="11227313" y="996283"/>
                  <a:pt x="11234351" y="1106771"/>
                </a:cubicBezTo>
                <a:cubicBezTo>
                  <a:pt x="11241389" y="1217259"/>
                  <a:pt x="11189978" y="1420606"/>
                  <a:pt x="11234351" y="1617589"/>
                </a:cubicBezTo>
                <a:cubicBezTo>
                  <a:pt x="11278724" y="1814572"/>
                  <a:pt x="11208207" y="1957858"/>
                  <a:pt x="11234351" y="2156785"/>
                </a:cubicBezTo>
                <a:cubicBezTo>
                  <a:pt x="11260495" y="2355712"/>
                  <a:pt x="11191672" y="2558983"/>
                  <a:pt x="11234351" y="2837875"/>
                </a:cubicBezTo>
                <a:cubicBezTo>
                  <a:pt x="10931364" y="2881505"/>
                  <a:pt x="10610948" y="2740419"/>
                  <a:pt x="10418382" y="2837875"/>
                </a:cubicBezTo>
                <a:cubicBezTo>
                  <a:pt x="10225816" y="2935331"/>
                  <a:pt x="10129457" y="2808709"/>
                  <a:pt x="9939444" y="2837875"/>
                </a:cubicBezTo>
                <a:cubicBezTo>
                  <a:pt x="9749431" y="2867041"/>
                  <a:pt x="9718835" y="2811558"/>
                  <a:pt x="9572850" y="2837875"/>
                </a:cubicBezTo>
                <a:cubicBezTo>
                  <a:pt x="9426865" y="2864192"/>
                  <a:pt x="9265690" y="2824343"/>
                  <a:pt x="9093911" y="2837875"/>
                </a:cubicBezTo>
                <a:cubicBezTo>
                  <a:pt x="8922132" y="2851407"/>
                  <a:pt x="8735281" y="2815831"/>
                  <a:pt x="8614973" y="2837875"/>
                </a:cubicBezTo>
                <a:cubicBezTo>
                  <a:pt x="8494665" y="2859919"/>
                  <a:pt x="8252724" y="2835626"/>
                  <a:pt x="8023692" y="2837875"/>
                </a:cubicBezTo>
                <a:cubicBezTo>
                  <a:pt x="7794660" y="2840124"/>
                  <a:pt x="7550040" y="2814770"/>
                  <a:pt x="7207723" y="2837875"/>
                </a:cubicBezTo>
                <a:cubicBezTo>
                  <a:pt x="6865406" y="2860980"/>
                  <a:pt x="7031442" y="2826593"/>
                  <a:pt x="6953472" y="2837875"/>
                </a:cubicBezTo>
                <a:cubicBezTo>
                  <a:pt x="6875502" y="2849157"/>
                  <a:pt x="6783995" y="2834128"/>
                  <a:pt x="6699221" y="2837875"/>
                </a:cubicBezTo>
                <a:cubicBezTo>
                  <a:pt x="6614447" y="2841622"/>
                  <a:pt x="6520791" y="2810193"/>
                  <a:pt x="6444970" y="2837875"/>
                </a:cubicBezTo>
                <a:cubicBezTo>
                  <a:pt x="6369149" y="2865557"/>
                  <a:pt x="5948497" y="2798560"/>
                  <a:pt x="5741345" y="2837875"/>
                </a:cubicBezTo>
                <a:cubicBezTo>
                  <a:pt x="5534193" y="2877190"/>
                  <a:pt x="5235919" y="2807092"/>
                  <a:pt x="4925376" y="2837875"/>
                </a:cubicBezTo>
                <a:cubicBezTo>
                  <a:pt x="4614833" y="2868658"/>
                  <a:pt x="4602751" y="2803168"/>
                  <a:pt x="4446438" y="2837875"/>
                </a:cubicBezTo>
                <a:cubicBezTo>
                  <a:pt x="4290125" y="2872582"/>
                  <a:pt x="4059014" y="2818050"/>
                  <a:pt x="3855156" y="2837875"/>
                </a:cubicBezTo>
                <a:cubicBezTo>
                  <a:pt x="3651298" y="2857700"/>
                  <a:pt x="3298390" y="2779112"/>
                  <a:pt x="3151531" y="2837875"/>
                </a:cubicBezTo>
                <a:cubicBezTo>
                  <a:pt x="3004672" y="2896638"/>
                  <a:pt x="2950527" y="2820970"/>
                  <a:pt x="2897280" y="2837875"/>
                </a:cubicBezTo>
                <a:cubicBezTo>
                  <a:pt x="2844033" y="2854780"/>
                  <a:pt x="2570259" y="2782936"/>
                  <a:pt x="2305998" y="2837875"/>
                </a:cubicBezTo>
                <a:cubicBezTo>
                  <a:pt x="2041737" y="2892814"/>
                  <a:pt x="2125615" y="2812455"/>
                  <a:pt x="2051747" y="2837875"/>
                </a:cubicBezTo>
                <a:cubicBezTo>
                  <a:pt x="1977879" y="2863295"/>
                  <a:pt x="1648739" y="2773350"/>
                  <a:pt x="1460466" y="2837875"/>
                </a:cubicBezTo>
                <a:cubicBezTo>
                  <a:pt x="1272193" y="2902400"/>
                  <a:pt x="1210283" y="2833826"/>
                  <a:pt x="981528" y="2837875"/>
                </a:cubicBezTo>
                <a:cubicBezTo>
                  <a:pt x="752773" y="2841924"/>
                  <a:pt x="285103" y="2835969"/>
                  <a:pt x="0" y="2837875"/>
                </a:cubicBezTo>
                <a:cubicBezTo>
                  <a:pt x="-7442" y="2635833"/>
                  <a:pt x="3206" y="2551932"/>
                  <a:pt x="0" y="2298679"/>
                </a:cubicBezTo>
                <a:cubicBezTo>
                  <a:pt x="-3206" y="2045426"/>
                  <a:pt x="59784" y="2034332"/>
                  <a:pt x="0" y="1787861"/>
                </a:cubicBezTo>
                <a:cubicBezTo>
                  <a:pt x="-59784" y="1541390"/>
                  <a:pt x="14518" y="1466692"/>
                  <a:pt x="0" y="1305423"/>
                </a:cubicBezTo>
                <a:cubicBezTo>
                  <a:pt x="-14518" y="1144154"/>
                  <a:pt x="36725" y="1026847"/>
                  <a:pt x="0" y="794605"/>
                </a:cubicBezTo>
                <a:cubicBezTo>
                  <a:pt x="-36725" y="562363"/>
                  <a:pt x="68324" y="26518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28575">
            <a:extLst>
              <a:ext uri="{C807C97D-BFC1-408E-A445-0C87EB9F89A2}">
                <ask:lineSketchStyleProps xmlns:ask="http://schemas.microsoft.com/office/drawing/2018/sketchyshapes" sd="60074009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52A24-7763-B408-006D-DF3067E6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6" y="369713"/>
            <a:ext cx="9779183" cy="1325563"/>
          </a:xfrm>
        </p:spPr>
        <p:txBody>
          <a:bodyPr/>
          <a:lstStyle/>
          <a:p>
            <a:r>
              <a:rPr lang="en-US" dirty="0"/>
              <a:t>Three Period Resolution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F916-8258-B2BC-31AA-6A5159875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4E51-D116-EBC9-6CE2-F7C3F879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3CE2BB-7B7E-A77C-E782-FEDF9EFD3F29}"/>
              </a:ext>
            </a:extLst>
          </p:cNvPr>
          <p:cNvSpPr txBox="1">
            <a:spLocks/>
          </p:cNvSpPr>
          <p:nvPr/>
        </p:nvSpPr>
        <p:spPr>
          <a:xfrm>
            <a:off x="6193825" y="3943857"/>
            <a:ext cx="1863643" cy="616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Human-centric foraging tactic engagement similarity (BG + FG + SD)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5250B8-6FFE-E5B5-C41F-27B15BC2B419}"/>
              </a:ext>
            </a:extLst>
          </p:cNvPr>
          <p:cNvGrpSpPr/>
          <p:nvPr/>
        </p:nvGrpSpPr>
        <p:grpSpPr>
          <a:xfrm>
            <a:off x="3423033" y="2344197"/>
            <a:ext cx="2175135" cy="2111146"/>
            <a:chOff x="8183868" y="4506956"/>
            <a:chExt cx="2175135" cy="211114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CA1604C2-3CEB-40D4-431F-DBBCD680B3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95" t="22920"/>
            <a:stretch/>
          </p:blipFill>
          <p:spPr bwMode="auto">
            <a:xfrm flipH="1">
              <a:off x="8183868" y="4506956"/>
              <a:ext cx="1929216" cy="162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ooter Placeholder 4">
              <a:extLst>
                <a:ext uri="{FF2B5EF4-FFF2-40B4-BE49-F238E27FC236}">
                  <a16:creationId xmlns:a16="http://schemas.microsoft.com/office/drawing/2014/main" id="{4BB7F719-A42D-6309-FCBD-888BA328BEBD}"/>
                </a:ext>
              </a:extLst>
            </p:cNvPr>
            <p:cNvSpPr txBox="1">
              <a:spLocks/>
            </p:cNvSpPr>
            <p:nvPr/>
          </p:nvSpPr>
          <p:spPr>
            <a:xfrm>
              <a:off x="8495360" y="6001744"/>
              <a:ext cx="1863643" cy="6163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Age + Sex Similarity +</a:t>
              </a:r>
            </a:p>
            <a:p>
              <a:r>
                <a:rPr lang="en-US" dirty="0"/>
                <a:t>Home range overlap +</a:t>
              </a:r>
            </a:p>
            <a:p>
              <a:r>
                <a:rPr lang="en-US" dirty="0"/>
                <a:t>Genetic Relatedness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B5E955-6266-77A4-E2B8-353F1751390D}"/>
              </a:ext>
            </a:extLst>
          </p:cNvPr>
          <p:cNvSpPr txBox="1"/>
          <p:nvPr/>
        </p:nvSpPr>
        <p:spPr>
          <a:xfrm>
            <a:off x="3241699" y="3102855"/>
            <a:ext cx="98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B48C8-E402-002B-4A88-831E2300F087}"/>
              </a:ext>
            </a:extLst>
          </p:cNvPr>
          <p:cNvSpPr txBox="1"/>
          <p:nvPr/>
        </p:nvSpPr>
        <p:spPr>
          <a:xfrm>
            <a:off x="5430236" y="3071213"/>
            <a:ext cx="43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02B10-4847-065F-ACC8-FF4B8DCD43D3}"/>
              </a:ext>
            </a:extLst>
          </p:cNvPr>
          <p:cNvSpPr txBox="1"/>
          <p:nvPr/>
        </p:nvSpPr>
        <p:spPr>
          <a:xfrm>
            <a:off x="8187933" y="3071213"/>
            <a:ext cx="43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5B723-8235-11D7-4419-904FE785B745}"/>
              </a:ext>
            </a:extLst>
          </p:cNvPr>
          <p:cNvSpPr txBox="1"/>
          <p:nvPr/>
        </p:nvSpPr>
        <p:spPr>
          <a:xfrm>
            <a:off x="8491604" y="3688144"/>
            <a:ext cx="196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HAB =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F4BD253-D6C2-FFB7-8A14-3A488FD62B30}"/>
              </a:ext>
            </a:extLst>
          </p:cNvPr>
          <p:cNvSpPr/>
          <p:nvPr/>
        </p:nvSpPr>
        <p:spPr>
          <a:xfrm>
            <a:off x="10231767" y="3488953"/>
            <a:ext cx="365418" cy="90707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9E478-06D5-BA50-3689-1FB76AEFA636}"/>
              </a:ext>
            </a:extLst>
          </p:cNvPr>
          <p:cNvSpPr txBox="1"/>
          <p:nvPr/>
        </p:nvSpPr>
        <p:spPr>
          <a:xfrm>
            <a:off x="10640095" y="3316583"/>
            <a:ext cx="146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  Other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A7EF23-D80B-5AEB-1BCB-39DE4920D29B}"/>
              </a:ext>
            </a:extLst>
          </p:cNvPr>
          <p:cNvSpPr txBox="1"/>
          <p:nvPr/>
        </p:nvSpPr>
        <p:spPr>
          <a:xfrm>
            <a:off x="10632539" y="4178607"/>
            <a:ext cx="164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  After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9E291-6E66-E3E0-FF76-D6DEA1BA863F}"/>
              </a:ext>
            </a:extLst>
          </p:cNvPr>
          <p:cNvSpPr txBox="1"/>
          <p:nvPr/>
        </p:nvSpPr>
        <p:spPr>
          <a:xfrm>
            <a:off x="3738648" y="5275498"/>
            <a:ext cx="26824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Biological and Ecological Dyadic Similarities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F0E3B5-0EAD-E414-E7AF-A65173810CEB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H="1" flipV="1">
            <a:off x="4666347" y="4455343"/>
            <a:ext cx="413535" cy="8201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4AE35-424E-36A5-EA41-F38A64FAEF99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7125647" y="4560215"/>
            <a:ext cx="576965" cy="7080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E60C47-0D8A-EA1F-EE33-9FC31A4DBF45}"/>
              </a:ext>
            </a:extLst>
          </p:cNvPr>
          <p:cNvSpPr txBox="1"/>
          <p:nvPr/>
        </p:nvSpPr>
        <p:spPr>
          <a:xfrm>
            <a:off x="6854845" y="5268262"/>
            <a:ext cx="169553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Human-centric Effects on </a:t>
            </a:r>
            <a:r>
              <a:rPr lang="en-US" dirty="0" err="1"/>
              <a:t>Assortativity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FB895-AF72-C499-603B-F01F4E5D3CF6}"/>
              </a:ext>
            </a:extLst>
          </p:cNvPr>
          <p:cNvSpPr txBox="1"/>
          <p:nvPr/>
        </p:nvSpPr>
        <p:spPr>
          <a:xfrm>
            <a:off x="9223189" y="5129311"/>
            <a:ext cx="18601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Change of human-centric effects between HAB periods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82D479-1773-BADB-CD62-8001FB3DF14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839972" y="4349000"/>
            <a:ext cx="313304" cy="7803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60F93C-5104-DC47-F89A-D9295D76084A}"/>
              </a:ext>
            </a:extLst>
          </p:cNvPr>
          <p:cNvSpPr txBox="1"/>
          <p:nvPr/>
        </p:nvSpPr>
        <p:spPr>
          <a:xfrm>
            <a:off x="1542294" y="5306589"/>
            <a:ext cx="13481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Association Index (SRI)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CF7249-79C1-6A68-19A6-BDB5FD6356C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458625" y="4283725"/>
            <a:ext cx="757737" cy="10228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5D1D55-5E81-B196-BD79-317F48653088}"/>
              </a:ext>
            </a:extLst>
          </p:cNvPr>
          <p:cNvCxnSpPr/>
          <p:nvPr/>
        </p:nvCxnSpPr>
        <p:spPr>
          <a:xfrm flipH="1">
            <a:off x="799875" y="2157655"/>
            <a:ext cx="946908" cy="943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CC6AFCE3-98D7-5DDF-7851-20EFFA430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7" t="9362" r="3118" b="43255"/>
          <a:stretch/>
        </p:blipFill>
        <p:spPr bwMode="auto">
          <a:xfrm>
            <a:off x="1770246" y="2180563"/>
            <a:ext cx="1405767" cy="11221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277E9F-570E-8D01-70C4-6C679DF79E15}"/>
              </a:ext>
            </a:extLst>
          </p:cNvPr>
          <p:cNvCxnSpPr/>
          <p:nvPr/>
        </p:nvCxnSpPr>
        <p:spPr>
          <a:xfrm flipH="1">
            <a:off x="2208729" y="3305261"/>
            <a:ext cx="946908" cy="943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CEB18740-3E73-DE75-2EA5-4C11B50D9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7" t="9362" r="3118" b="43255"/>
          <a:stretch/>
        </p:blipFill>
        <p:spPr bwMode="auto">
          <a:xfrm>
            <a:off x="1197600" y="2706036"/>
            <a:ext cx="1405767" cy="11221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3E39DD2D-E7BB-C73C-E372-342B217A7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5" t="31747" r="9606" b="9497"/>
          <a:stretch/>
        </p:blipFill>
        <p:spPr bwMode="auto">
          <a:xfrm flipH="1">
            <a:off x="6801895" y="2143428"/>
            <a:ext cx="1317585" cy="11633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3E6C66-4A66-C1E7-760F-D6A156F58FB0}"/>
              </a:ext>
            </a:extLst>
          </p:cNvPr>
          <p:cNvCxnSpPr>
            <a:cxnSpLocks/>
          </p:cNvCxnSpPr>
          <p:nvPr/>
        </p:nvCxnSpPr>
        <p:spPr>
          <a:xfrm flipH="1">
            <a:off x="5999086" y="2129797"/>
            <a:ext cx="802809" cy="371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535B50-B617-B250-9CDD-EC89BE5E9899}"/>
              </a:ext>
            </a:extLst>
          </p:cNvPr>
          <p:cNvCxnSpPr>
            <a:cxnSpLocks/>
          </p:cNvCxnSpPr>
          <p:nvPr/>
        </p:nvCxnSpPr>
        <p:spPr>
          <a:xfrm flipH="1">
            <a:off x="7291300" y="3346717"/>
            <a:ext cx="830460" cy="473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7AB79EB-0885-3312-7522-2EBB58809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7" t="9362" r="3118" b="43255"/>
          <a:stretch/>
        </p:blipFill>
        <p:spPr bwMode="auto">
          <a:xfrm>
            <a:off x="787675" y="3155241"/>
            <a:ext cx="1405767" cy="1122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EB8E13-31EA-848A-4E9C-E4BA02A1276E}"/>
              </a:ext>
            </a:extLst>
          </p:cNvPr>
          <p:cNvCxnSpPr/>
          <p:nvPr/>
        </p:nvCxnSpPr>
        <p:spPr>
          <a:xfrm flipH="1">
            <a:off x="2190910" y="2183859"/>
            <a:ext cx="946908" cy="943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F1DA436E-F1BB-CFA7-B08B-218DE5163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5" t="31747" r="9606" b="9497"/>
          <a:stretch/>
        </p:blipFill>
        <p:spPr bwMode="auto">
          <a:xfrm flipH="1">
            <a:off x="6436212" y="2344248"/>
            <a:ext cx="1317585" cy="116337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785FA3C-CD01-7702-CC08-DA39D80F2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t="28672" r="10495" b="6740"/>
          <a:stretch/>
        </p:blipFill>
        <p:spPr bwMode="auto">
          <a:xfrm flipH="1">
            <a:off x="6011054" y="2541207"/>
            <a:ext cx="1254876" cy="127886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00F45A-26C8-BF98-8A25-68755D8B1F2B}"/>
              </a:ext>
            </a:extLst>
          </p:cNvPr>
          <p:cNvCxnSpPr>
            <a:cxnSpLocks/>
          </p:cNvCxnSpPr>
          <p:nvPr/>
        </p:nvCxnSpPr>
        <p:spPr>
          <a:xfrm flipH="1">
            <a:off x="7265930" y="2133387"/>
            <a:ext cx="853550" cy="3947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7C0796-34C7-7171-907E-259D23358ADC}"/>
              </a:ext>
            </a:extLst>
          </p:cNvPr>
          <p:cNvSpPr txBox="1"/>
          <p:nvPr/>
        </p:nvSpPr>
        <p:spPr>
          <a:xfrm>
            <a:off x="8213517" y="2378854"/>
            <a:ext cx="22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HAB = 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928CA077-C99C-83FC-0E92-169776423DAD}"/>
              </a:ext>
            </a:extLst>
          </p:cNvPr>
          <p:cNvSpPr/>
          <p:nvPr/>
        </p:nvSpPr>
        <p:spPr>
          <a:xfrm>
            <a:off x="10208475" y="2179663"/>
            <a:ext cx="365418" cy="90707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6AA99-66E2-3370-1619-F517D1B32738}"/>
              </a:ext>
            </a:extLst>
          </p:cNvPr>
          <p:cNvSpPr txBox="1"/>
          <p:nvPr/>
        </p:nvSpPr>
        <p:spPr>
          <a:xfrm>
            <a:off x="10616803" y="2007293"/>
            <a:ext cx="146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 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5456E9-73B6-21EB-5856-7352B67D2F9B}"/>
              </a:ext>
            </a:extLst>
          </p:cNvPr>
          <p:cNvSpPr txBox="1"/>
          <p:nvPr/>
        </p:nvSpPr>
        <p:spPr>
          <a:xfrm>
            <a:off x="10527222" y="2869317"/>
            <a:ext cx="164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  During</a:t>
            </a:r>
          </a:p>
        </p:txBody>
      </p:sp>
    </p:spTree>
    <p:extLst>
      <p:ext uri="{BB962C8B-B14F-4D97-AF65-F5344CB8AC3E}">
        <p14:creationId xmlns:p14="http://schemas.microsoft.com/office/powerpoint/2010/main" val="223464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979CE-FDD6-A757-49A8-0EA90D45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8204" y="430683"/>
                <a:ext cx="10503807" cy="5627301"/>
              </a:xfrm>
            </p:spPr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latin typeface="Cambria Math" panose="02040503050406030204" pitchFamily="18" charset="0"/>
                  </a:rPr>
                  <a:t>+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h𝑟𝑜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𝐻𝐴𝐵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𝐹𝐺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𝐻𝐴𝐵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𝐻𝐴𝐵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979CE-FDD6-A757-49A8-0EA90D45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8204" y="430683"/>
                <a:ext cx="10503807" cy="562730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4D9D-DA6D-F854-29B5-93C47E8BE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3C862-6E41-D034-DB81-140AC04C7A4E}"/>
              </a:ext>
            </a:extLst>
          </p:cNvPr>
          <p:cNvSpPr txBox="1"/>
          <p:nvPr/>
        </p:nvSpPr>
        <p:spPr>
          <a:xfrm>
            <a:off x="1048204" y="350095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and Ecological Dyadic Similarities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24ECA-43A9-37F3-56E7-4B642835B0E9}"/>
              </a:ext>
            </a:extLst>
          </p:cNvPr>
          <p:cNvSpPr txBox="1"/>
          <p:nvPr/>
        </p:nvSpPr>
        <p:spPr>
          <a:xfrm>
            <a:off x="1048204" y="5417523"/>
            <a:ext cx="57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of human-centric effects between HAB periods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E303D-07EC-C9A8-F465-6840B4F3A83D}"/>
              </a:ext>
            </a:extLst>
          </p:cNvPr>
          <p:cNvSpPr txBox="1"/>
          <p:nvPr/>
        </p:nvSpPr>
        <p:spPr>
          <a:xfrm>
            <a:off x="1048204" y="235801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Intercept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50391-163D-FFE9-F585-3CED3FAA9EC0}"/>
              </a:ext>
            </a:extLst>
          </p:cNvPr>
          <p:cNvSpPr txBox="1"/>
          <p:nvPr/>
        </p:nvSpPr>
        <p:spPr>
          <a:xfrm>
            <a:off x="1048204" y="13283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E9B3F-E95F-4EC1-F01C-283D8A2CB465}"/>
              </a:ext>
            </a:extLst>
          </p:cNvPr>
          <p:cNvSpPr txBox="1"/>
          <p:nvPr/>
        </p:nvSpPr>
        <p:spPr>
          <a:xfrm>
            <a:off x="4329125" y="864088"/>
            <a:ext cx="2199502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170 Individuals</a:t>
            </a:r>
          </a:p>
          <a:p>
            <a:pPr algn="ctr"/>
            <a:r>
              <a:rPr lang="en-US" dirty="0"/>
              <a:t>170 x 170 x 2</a:t>
            </a:r>
          </a:p>
          <a:p>
            <a:pPr algn="ctr"/>
            <a:r>
              <a:rPr lang="en-US" dirty="0"/>
              <a:t>57,800 observations</a:t>
            </a:r>
          </a:p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6E64AD-1F3A-DDD2-ED66-FD3446F9C382}"/>
              </a:ext>
            </a:extLst>
          </p:cNvPr>
          <p:cNvCxnSpPr>
            <a:cxnSpLocks/>
          </p:cNvCxnSpPr>
          <p:nvPr/>
        </p:nvCxnSpPr>
        <p:spPr>
          <a:xfrm flipH="1" flipV="1">
            <a:off x="8303741" y="3500958"/>
            <a:ext cx="1668162" cy="786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ACB9EB-760C-1C5C-9508-9A802C7182D5}"/>
              </a:ext>
            </a:extLst>
          </p:cNvPr>
          <p:cNvSpPr txBox="1"/>
          <p:nvPr/>
        </p:nvSpPr>
        <p:spPr>
          <a:xfrm>
            <a:off x="9333349" y="4287795"/>
            <a:ext cx="219950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Absent</a:t>
            </a:r>
          </a:p>
        </p:txBody>
      </p:sp>
    </p:spTree>
    <p:extLst>
      <p:ext uri="{BB962C8B-B14F-4D97-AF65-F5344CB8AC3E}">
        <p14:creationId xmlns:p14="http://schemas.microsoft.com/office/powerpoint/2010/main" val="394654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D98-F05E-90D6-E78F-CFBDDDAD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Plots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6C4B-176C-DC90-5ED4-6B63A0C2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8F09B7-2408-B14F-E1AC-9EEEDE4A1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84" r="47196" b="9369"/>
          <a:stretch/>
        </p:blipFill>
        <p:spPr>
          <a:xfrm>
            <a:off x="-41188" y="2349113"/>
            <a:ext cx="6437870" cy="4508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709E3E-77CE-B058-36FD-EFE7690EF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8" r="45574" b="12612"/>
          <a:stretch/>
        </p:blipFill>
        <p:spPr>
          <a:xfrm>
            <a:off x="6096000" y="2464051"/>
            <a:ext cx="6097029" cy="439394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960034-2103-BB9C-0A98-1865184C4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26447"/>
              </p:ext>
            </p:extLst>
          </p:nvPr>
        </p:nvGraphicFramePr>
        <p:xfrm>
          <a:off x="5724437" y="231107"/>
          <a:ext cx="364198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0992">
                  <a:extLst>
                    <a:ext uri="{9D8B030D-6E8A-4147-A177-3AD203B41FA5}">
                      <a16:colId xmlns:a16="http://schemas.microsoft.com/office/drawing/2014/main" val="1957537200"/>
                    </a:ext>
                  </a:extLst>
                </a:gridCol>
                <a:gridCol w="1820992">
                  <a:extLst>
                    <a:ext uri="{9D8B030D-6E8A-4147-A177-3AD203B41FA5}">
                      <a16:colId xmlns:a16="http://schemas.microsoft.com/office/drawing/2014/main" val="994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5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3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1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Burn-in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4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3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8D13-C4D9-09FE-C896-FE0365FF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Settings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5BDE-F632-34D2-6E55-39B72BF6F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FAC1F-2E09-AB3F-0A40-E19FC8883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6" r="44011" b="13333"/>
          <a:stretch/>
        </p:blipFill>
        <p:spPr>
          <a:xfrm>
            <a:off x="2879125" y="2423818"/>
            <a:ext cx="6264876" cy="443418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936DC8-C934-CFB3-FD19-B900CD96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18282"/>
              </p:ext>
            </p:extLst>
          </p:nvPr>
        </p:nvGraphicFramePr>
        <p:xfrm>
          <a:off x="6643239" y="569618"/>
          <a:ext cx="364198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0992">
                  <a:extLst>
                    <a:ext uri="{9D8B030D-6E8A-4147-A177-3AD203B41FA5}">
                      <a16:colId xmlns:a16="http://schemas.microsoft.com/office/drawing/2014/main" val="1957537200"/>
                    </a:ext>
                  </a:extLst>
                </a:gridCol>
                <a:gridCol w="1820992">
                  <a:extLst>
                    <a:ext uri="{9D8B030D-6E8A-4147-A177-3AD203B41FA5}">
                      <a16:colId xmlns:a16="http://schemas.microsoft.com/office/drawing/2014/main" val="99408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5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3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1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Burn-in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4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6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FFFFF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221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Tenorite</vt:lpstr>
      <vt:lpstr>Office Theme</vt:lpstr>
      <vt:lpstr>Two Period Resolution</vt:lpstr>
      <vt:lpstr>Three Period Resolution</vt:lpstr>
      <vt:lpstr>PowerPoint Presentation</vt:lpstr>
      <vt:lpstr>MCMC Plots</vt:lpstr>
      <vt:lpstr>Adjusted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Spreading Dynamics of Human-centric Foraging Behavior Among Bottlenose Dolphins</dc:title>
  <dc:creator>Bankhead, Kyra</dc:creator>
  <cp:lastModifiedBy>Bankhead, Kyra</cp:lastModifiedBy>
  <cp:revision>444</cp:revision>
  <dcterms:created xsi:type="dcterms:W3CDTF">2023-05-12T19:07:19Z</dcterms:created>
  <dcterms:modified xsi:type="dcterms:W3CDTF">2024-01-22T17:33:53Z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