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4C4C4"/>
    <a:srgbClr val="808080"/>
    <a:srgbClr val="71CBD1"/>
    <a:srgbClr val="79CEB7"/>
    <a:srgbClr val="FFA07A"/>
    <a:srgbClr val="FFEBEC"/>
    <a:srgbClr val="FF9899"/>
    <a:srgbClr val="FEC2C2"/>
    <a:srgbClr val="F6C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72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B054-712A-47A7-A562-EFC3154E795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4D4B676-9E5D-5225-4235-C29C1D09FC4C}"/>
              </a:ext>
            </a:extLst>
          </p:cNvPr>
          <p:cNvGrpSpPr/>
          <p:nvPr/>
        </p:nvGrpSpPr>
        <p:grpSpPr>
          <a:xfrm>
            <a:off x="1000990" y="3119200"/>
            <a:ext cx="10448804" cy="10452259"/>
            <a:chOff x="1000990" y="3119200"/>
            <a:chExt cx="10448804" cy="104522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007C91-49C3-BEC5-6F27-A54C036B0AC4}"/>
                </a:ext>
              </a:extLst>
            </p:cNvPr>
            <p:cNvSpPr txBox="1"/>
            <p:nvPr/>
          </p:nvSpPr>
          <p:spPr>
            <a:xfrm>
              <a:off x="1276959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FFA07A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Beggars/Provisioners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A985B2-E1AE-840D-9619-E60CB871C2F3}"/>
                </a:ext>
              </a:extLst>
            </p:cNvPr>
            <p:cNvSpPr txBox="1"/>
            <p:nvPr/>
          </p:nvSpPr>
          <p:spPr>
            <a:xfrm>
              <a:off x="3822677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79CEB7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Fixed gear foragers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83236-EA03-F0F8-AA3E-3B31B4C8D25C}"/>
                </a:ext>
              </a:extLst>
            </p:cNvPr>
            <p:cNvSpPr txBox="1"/>
            <p:nvPr/>
          </p:nvSpPr>
          <p:spPr>
            <a:xfrm>
              <a:off x="6368394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71CBD1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Scavengers/Depredators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B8202-0AD7-D08E-D300-F9C3FB1752AC}"/>
                </a:ext>
              </a:extLst>
            </p:cNvPr>
            <p:cNvSpPr txBox="1"/>
            <p:nvPr/>
          </p:nvSpPr>
          <p:spPr>
            <a:xfrm rot="16200000">
              <a:off x="-166318" y="4476845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80808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BA4407-F049-103E-3C06-1307B2EC1624}"/>
                </a:ext>
              </a:extLst>
            </p:cNvPr>
            <p:cNvSpPr txBox="1"/>
            <p:nvPr/>
          </p:nvSpPr>
          <p:spPr>
            <a:xfrm rot="16200000">
              <a:off x="-171989" y="7113866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C4C4C4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42B6E7-0927-96FB-BDDA-7C2340A88769}"/>
                </a:ext>
              </a:extLst>
            </p:cNvPr>
            <p:cNvSpPr txBox="1"/>
            <p:nvPr/>
          </p:nvSpPr>
          <p:spPr>
            <a:xfrm rot="16200000">
              <a:off x="-166318" y="9566221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pic>
          <p:nvPicPr>
            <p:cNvPr id="6" name="Picture 5" descr="A group of black dots&#10;&#10;Description automatically generated">
              <a:extLst>
                <a:ext uri="{FF2B5EF4-FFF2-40B4-BE49-F238E27FC236}">
                  <a16:creationId xmlns:a16="http://schemas.microsoft.com/office/drawing/2014/main" id="{5DF2CCEC-33FA-54D7-2A0A-494AB737C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650" y="3488532"/>
              <a:ext cx="7620000" cy="7620000"/>
            </a:xfrm>
            <a:prstGeom prst="rect">
              <a:avLst/>
            </a:prstGeom>
          </p:spPr>
        </p:pic>
        <p:pic>
          <p:nvPicPr>
            <p:cNvPr id="14" name="Picture 13" descr="A diagram of a diagram&#10;&#10;Description automatically generated">
              <a:extLst>
                <a:ext uri="{FF2B5EF4-FFF2-40B4-BE49-F238E27FC236}">
                  <a16:creationId xmlns:a16="http://schemas.microsoft.com/office/drawing/2014/main" id="{D93F2916-EFDE-2F45-5819-9A91E6A20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1" t="7334" r="19444" b="15333"/>
            <a:stretch/>
          </p:blipFill>
          <p:spPr>
            <a:xfrm>
              <a:off x="8984650" y="3673198"/>
              <a:ext cx="2465144" cy="2134005"/>
            </a:xfrm>
            <a:prstGeom prst="rect">
              <a:avLst/>
            </a:prstGeom>
          </p:spPr>
        </p:pic>
        <p:pic>
          <p:nvPicPr>
            <p:cNvPr id="16" name="Picture 15" descr="A diagram of different colored shapes&#10;&#10;Description automatically generated">
              <a:extLst>
                <a:ext uri="{FF2B5EF4-FFF2-40B4-BE49-F238E27FC236}">
                  <a16:creationId xmlns:a16="http://schemas.microsoft.com/office/drawing/2014/main" id="{0771E968-5953-695F-3F03-44B235E45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2" t="7333" r="20311" b="15120"/>
            <a:stretch/>
          </p:blipFill>
          <p:spPr>
            <a:xfrm>
              <a:off x="8984650" y="6184650"/>
              <a:ext cx="2465144" cy="2180243"/>
            </a:xfrm>
            <a:prstGeom prst="rect">
              <a:avLst/>
            </a:prstGeom>
          </p:spPr>
        </p:pic>
        <p:pic>
          <p:nvPicPr>
            <p:cNvPr id="20" name="Picture 19" descr="A diagram of a variety of colored shapes&#10;&#10;Description automatically generated with medium confidence">
              <a:extLst>
                <a:ext uri="{FF2B5EF4-FFF2-40B4-BE49-F238E27FC236}">
                  <a16:creationId xmlns:a16="http://schemas.microsoft.com/office/drawing/2014/main" id="{80B6BC1A-EE1F-736F-6324-D6F553E08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9" t="7333" r="18445" b="17764"/>
            <a:stretch/>
          </p:blipFill>
          <p:spPr>
            <a:xfrm>
              <a:off x="8972280" y="8742340"/>
              <a:ext cx="2477514" cy="2017093"/>
            </a:xfrm>
            <a:prstGeom prst="rect">
              <a:avLst/>
            </a:prstGeom>
          </p:spPr>
        </p:pic>
        <p:pic>
          <p:nvPicPr>
            <p:cNvPr id="24" name="Picture 23" descr="A diagram of different stages of hab&#10;&#10;Description automatically generated">
              <a:extLst>
                <a:ext uri="{FF2B5EF4-FFF2-40B4-BE49-F238E27FC236}">
                  <a16:creationId xmlns:a16="http://schemas.microsoft.com/office/drawing/2014/main" id="{A7286C4B-D72A-C098-C31F-DD1C0C2EC9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7" t="6259" r="28976" b="15632"/>
            <a:stretch/>
          </p:blipFill>
          <p:spPr>
            <a:xfrm rot="5400000">
              <a:off x="6535523" y="11072815"/>
              <a:ext cx="2462927" cy="2534361"/>
            </a:xfrm>
            <a:prstGeom prst="rect">
              <a:avLst/>
            </a:prstGeom>
          </p:spPr>
        </p:pic>
        <p:pic>
          <p:nvPicPr>
            <p:cNvPr id="28" name="Picture 27" descr="A diagram of different stages of hab&#10;&#10;Description automatically generated">
              <a:extLst>
                <a:ext uri="{FF2B5EF4-FFF2-40B4-BE49-F238E27FC236}">
                  <a16:creationId xmlns:a16="http://schemas.microsoft.com/office/drawing/2014/main" id="{BF53E2D7-92E1-1E9F-E3C6-2228FF75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7" t="9276" r="29032" b="14934"/>
            <a:stretch/>
          </p:blipFill>
          <p:spPr>
            <a:xfrm rot="5400000">
              <a:off x="1415813" y="11113338"/>
              <a:ext cx="2385503" cy="2360327"/>
            </a:xfrm>
            <a:prstGeom prst="rect">
              <a:avLst/>
            </a:prstGeom>
          </p:spPr>
        </p:pic>
        <p:pic>
          <p:nvPicPr>
            <p:cNvPr id="30" name="Picture 29" descr="A diagram of different stages of hab&#10;&#10;Description automatically generated">
              <a:extLst>
                <a:ext uri="{FF2B5EF4-FFF2-40B4-BE49-F238E27FC236}">
                  <a16:creationId xmlns:a16="http://schemas.microsoft.com/office/drawing/2014/main" id="{4AC1BEA2-EDA7-B1CE-0578-0204439A1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1" t="7255" r="29200" b="15339"/>
            <a:stretch/>
          </p:blipFill>
          <p:spPr>
            <a:xfrm rot="5400000">
              <a:off x="4063347" y="11132089"/>
              <a:ext cx="2348002" cy="2360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5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F8429D1-FFCF-0691-543C-7FB469DF9C99}"/>
              </a:ext>
            </a:extLst>
          </p:cNvPr>
          <p:cNvGrpSpPr/>
          <p:nvPr/>
        </p:nvGrpSpPr>
        <p:grpSpPr>
          <a:xfrm>
            <a:off x="2095499" y="4662713"/>
            <a:ext cx="9525003" cy="4734950"/>
            <a:chOff x="2095499" y="4662713"/>
            <a:chExt cx="9525003" cy="4734950"/>
          </a:xfrm>
        </p:grpSpPr>
        <p:pic>
          <p:nvPicPr>
            <p:cNvPr id="7" name="Picture 6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58A20372-584E-0E81-3919-47628BCE7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00" y="4953000"/>
              <a:ext cx="9525000" cy="381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FA060C-B65D-67CB-34FB-15A08A6D8491}"/>
                </a:ext>
              </a:extLst>
            </p:cNvPr>
            <p:cNvSpPr txBox="1"/>
            <p:nvPr/>
          </p:nvSpPr>
          <p:spPr>
            <a:xfrm>
              <a:off x="2332238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1E43F-0DD0-C5BA-4437-612C5B53EB49}"/>
                </a:ext>
              </a:extLst>
            </p:cNvPr>
            <p:cNvSpPr txBox="1"/>
            <p:nvPr/>
          </p:nvSpPr>
          <p:spPr>
            <a:xfrm>
              <a:off x="5500355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9B69B-4C20-B9DD-78D1-0453E1A24043}"/>
                </a:ext>
              </a:extLst>
            </p:cNvPr>
            <p:cNvSpPr txBox="1"/>
            <p:nvPr/>
          </p:nvSpPr>
          <p:spPr>
            <a:xfrm>
              <a:off x="8695080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2E2F9-84E9-F1E3-9231-4393D446CD42}"/>
                </a:ext>
              </a:extLst>
            </p:cNvPr>
            <p:cNvSpPr txBox="1"/>
            <p:nvPr/>
          </p:nvSpPr>
          <p:spPr>
            <a:xfrm>
              <a:off x="2095499" y="8751332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HC Clusters = 7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C29A21-085C-BA23-94EF-0E49267AFB60}"/>
                </a:ext>
              </a:extLst>
            </p:cNvPr>
            <p:cNvSpPr txBox="1"/>
            <p:nvPr/>
          </p:nvSpPr>
          <p:spPr>
            <a:xfrm>
              <a:off x="5242965" y="8739664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Total Clusters = 7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HC Clusters = 4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DB0870-99A8-9614-40EF-4CDFD6ADB97B}"/>
                </a:ext>
              </a:extLst>
            </p:cNvPr>
            <p:cNvSpPr txBox="1"/>
            <p:nvPr/>
          </p:nvSpPr>
          <p:spPr>
            <a:xfrm>
              <a:off x="8431733" y="8727996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HC Clusters = 8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73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234</TotalTime>
  <Words>51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Bankhead, Kyra</dc:creator>
  <cp:lastModifiedBy>Bankhead, Kyra</cp:lastModifiedBy>
  <cp:revision>27</cp:revision>
  <dcterms:created xsi:type="dcterms:W3CDTF">2024-02-02T17:30:42Z</dcterms:created>
  <dcterms:modified xsi:type="dcterms:W3CDTF">2024-03-05T19:33:16Z</dcterms:modified>
</cp:coreProperties>
</file>