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353" r:id="rId5"/>
    <p:sldId id="394" r:id="rId6"/>
    <p:sldId id="413" r:id="rId7"/>
    <p:sldId id="414" r:id="rId8"/>
    <p:sldId id="423" r:id="rId9"/>
    <p:sldId id="424" r:id="rId10"/>
    <p:sldId id="425" r:id="rId11"/>
    <p:sldId id="430" r:id="rId12"/>
    <p:sldId id="395" r:id="rId13"/>
    <p:sldId id="415" r:id="rId14"/>
    <p:sldId id="418" r:id="rId15"/>
    <p:sldId id="416" r:id="rId16"/>
    <p:sldId id="417" r:id="rId17"/>
    <p:sldId id="396" r:id="rId18"/>
    <p:sldId id="419" r:id="rId19"/>
    <p:sldId id="397" r:id="rId20"/>
    <p:sldId id="398" r:id="rId21"/>
    <p:sldId id="420" r:id="rId22"/>
    <p:sldId id="399" r:id="rId23"/>
    <p:sldId id="401" r:id="rId24"/>
    <p:sldId id="400" r:id="rId25"/>
    <p:sldId id="402" r:id="rId26"/>
    <p:sldId id="422" r:id="rId27"/>
    <p:sldId id="421" r:id="rId28"/>
    <p:sldId id="403" r:id="rId29"/>
    <p:sldId id="431" r:id="rId30"/>
    <p:sldId id="404" r:id="rId31"/>
    <p:sldId id="427" r:id="rId32"/>
    <p:sldId id="432" r:id="rId33"/>
    <p:sldId id="434" r:id="rId34"/>
    <p:sldId id="407" r:id="rId35"/>
    <p:sldId id="408" r:id="rId36"/>
    <p:sldId id="429" r:id="rId37"/>
    <p:sldId id="435" r:id="rId38"/>
    <p:sldId id="437" r:id="rId39"/>
    <p:sldId id="436" r:id="rId40"/>
    <p:sldId id="349" r:id="rId41"/>
    <p:sldId id="351" r:id="rId42"/>
    <p:sldId id="352" r:id="rId43"/>
    <p:sldId id="39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27-03-2014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27-03-2014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27-03-2014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27-03-2014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Arrays, Lists, </a:t>
            </a:r>
            <a:r>
              <a:rPr lang="en-US" dirty="0" smtClean="0"/>
              <a:t>Dictionaries, </a:t>
            </a:r>
            <a:r>
              <a:rPr lang="en-US" dirty="0" smtClean="0"/>
              <a:t>Strings, Classes and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Build-in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</a:t>
            </a:r>
            <a:r>
              <a:rPr lang="en-US" dirty="0" smtClean="0"/>
              <a:t>type</a:t>
            </a:r>
            <a:r>
              <a:rPr lang="en-US" dirty="0" smtClean="0"/>
              <a:t>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Built-in .NET Classes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(number of characters)</a:t>
            </a:r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dirty="0" smtClean="0"/>
              <a:t>Strings </a:t>
            </a:r>
            <a:r>
              <a:rPr lang="en-US" dirty="0"/>
              <a:t>are stored in the dynamic memory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Console.WriteLine(str.Substring(4,2));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95400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Console.WriteLine("Young people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{1})", p.LastName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youngPeople = people.Where(p =&gt; p.Age &lt;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youngPeople)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(age: {1})", p.LastName,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p.Age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blocks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library</a:t>
            </a:r>
            <a:endParaRPr lang="en-US" dirty="0"/>
          </a:p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  <a:p>
            <a:r>
              <a:rPr lang="en-US" dirty="0" smtClean="0"/>
              <a:t>Classes 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http://softuni.bg/courses/csharp-basics/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C#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Build-in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</a:t>
            </a:r>
            <a:r>
              <a:rPr lang="en-US" sz="2300" dirty="0" smtClean="0"/>
              <a:t>://</a:t>
            </a:r>
            <a:r>
              <a:rPr lang="en-US" sz="2000" dirty="0" smtClean="0">
                <a:effectLst/>
              </a:rPr>
              <a:t>…</a:t>
            </a:r>
            <a:r>
              <a:rPr lang="en-US" sz="2300" dirty="0" smtClean="0"/>
              <a:t>", </a:t>
            </a:r>
            <a:r>
              <a:rPr lang="en-US" sz="2300" dirty="0" smtClean="0"/>
              <a:t>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2548</Words>
  <Application>Microsoft Office PowerPoint</Application>
  <PresentationFormat>Custom</PresentationFormat>
  <Paragraphs>497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C# Advanced Topics</vt:lpstr>
      <vt:lpstr>Table of Contents</vt:lpstr>
      <vt:lpstr>Methods</vt:lpstr>
      <vt:lpstr>Methods: Defining and Invoking</vt:lpstr>
      <vt:lpstr>Methods with Parameters and Return Value</vt:lpstr>
      <vt:lpstr>Methods</vt:lpstr>
      <vt:lpstr>Using Build-in .NET Classes</vt:lpstr>
      <vt:lpstr>Build-in Classes in .NET Framework</vt:lpstr>
      <vt:lpstr>Built-in .NET Classes – Examples</vt:lpstr>
      <vt:lpstr>Using Build-in .NET Classes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Defining Simple Classes</vt:lpstr>
      <vt:lpstr>Classes in C#</vt:lpstr>
      <vt:lpstr>Arrays of Objects</vt:lpstr>
      <vt:lpstr>Defining and Using Classes – Example</vt:lpstr>
      <vt:lpstr>Defining and Using Classes – Example (2)</vt:lpstr>
      <vt:lpstr>Defining and Using Simple Classes</vt:lpstr>
      <vt:lpstr>Summary</vt:lpstr>
      <vt:lpstr>C#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2014-03-27T07:57:01Z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