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il-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il-PH"/>
          </a:p>
        </p:txBody>
      </p:sp>
      <p:sp>
        <p:nvSpPr>
          <p:cNvPr id="4" name="Date Placeholder 3"/>
          <p:cNvSpPr>
            <a:spLocks noGrp="1"/>
          </p:cNvSpPr>
          <p:nvPr>
            <p:ph type="dt" sz="half" idx="10"/>
          </p:nvPr>
        </p:nvSpPr>
        <p:spPr/>
        <p:txBody>
          <a:bodyPr/>
          <a:lstStyle/>
          <a:p>
            <a:fld id="{E922173A-3DC0-4F4B-8D2C-FBB64BDD1008}" type="datetimeFigureOut">
              <a:rPr lang="fil-PH" smtClean="0"/>
              <a:t>3/16/2022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1754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l-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Date Placeholder 3"/>
          <p:cNvSpPr>
            <a:spLocks noGrp="1"/>
          </p:cNvSpPr>
          <p:nvPr>
            <p:ph type="dt" sz="half" idx="10"/>
          </p:nvPr>
        </p:nvSpPr>
        <p:spPr/>
        <p:txBody>
          <a:bodyPr/>
          <a:lstStyle/>
          <a:p>
            <a:fld id="{E922173A-3DC0-4F4B-8D2C-FBB64BDD1008}" type="datetimeFigureOut">
              <a:rPr lang="fil-PH" smtClean="0"/>
              <a:t>3/16/2022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341034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il-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Date Placeholder 3"/>
          <p:cNvSpPr>
            <a:spLocks noGrp="1"/>
          </p:cNvSpPr>
          <p:nvPr>
            <p:ph type="dt" sz="half" idx="10"/>
          </p:nvPr>
        </p:nvSpPr>
        <p:spPr/>
        <p:txBody>
          <a:bodyPr/>
          <a:lstStyle/>
          <a:p>
            <a:fld id="{E922173A-3DC0-4F4B-8D2C-FBB64BDD1008}" type="datetimeFigureOut">
              <a:rPr lang="fil-PH" smtClean="0"/>
              <a:t>3/16/2022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68556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l-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Date Placeholder 3"/>
          <p:cNvSpPr>
            <a:spLocks noGrp="1"/>
          </p:cNvSpPr>
          <p:nvPr>
            <p:ph type="dt" sz="half" idx="10"/>
          </p:nvPr>
        </p:nvSpPr>
        <p:spPr/>
        <p:txBody>
          <a:bodyPr/>
          <a:lstStyle/>
          <a:p>
            <a:fld id="{E922173A-3DC0-4F4B-8D2C-FBB64BDD1008}" type="datetimeFigureOut">
              <a:rPr lang="fil-PH" smtClean="0"/>
              <a:t>3/16/2022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380770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l-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22173A-3DC0-4F4B-8D2C-FBB64BDD1008}" type="datetimeFigureOut">
              <a:rPr lang="fil-PH" smtClean="0"/>
              <a:t>3/16/2022</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6712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l-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5" name="Date Placeholder 4"/>
          <p:cNvSpPr>
            <a:spLocks noGrp="1"/>
          </p:cNvSpPr>
          <p:nvPr>
            <p:ph type="dt" sz="half" idx="10"/>
          </p:nvPr>
        </p:nvSpPr>
        <p:spPr/>
        <p:txBody>
          <a:bodyPr/>
          <a:lstStyle/>
          <a:p>
            <a:fld id="{E922173A-3DC0-4F4B-8D2C-FBB64BDD1008}" type="datetimeFigureOut">
              <a:rPr lang="fil-PH" smtClean="0"/>
              <a:t>3/16/2022</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403632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il-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7" name="Date Placeholder 6"/>
          <p:cNvSpPr>
            <a:spLocks noGrp="1"/>
          </p:cNvSpPr>
          <p:nvPr>
            <p:ph type="dt" sz="half" idx="10"/>
          </p:nvPr>
        </p:nvSpPr>
        <p:spPr/>
        <p:txBody>
          <a:bodyPr/>
          <a:lstStyle/>
          <a:p>
            <a:fld id="{E922173A-3DC0-4F4B-8D2C-FBB64BDD1008}" type="datetimeFigureOut">
              <a:rPr lang="fil-PH" smtClean="0"/>
              <a:t>3/16/2022</a:t>
            </a:fld>
            <a:endParaRPr lang="fil-PH"/>
          </a:p>
        </p:txBody>
      </p:sp>
      <p:sp>
        <p:nvSpPr>
          <p:cNvPr id="8" name="Footer Placeholder 7"/>
          <p:cNvSpPr>
            <a:spLocks noGrp="1"/>
          </p:cNvSpPr>
          <p:nvPr>
            <p:ph type="ftr" sz="quarter" idx="11"/>
          </p:nvPr>
        </p:nvSpPr>
        <p:spPr/>
        <p:txBody>
          <a:bodyPr/>
          <a:lstStyle/>
          <a:p>
            <a:endParaRPr lang="fil-PH"/>
          </a:p>
        </p:txBody>
      </p:sp>
      <p:sp>
        <p:nvSpPr>
          <p:cNvPr id="9" name="Slide Number Placeholder 8"/>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226490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l-PH"/>
          </a:p>
        </p:txBody>
      </p:sp>
      <p:sp>
        <p:nvSpPr>
          <p:cNvPr id="3" name="Date Placeholder 2"/>
          <p:cNvSpPr>
            <a:spLocks noGrp="1"/>
          </p:cNvSpPr>
          <p:nvPr>
            <p:ph type="dt" sz="half" idx="10"/>
          </p:nvPr>
        </p:nvSpPr>
        <p:spPr/>
        <p:txBody>
          <a:bodyPr/>
          <a:lstStyle/>
          <a:p>
            <a:fld id="{E922173A-3DC0-4F4B-8D2C-FBB64BDD1008}" type="datetimeFigureOut">
              <a:rPr lang="fil-PH" smtClean="0"/>
              <a:t>3/16/2022</a:t>
            </a:fld>
            <a:endParaRPr lang="fil-PH"/>
          </a:p>
        </p:txBody>
      </p:sp>
      <p:sp>
        <p:nvSpPr>
          <p:cNvPr id="4" name="Footer Placeholder 3"/>
          <p:cNvSpPr>
            <a:spLocks noGrp="1"/>
          </p:cNvSpPr>
          <p:nvPr>
            <p:ph type="ftr" sz="quarter" idx="11"/>
          </p:nvPr>
        </p:nvSpPr>
        <p:spPr/>
        <p:txBody>
          <a:bodyPr/>
          <a:lstStyle/>
          <a:p>
            <a:endParaRPr lang="fil-PH"/>
          </a:p>
        </p:txBody>
      </p:sp>
      <p:sp>
        <p:nvSpPr>
          <p:cNvPr id="5" name="Slide Number Placeholder 4"/>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272212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2173A-3DC0-4F4B-8D2C-FBB64BDD1008}" type="datetimeFigureOut">
              <a:rPr lang="fil-PH" smtClean="0"/>
              <a:t>3/16/2022</a:t>
            </a:fld>
            <a:endParaRPr lang="fil-PH"/>
          </a:p>
        </p:txBody>
      </p:sp>
      <p:sp>
        <p:nvSpPr>
          <p:cNvPr id="3" name="Footer Placeholder 2"/>
          <p:cNvSpPr>
            <a:spLocks noGrp="1"/>
          </p:cNvSpPr>
          <p:nvPr>
            <p:ph type="ftr" sz="quarter" idx="11"/>
          </p:nvPr>
        </p:nvSpPr>
        <p:spPr/>
        <p:txBody>
          <a:bodyPr/>
          <a:lstStyle/>
          <a:p>
            <a:endParaRPr lang="fil-PH"/>
          </a:p>
        </p:txBody>
      </p:sp>
      <p:sp>
        <p:nvSpPr>
          <p:cNvPr id="4" name="Slide Number Placeholder 3"/>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141500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il-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2173A-3DC0-4F4B-8D2C-FBB64BDD1008}" type="datetimeFigureOut">
              <a:rPr lang="fil-PH" smtClean="0"/>
              <a:t>3/16/2022</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73486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l-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l-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2173A-3DC0-4F4B-8D2C-FBB64BDD1008}" type="datetimeFigureOut">
              <a:rPr lang="fil-PH" smtClean="0"/>
              <a:t>3/16/2022</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6A726A18-E960-463C-9550-EA87D24AA7F9}" type="slidenum">
              <a:rPr lang="fil-PH" smtClean="0"/>
              <a:t>‹#›</a:t>
            </a:fld>
            <a:endParaRPr lang="fil-PH"/>
          </a:p>
        </p:txBody>
      </p:sp>
    </p:spTree>
    <p:extLst>
      <p:ext uri="{BB962C8B-B14F-4D97-AF65-F5344CB8AC3E}">
        <p14:creationId xmlns:p14="http://schemas.microsoft.com/office/powerpoint/2010/main" val="109634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il-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2173A-3DC0-4F4B-8D2C-FBB64BDD1008}" type="datetimeFigureOut">
              <a:rPr lang="fil-PH" smtClean="0"/>
              <a:t>3/16/2022</a:t>
            </a:fld>
            <a:endParaRPr lang="fil-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l-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26A18-E960-463C-9550-EA87D24AA7F9}" type="slidenum">
              <a:rPr lang="fil-PH" smtClean="0"/>
              <a:t>‹#›</a:t>
            </a:fld>
            <a:endParaRPr lang="fil-PH"/>
          </a:p>
        </p:txBody>
      </p:sp>
    </p:spTree>
    <p:extLst>
      <p:ext uri="{BB962C8B-B14F-4D97-AF65-F5344CB8AC3E}">
        <p14:creationId xmlns:p14="http://schemas.microsoft.com/office/powerpoint/2010/main" val="2504358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772400" cy="2762250"/>
          </a:xfrm>
        </p:spPr>
        <p:txBody>
          <a:bodyPr>
            <a:normAutofit/>
          </a:bodyPr>
          <a:lstStyle/>
          <a:p>
            <a:r>
              <a:rPr lang="fil-PH" sz="1100" dirty="0"/>
              <a:t>Mayroong isang matanda na may dalawang anak. Maykaya sa buhay ang matanda kaya naman naibigay din nito ang magandang buhay para sa dalawang anak. Gayunman, isang araw ay napagpasiyahan ng bunsong anak na kunin na ang kaniyang mamanahin sa ama. Ipinagkaloob naman ito ng ama sa kaniyang bunso. Matapos na matanggap ang pera at ari-arian ay umalis ito sa puder ng ama. Walang ginawa ang bunsong anak kung hindi ang magpasarap sa buhay. Ginastos nito ang perang ipinamana sa paraang nais niya. Madalas siyang pumunta sa mga kasiyahan. Sinubukan din nitong magsugal. Dahil sa kapabayaan, naubos agad ng bunso ang kaniyang mana. Nabaon ito sa utang at hindi na nakabangon pa. Nagdesisyon ito na bumalik sa kaniyang ama. Nag-aalinlangan man ay wala na siyang ibang matatakbuhan. Mabuti ang puso ng kanilang ama kaya naman tinanggap niya nang buong puso ang bunso. Pinakain at binihisang muli. Nagtataka naman ang panganay dahil matapos umalis ng bunsong kapatid at waldasin ang pera ay nagawa pa rin itong tanggapin ng ama. Kinausap niya ang ama dahil dito. Sinabi naman ng ama na ang kaniyang pagtanggap sa anak ay ang tunay na diwa ng pamilya. Lahat naman daw tayo ay nagkakamali at nangangailangan ng pagpapatawad. Ang mahalaga raw ay natututuhan natin ang ating leksiyon.</a:t>
            </a:r>
          </a:p>
        </p:txBody>
      </p:sp>
      <p:sp>
        <p:nvSpPr>
          <p:cNvPr id="3" name="Subtitle 2"/>
          <p:cNvSpPr>
            <a:spLocks noGrp="1"/>
          </p:cNvSpPr>
          <p:nvPr>
            <p:ph type="subTitle" idx="1"/>
          </p:nvPr>
        </p:nvSpPr>
        <p:spPr>
          <a:xfrm>
            <a:off x="990600" y="609600"/>
            <a:ext cx="6553200" cy="533400"/>
          </a:xfrm>
        </p:spPr>
        <p:txBody>
          <a:bodyPr>
            <a:normAutofit fontScale="92500" lnSpcReduction="10000"/>
          </a:bodyPr>
          <a:lstStyle/>
          <a:p>
            <a:r>
              <a:rPr lang="fil-PH" dirty="0" smtClean="0"/>
              <a:t>ANG TALINGHAGA ALIBUGHANG ANAK</a:t>
            </a:r>
            <a:endParaRPr lang="fil-PH" dirty="0"/>
          </a:p>
        </p:txBody>
      </p:sp>
    </p:spTree>
    <p:extLst>
      <p:ext uri="{BB962C8B-B14F-4D97-AF65-F5344CB8AC3E}">
        <p14:creationId xmlns:p14="http://schemas.microsoft.com/office/powerpoint/2010/main" val="4032260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235</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Mayroong isang matanda na may dalawang anak. Maykaya sa buhay ang matanda kaya naman naibigay din nito ang magandang buhay para sa dalawang anak. Gayunman, isang araw ay napagpasiyahan ng bunsong anak na kunin na ang kaniyang mamanahin sa ama. Ipinagkaloob naman ito ng ama sa kaniyang bunso. Matapos na matanggap ang pera at ari-arian ay umalis ito sa puder ng ama. Walang ginawa ang bunsong anak kung hindi ang magpasarap sa buhay. Ginastos nito ang perang ipinamana sa paraang nais niya. Madalas siyang pumunta sa mga kasiyahan. Sinubukan din nitong magsugal. Dahil sa kapabayaan, naubos agad ng bunso ang kaniyang mana. Nabaon ito sa utang at hindi na nakabangon pa. Nagdesisyon ito na bumalik sa kaniyang ama. Nag-aalinlangan man ay wala na siyang ibang matatakbuhan. Mabuti ang puso ng kanilang ama kaya naman tinanggap niya nang buong puso ang bunso. Pinakain at binihisang muli. Nagtataka naman ang panganay dahil matapos umalis ng bunsong kapatid at waldasin ang pera ay nagawa pa rin itong tanggapin ng ama. Kinausap niya ang ama dahil dito. Sinabi naman ng ama na ang kaniyang pagtanggap sa anak ay ang tunay na diwa ng pamilya. Lahat naman daw tayo ay nagkakamali at nangangailangan ng pagpapatawad. Ang mahalaga raw ay natututuhan natin ang ating leksiyon.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Dexter</dc:creator>
  <cp:lastModifiedBy>Dexter</cp:lastModifiedBy>
  <cp:revision>2</cp:revision>
  <dcterms:created xsi:type="dcterms:W3CDTF">2022-03-16T00:10:41Z</dcterms:created>
  <dcterms:modified xsi:type="dcterms:W3CDTF">2022-03-16T00:17:36Z</dcterms:modified>
</cp:coreProperties>
</file>