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9"/>
  </p:notesMasterIdLst>
  <p:sldIdLst>
    <p:sldId id="267" r:id="rId3"/>
    <p:sldId id="282" r:id="rId4"/>
    <p:sldId id="284" r:id="rId5"/>
    <p:sldId id="285" r:id="rId6"/>
    <p:sldId id="283" r:id="rId7"/>
    <p:sldId id="286" r:id="rId8"/>
  </p:sldIdLst>
  <p:sldSz cx="10080625" cy="7559675"/>
  <p:notesSz cx="7559675" cy="10691813"/>
  <p:defaultTextStyle>
    <a:defPPr>
      <a:defRPr lang="en-GB"/>
    </a:defPPr>
    <a:lvl1pPr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719" indent="-285662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2643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599702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6760" indent="-228529" algn="l" defTabSz="44912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5289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2347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199405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6462" algn="l" defTabSz="914115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713" autoAdjust="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719" indent="-285662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643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702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760" indent="-228529" algn="l" defTabSz="4491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5" indent="0" algn="ctr">
              <a:buNone/>
              <a:defRPr/>
            </a:lvl3pPr>
            <a:lvl4pPr marL="1371173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7" indent="0" algn="ctr">
              <a:buNone/>
              <a:defRPr/>
            </a:lvl7pPr>
            <a:lvl8pPr marL="3199405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19E02B-B5BF-4ED5-B9B3-8684E11B9A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45AF5B-640B-4D71-8221-A25190E9CC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6"/>
            <a:ext cx="2266950" cy="58499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6"/>
            <a:ext cx="6650038" cy="58499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517380-7866-46D4-8F09-D6F1FC378A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2DD9-6D8B-430B-9670-309C5452A6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A12-E6B9-467F-A356-5941455D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5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7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F628-3F6D-4337-A149-B0FF6B3853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4031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24318" y="1763928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B7C6-A149-44A7-A427-1E73761451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8F86-4387-468A-910B-9470BA1C66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BD8F-3170-4F3B-A8FD-6B415C6C038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473D-37C3-4799-BFE5-D50F697E79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248" y="300991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4" y="1581936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8035-2FFA-4E8D-98A9-5D037AF703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3BDF7B-7780-4203-A684-12ABE3BB2B7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349E-DA5E-41B6-8EBC-AF351EB121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1BCB-9E93-404B-A070-020CB432A6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4" y="302741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9613-05AC-40C7-BB17-6A12651956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8" cy="1260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41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227891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4341101-0DEF-40D7-BB90-73997262FD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3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5" indent="0">
              <a:buNone/>
              <a:defRPr sz="1700"/>
            </a:lvl3pPr>
            <a:lvl4pPr marL="1371173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7" indent="0">
              <a:buNone/>
              <a:defRPr sz="1400"/>
            </a:lvl7pPr>
            <a:lvl8pPr marL="3199405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2AEBFA-80C4-4D52-82C5-76A673726F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E9F162-0D39-493C-A433-0DF18D24D91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7" y="303216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E57B3-81AE-472C-B3DD-137FC1B4102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959F9B-AD7E-4610-AA9D-0269199BD2D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BD2035-98E7-4335-9F2C-5BE618951B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6" y="301628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3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57C3F2-C0B6-4B8E-8B64-E23D70FF777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41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41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15" indent="0">
              <a:buNone/>
              <a:defRPr sz="2400"/>
            </a:lvl3pPr>
            <a:lvl4pPr marL="1371173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7" indent="0">
              <a:buNone/>
              <a:defRPr sz="2000"/>
            </a:lvl7pPr>
            <a:lvl8pPr marL="3199405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41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FC5F1-B97A-4DD8-938C-43E3F9E61C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8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8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1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  <a:p>
            <a:pPr lvl="4"/>
            <a:r>
              <a:rPr lang="en-GB" smtClean="0"/>
              <a:t>Восьмой уровень структуры</a:t>
            </a:r>
          </a:p>
          <a:p>
            <a:pPr lvl="4"/>
            <a:r>
              <a:rPr lang="en-GB" smtClean="0"/>
              <a:t>Девятый уровень структуры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1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91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F8E48B3-861A-4BB5-881E-5ACA70FB0AF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719" indent="-285662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2643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599702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6760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3819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0876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7935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4991" indent="-228529" algn="ctr" defTabSz="44912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794" indent="-342794" algn="l" defTabSz="44912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719" indent="-285662" algn="l" defTabSz="44912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2643" indent="-228529" algn="l" defTabSz="44912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599702" indent="-228529" algn="l" defTabSz="44912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6760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3819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0876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7935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4991" indent="-228529" algn="l" defTabSz="44912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5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7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5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61" tIns="50382" rIns="100761" bIns="50382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8"/>
            <a:ext cx="9072563" cy="4989036"/>
          </a:xfrm>
          <a:prstGeom prst="rect">
            <a:avLst/>
          </a:prstGeom>
        </p:spPr>
        <p:txBody>
          <a:bodyPr vert="horz" lIns="100761" tIns="50382" rIns="100761" bIns="5038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702"/>
            <a:ext cx="2352146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702"/>
            <a:ext cx="3192198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702"/>
            <a:ext cx="2352146" cy="402483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48B3-861A-4BB5-881E-5ACA70FB0AF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100763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61" indent="-377861" algn="l" defTabSz="100763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699" indent="-314883" algn="l" defTabSz="100763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539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352" indent="-251908" algn="l" defTabSz="100763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167" indent="-251908" algn="l" defTabSz="100763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281" y="422254"/>
            <a:ext cx="9359900" cy="77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27711" rIns="0" bIns="0" anchor="ctr" anchorCtr="1"/>
          <a:lstStyle/>
          <a:p>
            <a:pPr algn="ctr">
              <a:lnSpc>
                <a:spcPct val="95000"/>
              </a:lnSpc>
              <a:tabLst>
                <a:tab pos="723675" algn="l"/>
                <a:tab pos="1447347" algn="l"/>
                <a:tab pos="2171025" algn="l"/>
                <a:tab pos="2894700" algn="l"/>
                <a:tab pos="3618373" algn="l"/>
                <a:tab pos="4342050" algn="l"/>
                <a:tab pos="5065724" algn="l"/>
                <a:tab pos="5789399" algn="l"/>
                <a:tab pos="6513074" algn="l"/>
                <a:tab pos="7236749" algn="l"/>
                <a:tab pos="7960424" algn="l"/>
                <a:tab pos="8684099" algn="l"/>
              </a:tabLst>
            </a:pPr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Анимация</a:t>
            </a:r>
            <a:endParaRPr lang="ru-RU" sz="32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hape 5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254099" y="1565259"/>
            <a:ext cx="78105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Основы анимации на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718" y="1279508"/>
            <a:ext cx="907262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Анимация – это динамическое изменение внешнего вида или положения в пространстве у какого-либо элемента.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Даже на текущий момент больший потенциал для анимации остается у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JavaScript.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Но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CSS3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позволяет меньшими усилиями осуществлять реализовывать простую анимацию на странице сайта.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Реализуется двумя основными свойствами: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transition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переход от одного состояния к другому</a:t>
            </a:r>
            <a:endParaRPr lang="en-US" dirty="0" smtClean="0">
              <a:solidFill>
                <a:srgbClr val="11111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и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animation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изменение по условиям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Начнем с простого -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156" y="1708135"/>
            <a:ext cx="8001055" cy="3699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Свойство записывается универсально:</a:t>
            </a:r>
          </a:p>
          <a:p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transition: all </a:t>
            </a:r>
            <a:r>
              <a:rPr lang="en-US" dirty="0" smtClean="0">
                <a:solidFill>
                  <a:srgbClr val="00B050"/>
                </a:solidFill>
              </a:rPr>
              <a:t>0.45s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 smtClean="0"/>
              <a:t> </a:t>
            </a:r>
            <a:r>
              <a:rPr lang="ru-RU" dirty="0" smtClean="0"/>
              <a:t>в данном примере указывает на отслеживаемое свойство </a:t>
            </a:r>
            <a:r>
              <a:rPr lang="en-US" dirty="0" err="1" smtClean="0"/>
              <a:t>css</a:t>
            </a:r>
            <a:r>
              <a:rPr lang="ru-RU" dirty="0" smtClean="0"/>
              <a:t> у этого элемента, которое будет плавно изменяться(можно указать конкретное, например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0.45s </a:t>
            </a:r>
            <a:r>
              <a:rPr lang="ru-RU" dirty="0" smtClean="0"/>
              <a:t>указывает на то, сколько времени продлится переход(анимация)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ease</a:t>
            </a:r>
            <a:r>
              <a:rPr lang="ru-RU" dirty="0" smtClean="0"/>
              <a:t> – тип перехода(плавный, нарастающий, резкий, линейный и </a:t>
            </a:r>
            <a:r>
              <a:rPr lang="ru-RU" dirty="0" err="1" smtClean="0"/>
              <a:t>т.д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– последнее значение – это время задержки перед началом анимации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4032" y="1422382"/>
            <a:ext cx="8858312" cy="444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сделать красивый эффект затухания при наведении на картинку:</a:t>
            </a:r>
          </a:p>
          <a:p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=“images/pic.png” alt=“”&gt;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CSS:</a:t>
            </a:r>
          </a:p>
          <a:p>
            <a:endParaRPr lang="en-US" dirty="0" smtClean="0"/>
          </a:p>
          <a:p>
            <a:r>
              <a:rPr lang="en-US" sz="2000" dirty="0" err="1" smtClean="0"/>
              <a:t>img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en-US" sz="2000" dirty="0" smtClean="0"/>
              <a:t>:1;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transition: </a:t>
            </a:r>
            <a:r>
              <a:rPr lang="en-US" sz="2000" dirty="0" smtClean="0"/>
              <a:t>opacity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1s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sz="2000" dirty="0" smtClean="0">
                <a:solidFill>
                  <a:srgbClr val="00B050"/>
                </a:solidFill>
              </a:rPr>
              <a:t>0s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img</a:t>
            </a:r>
            <a:r>
              <a:rPr lang="en-US" sz="2000" dirty="0" err="1" smtClean="0">
                <a:solidFill>
                  <a:schemeClr val="tx2"/>
                </a:solidFill>
              </a:rPr>
              <a:t>:hover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opacity</a:t>
            </a:r>
            <a:r>
              <a:rPr lang="en-US" sz="2000" dirty="0" smtClean="0"/>
              <a:t>:0.2;</a:t>
            </a:r>
          </a:p>
          <a:p>
            <a:r>
              <a:rPr lang="en-US" sz="2000" dirty="0" smtClean="0"/>
              <a:t>}</a:t>
            </a:r>
            <a:endParaRPr lang="ru-RU" sz="2000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endParaRPr lang="ru-RU" sz="3200" dirty="0" smtClean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6842" y="1565259"/>
            <a:ext cx="9215502" cy="533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Свойство записывается универсально и похожим на </a:t>
            </a:r>
            <a:r>
              <a:rPr lang="en-US" dirty="0" smtClean="0"/>
              <a:t>transition </a:t>
            </a:r>
            <a:r>
              <a:rPr lang="ru-RU" dirty="0" smtClean="0"/>
              <a:t>образом: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animation: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animation-name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0.45s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ease </a:t>
            </a:r>
            <a:r>
              <a:rPr lang="en-US" dirty="0" smtClean="0">
                <a:solidFill>
                  <a:srgbClr val="00B050"/>
                </a:solidFill>
              </a:rPr>
              <a:t>0s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С тем отличием, что вместо указания изменяемого свойства, записывается придуманное название для анимации.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Дальше в том же файле описывается, что должно произойти при указании такой анимации – в примере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animation-name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Такое описание называется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keyframes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</a:rPr>
              <a:t>Анимация реагирует на время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infinite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– бесконечность(т.е. </a:t>
            </a:r>
            <a:r>
              <a:rPr lang="ru-RU" smtClean="0">
                <a:solidFill>
                  <a:srgbClr val="FF0000"/>
                </a:solidFill>
              </a:rPr>
              <a:t>будет </a:t>
            </a:r>
            <a:r>
              <a:rPr lang="ru-RU" dirty="0" smtClean="0">
                <a:solidFill>
                  <a:srgbClr val="FF0000"/>
                </a:solidFill>
              </a:rPr>
              <a:t>зациклена)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Пример записи анимации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156" y="1636697"/>
            <a:ext cx="9286940" cy="576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&lt;div class=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Droid Sans Mono" pitchFamily="33" charset="0"/>
                <a:cs typeface="Arial" charset="0"/>
              </a:rPr>
              <a:t>“animated”</a:t>
            </a:r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&gt;</a:t>
            </a:r>
            <a:r>
              <a:rPr lang="ru-RU" dirty="0" smtClean="0"/>
              <a:t>Магия и волшебство </a:t>
            </a:r>
            <a:r>
              <a:rPr lang="en-US" dirty="0" smtClean="0"/>
              <a:t>CSS</a:t>
            </a:r>
            <a:r>
              <a:rPr lang="en-US" b="1" dirty="0" smtClean="0">
                <a:solidFill>
                  <a:srgbClr val="1E90FF"/>
                </a:solidFill>
                <a:latin typeface="Droid Sans Mono" pitchFamily="33" charset="0"/>
                <a:cs typeface="Arial" charset="0"/>
              </a:rPr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CSS: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animated</a:t>
            </a:r>
            <a:r>
              <a:rPr lang="en-US" dirty="0" err="1" smtClean="0">
                <a:solidFill>
                  <a:schemeClr val="tx2"/>
                </a:solidFill>
              </a:rPr>
              <a:t>:hover</a:t>
            </a:r>
            <a:r>
              <a:rPr lang="en-US" dirty="0" smtClean="0"/>
              <a:t>  {</a:t>
            </a:r>
          </a:p>
          <a:p>
            <a:r>
              <a:rPr lang="en-US" dirty="0" smtClean="0"/>
              <a:t>	animation: move 10s linear 0s;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@</a:t>
            </a:r>
            <a:r>
              <a:rPr lang="en-US" dirty="0" err="1" smtClean="0">
                <a:solidFill>
                  <a:srgbClr val="7030A0"/>
                </a:solidFill>
              </a:rPr>
              <a:t>keyframes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move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from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background: purple;</a:t>
            </a:r>
          </a:p>
          <a:p>
            <a:r>
              <a:rPr lang="en-US" dirty="0" smtClean="0"/>
              <a:t>		padding: 0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to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background: brown;</a:t>
            </a:r>
          </a:p>
          <a:p>
            <a:r>
              <a:rPr lang="en-US" dirty="0" smtClean="0"/>
              <a:t>		padding: 50px 0;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14919</TotalTime>
  <Words>137</Words>
  <Application>Microsoft Office PowerPoint</Application>
  <PresentationFormat>Custom</PresentationFormat>
  <Paragraphs>71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Тема Office</vt:lpstr>
      <vt:lpstr>1_Тема Office</vt:lpstr>
      <vt:lpstr>Slide 1</vt:lpstr>
      <vt:lpstr>Основы анимации на CSS</vt:lpstr>
      <vt:lpstr>Начнем с простого - transition</vt:lpstr>
      <vt:lpstr>Пример transition</vt:lpstr>
      <vt:lpstr>Animation</vt:lpstr>
      <vt:lpstr>Пример записи анимации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Evgeniy</dc:creator>
  <cp:lastModifiedBy>Evgeniy Kasyanenko</cp:lastModifiedBy>
  <cp:revision>2665</cp:revision>
  <cp:lastPrinted>1601-01-01T00:00:00Z</cp:lastPrinted>
  <dcterms:created xsi:type="dcterms:W3CDTF">2012-11-22T18:41:41Z</dcterms:created>
  <dcterms:modified xsi:type="dcterms:W3CDTF">2017-11-09T09:06:58Z</dcterms:modified>
</cp:coreProperties>
</file>