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80C7-D929-403D-B0A5-0DE67E0E1270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BA0F-83F0-4F17-9C0E-FBF8B65F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6920345" cy="19812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‘Lime’</a:t>
            </a:r>
            <a:endParaRPr lang="en-US" sz="8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953000"/>
            <a:ext cx="4648200" cy="1676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SERVICES </a:t>
            </a:r>
          </a:p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</a:t>
            </a:r>
          </a:p>
          <a:p>
            <a:r>
              <a:rPr lang="en-US" sz="28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 TEAM PROJECT</a:t>
            </a:r>
            <a:endParaRPr lang="en-US" sz="2800" b="1" dirty="0">
              <a:ln w="12700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598"/>
            <a:ext cx="3810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Telerik</a:t>
            </a:r>
            <a:r>
              <a:rPr lang="en-US" sz="3200" b="1" cap="none" spc="0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Academy</a:t>
            </a:r>
            <a:endParaRPr lang="en-US" sz="3200" b="1" cap="none" spc="0" dirty="0">
              <a:ln w="12700">
                <a:solidFill>
                  <a:srgbClr val="FFFF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5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629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‘Lime’ Presents</a:t>
            </a:r>
            <a:endParaRPr lang="en-US" b="1" dirty="0">
              <a:ln w="12700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2602853"/>
            <a:ext cx="5791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err="1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ThinkShare</a:t>
            </a:r>
            <a:endParaRPr lang="en-US" sz="72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2697514" cy="231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4957" y="4114800"/>
            <a:ext cx="629408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new creative forum for sharing your thoughts, ideas and many more…</a:t>
            </a:r>
            <a:endParaRPr lang="en-US" sz="4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8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5943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315200" cy="4373563"/>
          </a:xfrm>
        </p:spPr>
        <p:txBody>
          <a:bodyPr/>
          <a:lstStyle/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epitsin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Елена Пицин </a:t>
            </a:r>
            <a:r>
              <a:rPr lang="az-Cyrl-AZ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b="1" dirty="0" smtClean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julia.meleshko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Юлия Мелешко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TeodorTunev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Теодор Тунев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bankoff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Йордан Банков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archangelmichael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Ради Шикеров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ivandanov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Иван Данов )</a:t>
            </a:r>
          </a:p>
          <a:p>
            <a:pPr latinLnBrk="1"/>
            <a:r>
              <a:rPr lang="en-US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bangiev</a:t>
            </a:r>
            <a:r>
              <a:rPr 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 </a:t>
            </a:r>
            <a:r>
              <a:rPr lang="az-Cyrl-AZ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Иван Бангиев </a:t>
            </a:r>
            <a:r>
              <a:rPr lang="az-Cyrl-AZ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az-Cyrl-AZ" b="1" dirty="0">
              <a:ln w="12700">
                <a:solidFill>
                  <a:schemeClr val="tx1"/>
                </a:solidFill>
                <a:prstDash val="solid"/>
              </a:ln>
              <a:solidFill>
                <a:srgbClr val="05E4F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1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 Database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5" y="1676400"/>
            <a:ext cx="816406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710"/>
            <a:ext cx="8229600" cy="11430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 of Provided Services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1710"/>
            <a:ext cx="8156512" cy="53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Our Web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7" y="1981200"/>
            <a:ext cx="729716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66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 </a:t>
            </a:r>
            <a:b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 Your Attention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rgbClr val="05E4F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976932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490" y="5811474"/>
            <a:ext cx="804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GITHUB </a:t>
            </a:r>
            <a:r>
              <a:rPr lang="en-US" sz="3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en-US" sz="3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5E4F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https://github.com/ThinkShare</a:t>
            </a:r>
          </a:p>
        </p:txBody>
      </p:sp>
    </p:spTree>
    <p:extLst>
      <p:ext uri="{BB962C8B-B14F-4D97-AF65-F5344CB8AC3E}">
        <p14:creationId xmlns:p14="http://schemas.microsoft.com/office/powerpoint/2010/main" val="40590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‘Lime’</vt:lpstr>
      <vt:lpstr>Team ‘Lime’ Presents</vt:lpstr>
      <vt:lpstr>Team Members</vt:lpstr>
      <vt:lpstr>Project Database Diagram</vt:lpstr>
      <vt:lpstr>List of Provided Services</vt:lpstr>
      <vt:lpstr>Our Web Client</vt:lpstr>
      <vt:lpstr>Thank You 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‘Lime’</dc:title>
  <dc:creator>ARCHANGEL</dc:creator>
  <cp:lastModifiedBy>ARCHANGEL</cp:lastModifiedBy>
  <cp:revision>10</cp:revision>
  <dcterms:created xsi:type="dcterms:W3CDTF">2014-09-19T02:02:05Z</dcterms:created>
  <dcterms:modified xsi:type="dcterms:W3CDTF">2014-09-19T04:25:54Z</dcterms:modified>
</cp:coreProperties>
</file>