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</p:sldIdLst>
  <p:sldSz cx="8640763" cy="5040313"/>
  <p:notesSz cx="6858000" cy="9144000"/>
  <p:defaultTextStyle>
    <a:defPPr>
      <a:defRPr lang="en-US"/>
    </a:defPPr>
    <a:lvl1pPr marL="0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88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78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66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55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44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32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21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09" algn="l" defTabSz="691178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24885"/>
            <a:ext cx="6480572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647331"/>
            <a:ext cx="6480572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68350"/>
            <a:ext cx="1863165" cy="42714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68350"/>
            <a:ext cx="5481484" cy="42714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56579"/>
            <a:ext cx="7452658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373044"/>
            <a:ext cx="7452658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41750"/>
            <a:ext cx="3672324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41750"/>
            <a:ext cx="3672324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68350"/>
            <a:ext cx="7452658" cy="97422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35577"/>
            <a:ext cx="365544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41114"/>
            <a:ext cx="3655447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35577"/>
            <a:ext cx="3673450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41114"/>
            <a:ext cx="3673450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25712"/>
            <a:ext cx="4374386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25712"/>
            <a:ext cx="4374386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68350"/>
            <a:ext cx="745265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41750"/>
            <a:ext cx="745265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B033-A0F2-4DCA-8F97-95B8CF3561C5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671624"/>
            <a:ext cx="29162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D67-D50C-4ADE-943C-77774A60C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kumimoji="1"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kumimoji="1"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>
            <a:off x="307210" y="1342981"/>
            <a:ext cx="2511108" cy="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16906" y="1699635"/>
            <a:ext cx="2501412" cy="3386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16906" y="2072553"/>
            <a:ext cx="2501412" cy="9427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07210" y="2423101"/>
            <a:ext cx="2511108" cy="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07210" y="2783141"/>
            <a:ext cx="2511108" cy="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07210" y="3143181"/>
            <a:ext cx="2511108" cy="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07210" y="3503221"/>
            <a:ext cx="2511108" cy="0"/>
          </a:xfrm>
          <a:prstGeom prst="line">
            <a:avLst/>
          </a:prstGeom>
          <a:ln w="38100" cap="rnd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82663" y="4043567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化合物並進移動：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49171" y="4054248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化合物回転移動：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22073" y="4043567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化合物内部自由度：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endParaRPr 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4" t="19012" r="10745" b="9393"/>
          <a:stretch/>
        </p:blipFill>
        <p:spPr>
          <a:xfrm>
            <a:off x="307216" y="1474442"/>
            <a:ext cx="2386559" cy="204068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8" t="17126" r="10333" b="14983"/>
          <a:stretch/>
        </p:blipFill>
        <p:spPr>
          <a:xfrm>
            <a:off x="51547" y="1126109"/>
            <a:ext cx="612519" cy="459389"/>
          </a:xfrm>
          <a:prstGeom prst="rect">
            <a:avLst/>
          </a:prstGeom>
        </p:spPr>
      </p:pic>
      <p:sp>
        <p:nvSpPr>
          <p:cNvPr id="37" name="下カーブ矢印 36"/>
          <p:cNvSpPr/>
          <p:nvPr/>
        </p:nvSpPr>
        <p:spPr>
          <a:xfrm rot="2642571">
            <a:off x="3721115" y="1612706"/>
            <a:ext cx="2176427" cy="110672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8" t="17126" r="10333" b="14983"/>
          <a:stretch/>
        </p:blipFill>
        <p:spPr>
          <a:xfrm>
            <a:off x="3116235" y="2081980"/>
            <a:ext cx="1764648" cy="1323485"/>
          </a:xfrm>
          <a:prstGeom prst="rect">
            <a:avLst/>
          </a:prstGeom>
        </p:spPr>
      </p:pic>
      <p:graphicFrame>
        <p:nvGraphicFramePr>
          <p:cNvPr id="39" name="オブジェクト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963432"/>
              </p:ext>
            </p:extLst>
          </p:nvPr>
        </p:nvGraphicFramePr>
        <p:xfrm>
          <a:off x="6250817" y="683859"/>
          <a:ext cx="2009017" cy="152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S ChemDraw Drawing" r:id="rId6" imgW="1312120" imgH="993023" progId="ChemDraw.Document.6.0">
                  <p:embed/>
                </p:oleObj>
              </mc:Choice>
              <mc:Fallback>
                <p:oleObj name="CS ChemDraw Drawing" r:id="rId6" imgW="1312120" imgH="99302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0817" y="683859"/>
                        <a:ext cx="2009017" cy="1520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オブジェクト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55340"/>
              </p:ext>
            </p:extLst>
          </p:nvPr>
        </p:nvGraphicFramePr>
        <p:xfrm>
          <a:off x="6186214" y="2743716"/>
          <a:ext cx="2392842" cy="119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S ChemDraw Drawing" r:id="rId8" imgW="1563654" imgH="782526" progId="ChemDraw.Document.6.0">
                  <p:embed/>
                </p:oleObj>
              </mc:Choice>
              <mc:Fallback>
                <p:oleObj name="CS ChemDraw Drawing" r:id="rId8" imgW="1563654" imgH="7825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6214" y="2743716"/>
                        <a:ext cx="2392842" cy="1197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線矢印コネクタ 40"/>
          <p:cNvCxnSpPr/>
          <p:nvPr/>
        </p:nvCxnSpPr>
        <p:spPr>
          <a:xfrm flipV="1">
            <a:off x="7375490" y="1825454"/>
            <a:ext cx="14305" cy="9182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2818318" y="1342981"/>
            <a:ext cx="0" cy="36004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818318" y="2081973"/>
            <a:ext cx="0" cy="341186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2818318" y="2783141"/>
            <a:ext cx="0" cy="36004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307645" y="3136228"/>
            <a:ext cx="0" cy="36004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07645" y="2423101"/>
            <a:ext cx="0" cy="36004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17072" y="1712506"/>
            <a:ext cx="0" cy="360040"/>
          </a:xfrm>
          <a:prstGeom prst="line">
            <a:avLst/>
          </a:prstGeom>
          <a:ln w="381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914913" y="2810594"/>
            <a:ext cx="6575185" cy="21922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42" tIns="32271" rIns="64542" bIns="32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1"/>
          </a:p>
        </p:txBody>
      </p:sp>
      <p:sp>
        <p:nvSpPr>
          <p:cNvPr id="17" name="角丸四角形 16"/>
          <p:cNvSpPr/>
          <p:nvPr/>
        </p:nvSpPr>
        <p:spPr>
          <a:xfrm>
            <a:off x="914913" y="33914"/>
            <a:ext cx="6575185" cy="2080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542" tIns="32271" rIns="64542" bIns="32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1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5" t="29750" r="38188" b="36898"/>
          <a:stretch/>
        </p:blipFill>
        <p:spPr>
          <a:xfrm>
            <a:off x="1407684" y="607843"/>
            <a:ext cx="680704" cy="76238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7896" r="22826" b="33295"/>
          <a:stretch/>
        </p:blipFill>
        <p:spPr>
          <a:xfrm>
            <a:off x="2827445" y="2810597"/>
            <a:ext cx="3028061" cy="168829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1" t="23823" r="33064" b="27339"/>
          <a:stretch/>
        </p:blipFill>
        <p:spPr>
          <a:xfrm>
            <a:off x="5779619" y="270138"/>
            <a:ext cx="1423125" cy="128257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6" t="15485" r="29127" b="16618"/>
          <a:stretch/>
        </p:blipFill>
        <p:spPr>
          <a:xfrm>
            <a:off x="3582292" y="282896"/>
            <a:ext cx="1157657" cy="125705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302131" y="1542234"/>
            <a:ext cx="995785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スコア＝</a:t>
            </a:r>
            <a:r>
              <a:rPr lang="en-US" altLang="ja-JP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</a:p>
          <a:p>
            <a:r>
              <a:rPr lang="ja-JP" altLang="en-US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重原子数＝</a:t>
            </a:r>
            <a:r>
              <a:rPr lang="en-US" altLang="ja-JP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85929" y="1540782"/>
            <a:ext cx="995785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スコア＝</a:t>
            </a:r>
            <a:r>
              <a:rPr lang="en-US" altLang="ja-JP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</a:p>
          <a:p>
            <a:r>
              <a:rPr lang="ja-JP" altLang="en-US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重原子数＝</a:t>
            </a:r>
            <a:r>
              <a:rPr lang="en-US" altLang="ja-JP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endParaRPr lang="en-US" sz="1129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34198" y="1540782"/>
            <a:ext cx="1085554" cy="4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スコア＝</a:t>
            </a:r>
            <a:r>
              <a:rPr lang="en-US" altLang="ja-JP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</a:p>
          <a:p>
            <a:r>
              <a:rPr lang="ja-JP" altLang="en-US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重原子数＝</a:t>
            </a:r>
            <a:r>
              <a:rPr lang="en-US" altLang="ja-JP" sz="1129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lang="en-US" sz="1129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11692" y="4537497"/>
            <a:ext cx="235352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score_sum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0)+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7+8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　　</a:t>
            </a:r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</a:p>
          <a:p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score_max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max(5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7, 8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75131" y="124988"/>
            <a:ext cx="1034257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フラグメント</a:t>
            </a:r>
            <a:endParaRPr lang="en-US" altLang="ja-JP" sz="1412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75127" y="2990331"/>
            <a:ext cx="728084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化合物</a:t>
            </a:r>
            <a:endParaRPr lang="en-US" altLang="ja-JP" sz="1412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2088388" y="2180122"/>
            <a:ext cx="471932" cy="5967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5855506" y="2180122"/>
            <a:ext cx="491286" cy="5630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205028" y="2170496"/>
            <a:ext cx="0" cy="5918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44</Words>
  <Application>Microsoft Office PowerPoint</Application>
  <PresentationFormat>ユーザー設定</PresentationFormat>
  <Paragraphs>13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ＭＳ Ｐゴシック</vt:lpstr>
      <vt:lpstr>メイリオ</vt:lpstr>
      <vt:lpstr>Arial</vt:lpstr>
      <vt:lpstr>Calibri</vt:lpstr>
      <vt:lpstr>Calibri Light</vt:lpstr>
      <vt:lpstr>Office テーマ</vt:lpstr>
      <vt:lpstr>CS ChemDraw Drawing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Keisuke Yanagisawa</dc:creator>
  <cp:lastModifiedBy>Keisuke Yanagisawa</cp:lastModifiedBy>
  <cp:revision>5</cp:revision>
  <dcterms:created xsi:type="dcterms:W3CDTF">2016-01-21T09:55:31Z</dcterms:created>
  <dcterms:modified xsi:type="dcterms:W3CDTF">2016-02-02T07:22:02Z</dcterms:modified>
</cp:coreProperties>
</file>