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4400213" cy="11520488"/>
  <p:notesSz cx="6858000" cy="9144000"/>
  <p:defaultTextStyle>
    <a:defPPr>
      <a:defRPr lang="en-US"/>
    </a:defPPr>
    <a:lvl1pPr marL="0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1pPr>
    <a:lvl2pPr marL="622066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2pPr>
    <a:lvl3pPr marL="1244133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3pPr>
    <a:lvl4pPr marL="1866199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4pPr>
    <a:lvl5pPr marL="2488265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5pPr>
    <a:lvl6pPr marL="3110332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6pPr>
    <a:lvl7pPr marL="3732398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7pPr>
    <a:lvl8pPr marL="4354464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8pPr>
    <a:lvl9pPr marL="4976531" algn="l" defTabSz="1244133" rtl="0" eaLnBrk="1" latinLnBrk="0" hangingPunct="1">
      <a:defRPr sz="2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088F-18F2-47F3-B89E-830CF292486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6B9F-BFED-46EC-B7CE-2C7C7BAA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6B9F-BFED-46EC-B7CE-2C7C7BAA6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885414"/>
            <a:ext cx="12240181" cy="401083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050924"/>
            <a:ext cx="10800160" cy="278145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13359"/>
            <a:ext cx="3105046" cy="976308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13359"/>
            <a:ext cx="9135135" cy="976308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872125"/>
            <a:ext cx="12420184" cy="479220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709663"/>
            <a:ext cx="12420184" cy="252010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066796"/>
            <a:ext cx="6120091" cy="73096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066796"/>
            <a:ext cx="6120091" cy="73096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13362"/>
            <a:ext cx="12420184" cy="222676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824120"/>
            <a:ext cx="6091964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208178"/>
            <a:ext cx="6091964" cy="61895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824120"/>
            <a:ext cx="6121966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208178"/>
            <a:ext cx="6121966" cy="61895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8032"/>
            <a:ext cx="4644444" cy="268811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658740"/>
            <a:ext cx="7290108" cy="8187013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456146"/>
            <a:ext cx="4644444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8032"/>
            <a:ext cx="4644444" cy="268811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658740"/>
            <a:ext cx="7290108" cy="8187013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456146"/>
            <a:ext cx="4644444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13362"/>
            <a:ext cx="12420184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066796"/>
            <a:ext cx="12420184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677788"/>
            <a:ext cx="32400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213B-B0B5-486A-8547-DCAB487999F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677788"/>
            <a:ext cx="48600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677788"/>
            <a:ext cx="32400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1D10-4265-40B0-A92E-4EB82BD1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グループ化 169"/>
          <p:cNvGrpSpPr/>
          <p:nvPr/>
        </p:nvGrpSpPr>
        <p:grpSpPr>
          <a:xfrm>
            <a:off x="1" y="162232"/>
            <a:ext cx="14209541" cy="4555832"/>
            <a:chOff x="1" y="162232"/>
            <a:chExt cx="14209541" cy="4555832"/>
          </a:xfrm>
        </p:grpSpPr>
        <p:grpSp>
          <p:nvGrpSpPr>
            <p:cNvPr id="171" name="グループ化 170"/>
            <p:cNvGrpSpPr/>
            <p:nvPr/>
          </p:nvGrpSpPr>
          <p:grpSpPr>
            <a:xfrm>
              <a:off x="113274" y="264759"/>
              <a:ext cx="2266446" cy="2069029"/>
              <a:chOff x="7181890" y="485300"/>
              <a:chExt cx="2779174" cy="2537097"/>
            </a:xfrm>
          </p:grpSpPr>
          <p:grpSp>
            <p:nvGrpSpPr>
              <p:cNvPr id="188" name="グループ化 187"/>
              <p:cNvGrpSpPr/>
              <p:nvPr/>
            </p:nvGrpSpPr>
            <p:grpSpPr>
              <a:xfrm>
                <a:off x="7181890" y="540198"/>
                <a:ext cx="2779174" cy="2482199"/>
                <a:chOff x="7719908" y="1472930"/>
                <a:chExt cx="2779174" cy="2482199"/>
              </a:xfrm>
            </p:grpSpPr>
            <p:sp>
              <p:nvSpPr>
                <p:cNvPr id="194" name="フローチャート: 磁気ディスク 193"/>
                <p:cNvSpPr/>
                <p:nvPr/>
              </p:nvSpPr>
              <p:spPr>
                <a:xfrm>
                  <a:off x="7719908" y="1472930"/>
                  <a:ext cx="2779174" cy="2482199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pic>
              <p:nvPicPr>
                <p:cNvPr id="195" name="図 1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983622">
                  <a:off x="8047547" y="2212944"/>
                  <a:ext cx="1080452" cy="810339"/>
                </a:xfrm>
                <a:prstGeom prst="rect">
                  <a:avLst/>
                </a:prstGeom>
              </p:spPr>
            </p:pic>
            <p:pic>
              <p:nvPicPr>
                <p:cNvPr id="196" name="図 19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680231">
                  <a:off x="7616013" y="2673420"/>
                  <a:ext cx="889867" cy="667400"/>
                </a:xfrm>
                <a:prstGeom prst="rect">
                  <a:avLst/>
                </a:prstGeom>
              </p:spPr>
            </p:pic>
            <p:pic>
              <p:nvPicPr>
                <p:cNvPr id="197" name="図 19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892335">
                  <a:off x="8258803" y="2957621"/>
                  <a:ext cx="818116" cy="613587"/>
                </a:xfrm>
                <a:prstGeom prst="rect">
                  <a:avLst/>
                </a:prstGeom>
              </p:spPr>
            </p:pic>
          </p:grpSp>
          <p:pic>
            <p:nvPicPr>
              <p:cNvPr id="189" name="図 18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7504" y="2120066"/>
                <a:ext cx="1017795" cy="763348"/>
              </a:xfrm>
              <a:prstGeom prst="rect">
                <a:avLst/>
              </a:prstGeom>
            </p:spPr>
          </p:pic>
          <p:pic>
            <p:nvPicPr>
              <p:cNvPr id="190" name="図 18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181999">
                <a:off x="8683026" y="1473811"/>
                <a:ext cx="1017795" cy="763348"/>
              </a:xfrm>
              <a:prstGeom prst="rect">
                <a:avLst/>
              </a:prstGeom>
            </p:spPr>
          </p:pic>
          <p:pic>
            <p:nvPicPr>
              <p:cNvPr id="191" name="図 1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2999" y="491601"/>
                <a:ext cx="1017797" cy="763348"/>
              </a:xfrm>
              <a:prstGeom prst="rect">
                <a:avLst/>
              </a:prstGeom>
            </p:spPr>
          </p:pic>
          <p:pic>
            <p:nvPicPr>
              <p:cNvPr id="192" name="図 19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500381">
                <a:off x="8936125" y="2154685"/>
                <a:ext cx="1017795" cy="763348"/>
              </a:xfrm>
              <a:prstGeom prst="rect">
                <a:avLst/>
              </a:prstGeom>
            </p:spPr>
          </p:pic>
          <p:pic>
            <p:nvPicPr>
              <p:cNvPr id="193" name="図 19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51561">
                <a:off x="8504901" y="612525"/>
                <a:ext cx="1017797" cy="763348"/>
              </a:xfrm>
              <a:prstGeom prst="rect">
                <a:avLst/>
              </a:prstGeom>
            </p:spPr>
          </p:pic>
        </p:grpSp>
        <p:sp>
          <p:nvSpPr>
            <p:cNvPr id="172" name="テキスト ボックス 171"/>
            <p:cNvSpPr txBox="1"/>
            <p:nvPr/>
          </p:nvSpPr>
          <p:spPr>
            <a:xfrm>
              <a:off x="1" y="2660856"/>
              <a:ext cx="2492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化合物データベース</a:t>
              </a:r>
              <a:endParaRPr kumimoji="0" lang="en-US" altLang="ja-JP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1,000</a:t>
              </a:r>
              <a:r>
                <a: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万件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3" name="台形 172"/>
            <p:cNvSpPr/>
            <p:nvPr/>
          </p:nvSpPr>
          <p:spPr>
            <a:xfrm rot="5400000">
              <a:off x="3453290" y="-207699"/>
              <a:ext cx="2318852" cy="3058713"/>
            </a:xfrm>
            <a:prstGeom prst="trapezoid">
              <a:avLst>
                <a:gd name="adj" fmla="val 34728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91000"/>
                    <a:lumOff val="9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グループ化 173"/>
            <p:cNvGrpSpPr/>
            <p:nvPr/>
          </p:nvGrpSpPr>
          <p:grpSpPr>
            <a:xfrm>
              <a:off x="6958351" y="523897"/>
              <a:ext cx="1787022" cy="1546887"/>
              <a:chOff x="7509529" y="803063"/>
              <a:chExt cx="2191292" cy="1896832"/>
            </a:xfrm>
          </p:grpSpPr>
          <p:grpSp>
            <p:nvGrpSpPr>
              <p:cNvPr id="181" name="グループ化 180"/>
              <p:cNvGrpSpPr/>
              <p:nvPr/>
            </p:nvGrpSpPr>
            <p:grpSpPr>
              <a:xfrm>
                <a:off x="7509529" y="862702"/>
                <a:ext cx="2090449" cy="1837193"/>
                <a:chOff x="8047547" y="1795434"/>
                <a:chExt cx="2090449" cy="1837193"/>
              </a:xfrm>
            </p:grpSpPr>
            <p:sp>
              <p:nvSpPr>
                <p:cNvPr id="185" name="フローチャート: 磁気ディスク 184"/>
                <p:cNvSpPr/>
                <p:nvPr/>
              </p:nvSpPr>
              <p:spPr>
                <a:xfrm>
                  <a:off x="8080995" y="1795434"/>
                  <a:ext cx="2057001" cy="1837193"/>
                </a:xfrm>
                <a:prstGeom prst="flowChartMagneticDisk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pic>
              <p:nvPicPr>
                <p:cNvPr id="186" name="図 18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983622">
                  <a:off x="8047547" y="2212944"/>
                  <a:ext cx="1080452" cy="810339"/>
                </a:xfrm>
                <a:prstGeom prst="rect">
                  <a:avLst/>
                </a:prstGeom>
              </p:spPr>
            </p:pic>
            <p:pic>
              <p:nvPicPr>
                <p:cNvPr id="187" name="図 18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892335">
                  <a:off x="8103073" y="2801890"/>
                  <a:ext cx="818116" cy="613587"/>
                </a:xfrm>
                <a:prstGeom prst="rect">
                  <a:avLst/>
                </a:prstGeom>
              </p:spPr>
            </p:pic>
          </p:grpSp>
          <p:pic>
            <p:nvPicPr>
              <p:cNvPr id="182" name="図 1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020" y="1878158"/>
                <a:ext cx="1017795" cy="763347"/>
              </a:xfrm>
              <a:prstGeom prst="rect">
                <a:avLst/>
              </a:prstGeom>
            </p:spPr>
          </p:pic>
          <p:pic>
            <p:nvPicPr>
              <p:cNvPr id="183" name="図 18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99497">
                <a:off x="8683026" y="1318080"/>
                <a:ext cx="1017795" cy="763348"/>
              </a:xfrm>
              <a:prstGeom prst="rect">
                <a:avLst/>
              </a:prstGeom>
            </p:spPr>
          </p:pic>
          <p:pic>
            <p:nvPicPr>
              <p:cNvPr id="184" name="図 18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4460" y="803063"/>
                <a:ext cx="1017797" cy="763348"/>
              </a:xfrm>
              <a:prstGeom prst="rect">
                <a:avLst/>
              </a:prstGeom>
            </p:spPr>
          </p:pic>
        </p:grpSp>
        <p:sp>
          <p:nvSpPr>
            <p:cNvPr id="175" name="テキスト ボックス 174"/>
            <p:cNvSpPr txBox="1"/>
            <p:nvPr/>
          </p:nvSpPr>
          <p:spPr>
            <a:xfrm>
              <a:off x="6706128" y="2662621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フィルタリング後</a:t>
              </a:r>
              <a:endParaRPr kumimoji="0" lang="en-US" altLang="ja-JP" sz="20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化合物サブセット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3217943" y="2660856"/>
              <a:ext cx="27895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Glide</a:t>
              </a:r>
              <a:r>
                <a:rPr kumimoji="0" lang="ja-JP" altLang="en-US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kumimoji="0" lang="en-US" altLang="ja-JP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HTVS</a:t>
              </a:r>
              <a:r>
                <a:rPr kumimoji="0" lang="ja-JP" altLang="en-US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による</a:t>
              </a:r>
              <a:endPara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フィルタ</a:t>
              </a:r>
              <a:r>
                <a:rPr kumimoji="0" lang="ja-JP" altLang="en-US" sz="2400" kern="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リング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7" name="右矢印 176"/>
            <p:cNvSpPr/>
            <p:nvPr/>
          </p:nvSpPr>
          <p:spPr>
            <a:xfrm>
              <a:off x="9506689" y="870503"/>
              <a:ext cx="1520190" cy="102331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対角する 2 つの角を切り取った四角形 177"/>
            <p:cNvSpPr/>
            <p:nvPr/>
          </p:nvSpPr>
          <p:spPr>
            <a:xfrm>
              <a:off x="11721748" y="707886"/>
              <a:ext cx="2487794" cy="1348546"/>
            </a:xfrm>
            <a:prstGeom prst="snip2DiagRect">
              <a:avLst>
                <a:gd name="adj1" fmla="val 24882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Glide</a:t>
              </a:r>
              <a:r>
                <a:rPr lang="ja-JP" altLang="en-US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</a:t>
              </a:r>
              <a:r>
                <a:rPr lang="ja-JP" altLang="en-US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などの</a:t>
              </a:r>
              <a:r>
                <a:rPr lang="en-US" altLang="ja-JP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2400" dirty="0" smtClean="0">
                  <a:solidFill>
                    <a:schemeClr val="bg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通常ドッキングへ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右中かっこ 178"/>
            <p:cNvSpPr/>
            <p:nvPr/>
          </p:nvSpPr>
          <p:spPr>
            <a:xfrm rot="5400000">
              <a:off x="4358399" y="1901279"/>
              <a:ext cx="508634" cy="344356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2888530" y="4194844"/>
              <a:ext cx="34483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kern="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４</a:t>
              </a:r>
              <a:r>
                <a:rPr kumimoji="0" lang="ja-JP" altLang="en-US" sz="2800" kern="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ヶ</a:t>
              </a:r>
              <a:r>
                <a:rPr kumimoji="0" lang="ja-JP" altLang="en-US" sz="2800" kern="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月 </a:t>
              </a:r>
              <a:r>
                <a:rPr kumimoji="0" lang="en-US" altLang="ja-JP" sz="2800" kern="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 1CPU</a:t>
              </a:r>
              <a:r>
                <a:rPr kumimoji="0" lang="ja-JP" altLang="en-US" sz="2800" kern="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コア</a:t>
              </a:r>
              <a:endPara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>
            <a:off x="113274" y="7032599"/>
            <a:ext cx="2266446" cy="2069029"/>
            <a:chOff x="7181890" y="485300"/>
            <a:chExt cx="2779174" cy="2537097"/>
          </a:xfrm>
        </p:grpSpPr>
        <p:grpSp>
          <p:nvGrpSpPr>
            <p:cNvPr id="199" name="グループ化 198"/>
            <p:cNvGrpSpPr/>
            <p:nvPr/>
          </p:nvGrpSpPr>
          <p:grpSpPr>
            <a:xfrm>
              <a:off x="7181890" y="540198"/>
              <a:ext cx="2779174" cy="2482199"/>
              <a:chOff x="7719908" y="1472930"/>
              <a:chExt cx="2779174" cy="2482199"/>
            </a:xfrm>
          </p:grpSpPr>
          <p:sp>
            <p:nvSpPr>
              <p:cNvPr id="205" name="フローチャート: 磁気ディスク 204"/>
              <p:cNvSpPr/>
              <p:nvPr/>
            </p:nvSpPr>
            <p:spPr>
              <a:xfrm>
                <a:off x="7719908" y="1472930"/>
                <a:ext cx="2779174" cy="2482199"/>
              </a:xfrm>
              <a:prstGeom prst="flowChartMagneticDisk">
                <a:avLst/>
              </a:prstGeom>
              <a:solidFill>
                <a:srgbClr val="EBF0F9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206" name="図 20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83622">
                <a:off x="8047547" y="2212944"/>
                <a:ext cx="1080452" cy="810339"/>
              </a:xfrm>
              <a:prstGeom prst="rect">
                <a:avLst/>
              </a:prstGeom>
            </p:spPr>
          </p:pic>
          <p:pic>
            <p:nvPicPr>
              <p:cNvPr id="207" name="図 20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80231">
                <a:off x="7616013" y="2673420"/>
                <a:ext cx="889867" cy="667400"/>
              </a:xfrm>
              <a:prstGeom prst="rect">
                <a:avLst/>
              </a:prstGeom>
            </p:spPr>
          </p:pic>
          <p:pic>
            <p:nvPicPr>
              <p:cNvPr id="208" name="図 20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92335">
                <a:off x="8258803" y="2957621"/>
                <a:ext cx="818116" cy="613587"/>
              </a:xfrm>
              <a:prstGeom prst="rect">
                <a:avLst/>
              </a:prstGeom>
            </p:spPr>
          </p:pic>
        </p:grpSp>
        <p:pic>
          <p:nvPicPr>
            <p:cNvPr id="200" name="図 1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504" y="2120066"/>
              <a:ext cx="1017795" cy="763348"/>
            </a:xfrm>
            <a:prstGeom prst="rect">
              <a:avLst/>
            </a:prstGeom>
          </p:spPr>
        </p:pic>
        <p:pic>
          <p:nvPicPr>
            <p:cNvPr id="201" name="図 20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81999">
              <a:off x="8683026" y="1473811"/>
              <a:ext cx="1017795" cy="763348"/>
            </a:xfrm>
            <a:prstGeom prst="rect">
              <a:avLst/>
            </a:prstGeom>
          </p:spPr>
        </p:pic>
        <p:pic>
          <p:nvPicPr>
            <p:cNvPr id="202" name="図 2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999" y="491601"/>
              <a:ext cx="1017797" cy="763348"/>
            </a:xfrm>
            <a:prstGeom prst="rect">
              <a:avLst/>
            </a:prstGeom>
          </p:spPr>
        </p:pic>
        <p:pic>
          <p:nvPicPr>
            <p:cNvPr id="203" name="図 20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0381">
              <a:off x="8936125" y="2154685"/>
              <a:ext cx="1017795" cy="763348"/>
            </a:xfrm>
            <a:prstGeom prst="rect">
              <a:avLst/>
            </a:prstGeom>
          </p:spPr>
        </p:pic>
        <p:pic>
          <p:nvPicPr>
            <p:cNvPr id="204" name="図 20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51561">
              <a:off x="8504901" y="612525"/>
              <a:ext cx="1017797" cy="763348"/>
            </a:xfrm>
            <a:prstGeom prst="rect">
              <a:avLst/>
            </a:prstGeom>
          </p:spPr>
        </p:pic>
      </p:grpSp>
      <p:sp>
        <p:nvSpPr>
          <p:cNvPr id="209" name="テキスト ボックス 208"/>
          <p:cNvSpPr txBox="1"/>
          <p:nvPr/>
        </p:nvSpPr>
        <p:spPr>
          <a:xfrm>
            <a:off x="1" y="9428696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化合物データベース</a:t>
            </a:r>
            <a:endParaRPr kumimoji="0" lang="en-US" altLang="ja-JP" sz="2000" kern="0" dirty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1,000</a:t>
            </a: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万件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0" name="台形 209"/>
          <p:cNvSpPr/>
          <p:nvPr/>
        </p:nvSpPr>
        <p:spPr>
          <a:xfrm rot="5400000">
            <a:off x="3453290" y="6560141"/>
            <a:ext cx="2318852" cy="3058713"/>
          </a:xfrm>
          <a:prstGeom prst="trapezoid">
            <a:avLst>
              <a:gd name="adj" fmla="val 34728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93000"/>
                  <a:lumOff val="7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グループ化 210"/>
          <p:cNvGrpSpPr/>
          <p:nvPr/>
        </p:nvGrpSpPr>
        <p:grpSpPr>
          <a:xfrm>
            <a:off x="6958351" y="7291737"/>
            <a:ext cx="1787022" cy="1546887"/>
            <a:chOff x="7509529" y="803063"/>
            <a:chExt cx="2191292" cy="1896832"/>
          </a:xfrm>
        </p:grpSpPr>
        <p:grpSp>
          <p:nvGrpSpPr>
            <p:cNvPr id="212" name="グループ化 211"/>
            <p:cNvGrpSpPr/>
            <p:nvPr/>
          </p:nvGrpSpPr>
          <p:grpSpPr>
            <a:xfrm>
              <a:off x="7509529" y="862702"/>
              <a:ext cx="2090449" cy="1837193"/>
              <a:chOff x="8047547" y="1795434"/>
              <a:chExt cx="2090449" cy="1837193"/>
            </a:xfrm>
          </p:grpSpPr>
          <p:sp>
            <p:nvSpPr>
              <p:cNvPr id="216" name="フローチャート: 磁気ディスク 215"/>
              <p:cNvSpPr/>
              <p:nvPr/>
            </p:nvSpPr>
            <p:spPr>
              <a:xfrm>
                <a:off x="8080995" y="1795434"/>
                <a:ext cx="2057001" cy="1837193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pic>
            <p:nvPicPr>
              <p:cNvPr id="217" name="図 2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83622">
                <a:off x="8047547" y="2212944"/>
                <a:ext cx="1080452" cy="810339"/>
              </a:xfrm>
              <a:prstGeom prst="rect">
                <a:avLst/>
              </a:prstGeom>
            </p:spPr>
          </p:pic>
          <p:pic>
            <p:nvPicPr>
              <p:cNvPr id="218" name="図 2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92335">
                <a:off x="8103073" y="2801890"/>
                <a:ext cx="818116" cy="613587"/>
              </a:xfrm>
              <a:prstGeom prst="rect">
                <a:avLst/>
              </a:prstGeom>
            </p:spPr>
          </p:pic>
        </p:grpSp>
        <p:pic>
          <p:nvPicPr>
            <p:cNvPr id="213" name="図 2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020" y="1878158"/>
              <a:ext cx="1017795" cy="763347"/>
            </a:xfrm>
            <a:prstGeom prst="rect">
              <a:avLst/>
            </a:prstGeom>
          </p:spPr>
        </p:pic>
        <p:pic>
          <p:nvPicPr>
            <p:cNvPr id="214" name="図 2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99497">
              <a:off x="8683026" y="1318080"/>
              <a:ext cx="1017795" cy="763348"/>
            </a:xfrm>
            <a:prstGeom prst="rect">
              <a:avLst/>
            </a:prstGeom>
          </p:spPr>
        </p:pic>
        <p:pic>
          <p:nvPicPr>
            <p:cNvPr id="215" name="図 2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460" y="803063"/>
              <a:ext cx="1017797" cy="763348"/>
            </a:xfrm>
            <a:prstGeom prst="rect">
              <a:avLst/>
            </a:prstGeom>
          </p:spPr>
        </p:pic>
      </p:grpSp>
      <p:sp>
        <p:nvSpPr>
          <p:cNvPr id="219" name="テキスト ボックス 218"/>
          <p:cNvSpPr txBox="1"/>
          <p:nvPr/>
        </p:nvSpPr>
        <p:spPr>
          <a:xfrm>
            <a:off x="6706128" y="94304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フィルタリング後</a:t>
            </a:r>
            <a:endParaRPr kumimoji="0" lang="en-US" altLang="ja-JP" sz="2000" kern="0" dirty="0" smtClean="0">
              <a:solidFill>
                <a:prstClr val="black">
                  <a:lumMod val="50000"/>
                  <a:lumOff val="50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化合物サブセット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353397" y="9428696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提案法</a:t>
            </a:r>
            <a:r>
              <a:rPr kumimoji="0" lang="ja-JP" altLang="en-U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による</a:t>
            </a:r>
            <a:endParaRPr kumimoji="0" lang="en-US" altLang="ja-JP" sz="2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600" kern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フィルタ</a:t>
            </a:r>
            <a:r>
              <a:rPr kumimoji="0" lang="ja-JP" altLang="en-US" sz="2600" kern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リング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1" name="右矢印 220"/>
          <p:cNvSpPr/>
          <p:nvPr/>
        </p:nvSpPr>
        <p:spPr>
          <a:xfrm>
            <a:off x="9506689" y="7638343"/>
            <a:ext cx="1520190" cy="102331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対角する 2 つの角を切り取った四角形 221"/>
          <p:cNvSpPr/>
          <p:nvPr/>
        </p:nvSpPr>
        <p:spPr>
          <a:xfrm>
            <a:off x="11721748" y="7475726"/>
            <a:ext cx="2487794" cy="1348546"/>
          </a:xfrm>
          <a:prstGeom prst="snip2DiagRect">
            <a:avLst>
              <a:gd name="adj1" fmla="val 24882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Glide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などの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通常ドッキングへ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3" name="右中かっこ 222"/>
          <p:cNvSpPr/>
          <p:nvPr/>
        </p:nvSpPr>
        <p:spPr>
          <a:xfrm rot="5400000">
            <a:off x="4358399" y="8669119"/>
            <a:ext cx="508634" cy="344356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2236113" y="10962684"/>
            <a:ext cx="475322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1" kern="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≦２週間 </a:t>
            </a:r>
            <a:r>
              <a:rPr kumimoji="0" lang="en-US" altLang="ja-JP" sz="3600" b="1" kern="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 1CPU</a:t>
            </a:r>
            <a:r>
              <a:rPr kumimoji="0" lang="ja-JP" altLang="en-US" sz="3600" b="1" kern="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コア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5" name="下矢印 224"/>
          <p:cNvSpPr/>
          <p:nvPr/>
        </p:nvSpPr>
        <p:spPr>
          <a:xfrm>
            <a:off x="6011313" y="4715761"/>
            <a:ext cx="2651822" cy="196261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43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Keisuke Yanagisawa</dc:creator>
  <cp:lastModifiedBy>Keisuke Yanagisawa</cp:lastModifiedBy>
  <cp:revision>3</cp:revision>
  <dcterms:created xsi:type="dcterms:W3CDTF">2016-01-25T04:47:48Z</dcterms:created>
  <dcterms:modified xsi:type="dcterms:W3CDTF">2016-01-25T05:15:39Z</dcterms:modified>
</cp:coreProperties>
</file>