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75" r:id="rId6"/>
    <p:sldId id="261" r:id="rId7"/>
    <p:sldId id="265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9A600-04CD-4590-89C1-BF43DBF3766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31B0D0D-9999-438C-8940-820B8FF90D3B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Inspection Data</a:t>
          </a:r>
        </a:p>
      </dgm:t>
    </dgm:pt>
    <dgm:pt modelId="{DC8C621B-0AAA-4DB3-B342-DE76CC401BA8}" type="parTrans" cxnId="{EE5BEBEC-76D9-485F-AD49-EC41A61DEA86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1A91D1-D7E9-4F0B-8978-AFE45FFFC104}" type="sibTrans" cxnId="{EE5BEBEC-76D9-485F-AD49-EC41A61DEA86}">
      <dgm:prSet custT="1"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912E07-1389-4339-BB72-D5897C178F56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Explore and Understand the Data</a:t>
          </a:r>
        </a:p>
      </dgm:t>
    </dgm:pt>
    <dgm:pt modelId="{4C7DA21F-F216-47D9-8CB8-5291D965D565}" type="parTrans" cxnId="{F79C255F-BF63-4A89-99FF-BF31F068D46B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37D3DD-CAEA-466D-9900-8CCFF1F3CA33}" type="sibTrans" cxnId="{F79C255F-BF63-4A89-99FF-BF31F068D46B}">
      <dgm:prSet custT="1"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A8844C-C793-484D-95B1-2A8EBF1DD4E4}">
      <dgm:prSet phldrT="[Text]" custT="1"/>
      <dgm:spPr/>
      <dgm:t>
        <a:bodyPr/>
        <a:lstStyle/>
        <a:p>
          <a:pPr algn="ctr"/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Data preparation and preprocessing</a:t>
          </a:r>
        </a:p>
      </dgm:t>
    </dgm:pt>
    <dgm:pt modelId="{0352D2FC-2EB9-48BB-867F-BBC35693F9CE}" type="parTrans" cxnId="{C55DB9FF-D1F2-4087-91A5-596DC3174773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09D47D-94D5-4FDE-9B88-DF066CDC2E9D}" type="sibTrans" cxnId="{C55DB9FF-D1F2-4087-91A5-596DC3174773}">
      <dgm:prSet custT="1"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B29ECB-946F-4B4F-93DC-F9FB4E4A0EC1}">
      <dgm:prSet phldrT="[Text]" custT="1"/>
      <dgm:spPr/>
      <dgm:t>
        <a:bodyPr/>
        <a:lstStyle/>
        <a:p>
          <a:pPr algn="ctr"/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</a:p>
      </dgm:t>
    </dgm:pt>
    <dgm:pt modelId="{381DCEFC-D7D0-4BBD-BF35-59F25690B2D3}" type="parTrans" cxnId="{6F96DA5C-E906-4B72-99B3-1475FBE40039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A13C24-D6D7-4813-9F35-C61D1518A4A3}" type="sibTrans" cxnId="{6F96DA5C-E906-4B72-99B3-1475FBE40039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2D3AE7-76F2-4948-9B0A-215F22A6BB54}">
      <dgm:prSet phldrT="[Text]" custT="1"/>
      <dgm:spPr/>
      <dgm:t>
        <a:bodyPr/>
        <a:lstStyle/>
        <a:p>
          <a:pPr algn="ctr"/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Evaluation and Testing</a:t>
          </a:r>
        </a:p>
      </dgm:t>
    </dgm:pt>
    <dgm:pt modelId="{4432517B-8957-416B-B880-1816E5B0C3E4}" type="parTrans" cxnId="{0283120B-B118-4156-B77D-84CA2D5928F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B37025-7CC9-4E37-AD34-68799C7FF0BE}" type="sibTrans" cxnId="{0283120B-B118-4156-B77D-84CA2D5928F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A5F408-C0E4-47ED-A6C2-DBA11C4ACD4E}" type="pres">
      <dgm:prSet presAssocID="{92C9A600-04CD-4590-89C1-BF43DBF37669}" presName="linearFlow" presStyleCnt="0">
        <dgm:presLayoutVars>
          <dgm:resizeHandles val="exact"/>
        </dgm:presLayoutVars>
      </dgm:prSet>
      <dgm:spPr/>
    </dgm:pt>
    <dgm:pt modelId="{6389AFF0-42E1-4528-B5C3-58D60939B986}" type="pres">
      <dgm:prSet presAssocID="{731B0D0D-9999-438C-8940-820B8FF90D3B}" presName="node" presStyleLbl="node1" presStyleIdx="0" presStyleCnt="5" custScaleX="275704">
        <dgm:presLayoutVars>
          <dgm:bulletEnabled val="1"/>
        </dgm:presLayoutVars>
      </dgm:prSet>
      <dgm:spPr/>
    </dgm:pt>
    <dgm:pt modelId="{BB833BE8-9365-48AB-A725-FAF1B520D3F4}" type="pres">
      <dgm:prSet presAssocID="{471A91D1-D7E9-4F0B-8978-AFE45FFFC104}" presName="sibTrans" presStyleLbl="sibTrans2D1" presStyleIdx="0" presStyleCnt="4"/>
      <dgm:spPr/>
    </dgm:pt>
    <dgm:pt modelId="{55A3F947-A2E2-401E-B0ED-46B63C12B88B}" type="pres">
      <dgm:prSet presAssocID="{471A91D1-D7E9-4F0B-8978-AFE45FFFC104}" presName="connectorText" presStyleLbl="sibTrans2D1" presStyleIdx="0" presStyleCnt="4"/>
      <dgm:spPr/>
    </dgm:pt>
    <dgm:pt modelId="{F43E1DA2-651E-40A2-A2E2-EDD4D6A7ADCE}" type="pres">
      <dgm:prSet presAssocID="{74912E07-1389-4339-BB72-D5897C178F56}" presName="node" presStyleLbl="node1" presStyleIdx="1" presStyleCnt="5" custScaleX="275704">
        <dgm:presLayoutVars>
          <dgm:bulletEnabled val="1"/>
        </dgm:presLayoutVars>
      </dgm:prSet>
      <dgm:spPr/>
    </dgm:pt>
    <dgm:pt modelId="{7A99A51E-0A47-44F8-80CB-85A964AEDC48}" type="pres">
      <dgm:prSet presAssocID="{7F37D3DD-CAEA-466D-9900-8CCFF1F3CA33}" presName="sibTrans" presStyleLbl="sibTrans2D1" presStyleIdx="1" presStyleCnt="4"/>
      <dgm:spPr/>
    </dgm:pt>
    <dgm:pt modelId="{DC459E9F-D484-4484-B8FB-00CC0CA89397}" type="pres">
      <dgm:prSet presAssocID="{7F37D3DD-CAEA-466D-9900-8CCFF1F3CA33}" presName="connectorText" presStyleLbl="sibTrans2D1" presStyleIdx="1" presStyleCnt="4"/>
      <dgm:spPr/>
    </dgm:pt>
    <dgm:pt modelId="{A0C6E388-F02E-40EA-926F-8179E9176409}" type="pres">
      <dgm:prSet presAssocID="{63A8844C-C793-484D-95B1-2A8EBF1DD4E4}" presName="node" presStyleLbl="node1" presStyleIdx="2" presStyleCnt="5" custScaleX="275704">
        <dgm:presLayoutVars>
          <dgm:bulletEnabled val="1"/>
        </dgm:presLayoutVars>
      </dgm:prSet>
      <dgm:spPr/>
    </dgm:pt>
    <dgm:pt modelId="{9A5CB07C-A31D-47AE-8B2D-EE013AEFDE82}" type="pres">
      <dgm:prSet presAssocID="{BE09D47D-94D5-4FDE-9B88-DF066CDC2E9D}" presName="sibTrans" presStyleLbl="sibTrans2D1" presStyleIdx="2" presStyleCnt="4"/>
      <dgm:spPr/>
    </dgm:pt>
    <dgm:pt modelId="{B8C63C6D-E881-499C-84B9-D1825062F38B}" type="pres">
      <dgm:prSet presAssocID="{BE09D47D-94D5-4FDE-9B88-DF066CDC2E9D}" presName="connectorText" presStyleLbl="sibTrans2D1" presStyleIdx="2" presStyleCnt="4"/>
      <dgm:spPr/>
    </dgm:pt>
    <dgm:pt modelId="{8716A442-C7AF-42C9-AE79-2B89B24DD349}" type="pres">
      <dgm:prSet presAssocID="{66B29ECB-946F-4B4F-93DC-F9FB4E4A0EC1}" presName="node" presStyleLbl="node1" presStyleIdx="3" presStyleCnt="5" custScaleX="275704">
        <dgm:presLayoutVars>
          <dgm:bulletEnabled val="1"/>
        </dgm:presLayoutVars>
      </dgm:prSet>
      <dgm:spPr/>
    </dgm:pt>
    <dgm:pt modelId="{5720AEF7-ADEF-462D-BD40-AB954C3DE41B}" type="pres">
      <dgm:prSet presAssocID="{50A13C24-D6D7-4813-9F35-C61D1518A4A3}" presName="sibTrans" presStyleLbl="sibTrans2D1" presStyleIdx="3" presStyleCnt="4"/>
      <dgm:spPr/>
    </dgm:pt>
    <dgm:pt modelId="{BCCB14AD-73B4-4375-90AC-07F4B6B0D262}" type="pres">
      <dgm:prSet presAssocID="{50A13C24-D6D7-4813-9F35-C61D1518A4A3}" presName="connectorText" presStyleLbl="sibTrans2D1" presStyleIdx="3" presStyleCnt="4"/>
      <dgm:spPr/>
    </dgm:pt>
    <dgm:pt modelId="{B2960881-BC5E-47CA-B45D-CDF7680C0725}" type="pres">
      <dgm:prSet presAssocID="{CA2D3AE7-76F2-4948-9B0A-215F22A6BB54}" presName="node" presStyleLbl="node1" presStyleIdx="4" presStyleCnt="5" custScaleX="275704">
        <dgm:presLayoutVars>
          <dgm:bulletEnabled val="1"/>
        </dgm:presLayoutVars>
      </dgm:prSet>
      <dgm:spPr/>
    </dgm:pt>
  </dgm:ptLst>
  <dgm:cxnLst>
    <dgm:cxn modelId="{0283120B-B118-4156-B77D-84CA2D5928F0}" srcId="{92C9A600-04CD-4590-89C1-BF43DBF37669}" destId="{CA2D3AE7-76F2-4948-9B0A-215F22A6BB54}" srcOrd="4" destOrd="0" parTransId="{4432517B-8957-416B-B880-1816E5B0C3E4}" sibTransId="{66B37025-7CC9-4E37-AD34-68799C7FF0BE}"/>
    <dgm:cxn modelId="{6F96DA5C-E906-4B72-99B3-1475FBE40039}" srcId="{92C9A600-04CD-4590-89C1-BF43DBF37669}" destId="{66B29ECB-946F-4B4F-93DC-F9FB4E4A0EC1}" srcOrd="3" destOrd="0" parTransId="{381DCEFC-D7D0-4BBD-BF35-59F25690B2D3}" sibTransId="{50A13C24-D6D7-4813-9F35-C61D1518A4A3}"/>
    <dgm:cxn modelId="{F79C255F-BF63-4A89-99FF-BF31F068D46B}" srcId="{92C9A600-04CD-4590-89C1-BF43DBF37669}" destId="{74912E07-1389-4339-BB72-D5897C178F56}" srcOrd="1" destOrd="0" parTransId="{4C7DA21F-F216-47D9-8CB8-5291D965D565}" sibTransId="{7F37D3DD-CAEA-466D-9900-8CCFF1F3CA33}"/>
    <dgm:cxn modelId="{60B57F50-7734-4B45-B808-BB879E999F74}" type="presOf" srcId="{731B0D0D-9999-438C-8940-820B8FF90D3B}" destId="{6389AFF0-42E1-4528-B5C3-58D60939B986}" srcOrd="0" destOrd="0" presId="urn:microsoft.com/office/officeart/2005/8/layout/process2"/>
    <dgm:cxn modelId="{E721B670-5D43-4E4F-A894-1E1C3A1CFC3B}" type="presOf" srcId="{7F37D3DD-CAEA-466D-9900-8CCFF1F3CA33}" destId="{DC459E9F-D484-4484-B8FB-00CC0CA89397}" srcOrd="1" destOrd="0" presId="urn:microsoft.com/office/officeart/2005/8/layout/process2"/>
    <dgm:cxn modelId="{B1957F53-AC59-4CA7-B66E-BD49B7080063}" type="presOf" srcId="{66B29ECB-946F-4B4F-93DC-F9FB4E4A0EC1}" destId="{8716A442-C7AF-42C9-AE79-2B89B24DD349}" srcOrd="0" destOrd="0" presId="urn:microsoft.com/office/officeart/2005/8/layout/process2"/>
    <dgm:cxn modelId="{24E33278-94F9-498C-8A4B-280F67FEC7F2}" type="presOf" srcId="{92C9A600-04CD-4590-89C1-BF43DBF37669}" destId="{F0A5F408-C0E4-47ED-A6C2-DBA11C4ACD4E}" srcOrd="0" destOrd="0" presId="urn:microsoft.com/office/officeart/2005/8/layout/process2"/>
    <dgm:cxn modelId="{3BCD7B79-57AF-43A8-981B-A122EAE9232E}" type="presOf" srcId="{63A8844C-C793-484D-95B1-2A8EBF1DD4E4}" destId="{A0C6E388-F02E-40EA-926F-8179E9176409}" srcOrd="0" destOrd="0" presId="urn:microsoft.com/office/officeart/2005/8/layout/process2"/>
    <dgm:cxn modelId="{11E5E28D-6983-40BE-82F7-842123CD68FF}" type="presOf" srcId="{50A13C24-D6D7-4813-9F35-C61D1518A4A3}" destId="{5720AEF7-ADEF-462D-BD40-AB954C3DE41B}" srcOrd="0" destOrd="0" presId="urn:microsoft.com/office/officeart/2005/8/layout/process2"/>
    <dgm:cxn modelId="{D84B7E8E-67DE-4D66-9754-E66EF64C87F4}" type="presOf" srcId="{7F37D3DD-CAEA-466D-9900-8CCFF1F3CA33}" destId="{7A99A51E-0A47-44F8-80CB-85A964AEDC48}" srcOrd="0" destOrd="0" presId="urn:microsoft.com/office/officeart/2005/8/layout/process2"/>
    <dgm:cxn modelId="{509DDEB2-10CB-43B5-BC3D-9A274DA4A5D8}" type="presOf" srcId="{BE09D47D-94D5-4FDE-9B88-DF066CDC2E9D}" destId="{9A5CB07C-A31D-47AE-8B2D-EE013AEFDE82}" srcOrd="0" destOrd="0" presId="urn:microsoft.com/office/officeart/2005/8/layout/process2"/>
    <dgm:cxn modelId="{A98C01B9-8B0C-436C-A2C3-85039988D9A3}" type="presOf" srcId="{471A91D1-D7E9-4F0B-8978-AFE45FFFC104}" destId="{BB833BE8-9365-48AB-A725-FAF1B520D3F4}" srcOrd="0" destOrd="0" presId="urn:microsoft.com/office/officeart/2005/8/layout/process2"/>
    <dgm:cxn modelId="{498EC9D7-4A42-40F6-8F23-A37FBD2D9278}" type="presOf" srcId="{50A13C24-D6D7-4813-9F35-C61D1518A4A3}" destId="{BCCB14AD-73B4-4375-90AC-07F4B6B0D262}" srcOrd="1" destOrd="0" presId="urn:microsoft.com/office/officeart/2005/8/layout/process2"/>
    <dgm:cxn modelId="{983B6EDC-EB15-417C-A074-5F3FC4934988}" type="presOf" srcId="{BE09D47D-94D5-4FDE-9B88-DF066CDC2E9D}" destId="{B8C63C6D-E881-499C-84B9-D1825062F38B}" srcOrd="1" destOrd="0" presId="urn:microsoft.com/office/officeart/2005/8/layout/process2"/>
    <dgm:cxn modelId="{EE5BEBEC-76D9-485F-AD49-EC41A61DEA86}" srcId="{92C9A600-04CD-4590-89C1-BF43DBF37669}" destId="{731B0D0D-9999-438C-8940-820B8FF90D3B}" srcOrd="0" destOrd="0" parTransId="{DC8C621B-0AAA-4DB3-B342-DE76CC401BA8}" sibTransId="{471A91D1-D7E9-4F0B-8978-AFE45FFFC104}"/>
    <dgm:cxn modelId="{FE5220F0-917E-4681-8D9A-EF00D327F1E2}" type="presOf" srcId="{CA2D3AE7-76F2-4948-9B0A-215F22A6BB54}" destId="{B2960881-BC5E-47CA-B45D-CDF7680C0725}" srcOrd="0" destOrd="0" presId="urn:microsoft.com/office/officeart/2005/8/layout/process2"/>
    <dgm:cxn modelId="{F5444DF5-2046-47D0-8ECF-FF025C6E3AF5}" type="presOf" srcId="{74912E07-1389-4339-BB72-D5897C178F56}" destId="{F43E1DA2-651E-40A2-A2E2-EDD4D6A7ADCE}" srcOrd="0" destOrd="0" presId="urn:microsoft.com/office/officeart/2005/8/layout/process2"/>
    <dgm:cxn modelId="{F6A0F7F7-2AAC-4B4D-B6BA-FE85D19CC00C}" type="presOf" srcId="{471A91D1-D7E9-4F0B-8978-AFE45FFFC104}" destId="{55A3F947-A2E2-401E-B0ED-46B63C12B88B}" srcOrd="1" destOrd="0" presId="urn:microsoft.com/office/officeart/2005/8/layout/process2"/>
    <dgm:cxn modelId="{C55DB9FF-D1F2-4087-91A5-596DC3174773}" srcId="{92C9A600-04CD-4590-89C1-BF43DBF37669}" destId="{63A8844C-C793-484D-95B1-2A8EBF1DD4E4}" srcOrd="2" destOrd="0" parTransId="{0352D2FC-2EB9-48BB-867F-BBC35693F9CE}" sibTransId="{BE09D47D-94D5-4FDE-9B88-DF066CDC2E9D}"/>
    <dgm:cxn modelId="{6E9FA802-EBFF-4432-B568-0EF8EA2CDD48}" type="presParOf" srcId="{F0A5F408-C0E4-47ED-A6C2-DBA11C4ACD4E}" destId="{6389AFF0-42E1-4528-B5C3-58D60939B986}" srcOrd="0" destOrd="0" presId="urn:microsoft.com/office/officeart/2005/8/layout/process2"/>
    <dgm:cxn modelId="{845E10CA-F182-4483-8049-A404052BA423}" type="presParOf" srcId="{F0A5F408-C0E4-47ED-A6C2-DBA11C4ACD4E}" destId="{BB833BE8-9365-48AB-A725-FAF1B520D3F4}" srcOrd="1" destOrd="0" presId="urn:microsoft.com/office/officeart/2005/8/layout/process2"/>
    <dgm:cxn modelId="{6C44BC5C-5187-4BBB-ABC2-AC3FB553851A}" type="presParOf" srcId="{BB833BE8-9365-48AB-A725-FAF1B520D3F4}" destId="{55A3F947-A2E2-401E-B0ED-46B63C12B88B}" srcOrd="0" destOrd="0" presId="urn:microsoft.com/office/officeart/2005/8/layout/process2"/>
    <dgm:cxn modelId="{44611CD8-EFEA-4B5F-9C65-25DAFFB15A24}" type="presParOf" srcId="{F0A5F408-C0E4-47ED-A6C2-DBA11C4ACD4E}" destId="{F43E1DA2-651E-40A2-A2E2-EDD4D6A7ADCE}" srcOrd="2" destOrd="0" presId="urn:microsoft.com/office/officeart/2005/8/layout/process2"/>
    <dgm:cxn modelId="{AE262AFE-D9B1-4D0E-8B1F-2D57C3CF6CD3}" type="presParOf" srcId="{F0A5F408-C0E4-47ED-A6C2-DBA11C4ACD4E}" destId="{7A99A51E-0A47-44F8-80CB-85A964AEDC48}" srcOrd="3" destOrd="0" presId="urn:microsoft.com/office/officeart/2005/8/layout/process2"/>
    <dgm:cxn modelId="{591AAA2D-A76B-4F8E-9F0C-0BEEC2308BE6}" type="presParOf" srcId="{7A99A51E-0A47-44F8-80CB-85A964AEDC48}" destId="{DC459E9F-D484-4484-B8FB-00CC0CA89397}" srcOrd="0" destOrd="0" presId="urn:microsoft.com/office/officeart/2005/8/layout/process2"/>
    <dgm:cxn modelId="{A7116A08-D2DF-4774-A6CF-7FF0D1380AE9}" type="presParOf" srcId="{F0A5F408-C0E4-47ED-A6C2-DBA11C4ACD4E}" destId="{A0C6E388-F02E-40EA-926F-8179E9176409}" srcOrd="4" destOrd="0" presId="urn:microsoft.com/office/officeart/2005/8/layout/process2"/>
    <dgm:cxn modelId="{A0338A83-30E0-418C-A00E-C5A0BED05E23}" type="presParOf" srcId="{F0A5F408-C0E4-47ED-A6C2-DBA11C4ACD4E}" destId="{9A5CB07C-A31D-47AE-8B2D-EE013AEFDE82}" srcOrd="5" destOrd="0" presId="urn:microsoft.com/office/officeart/2005/8/layout/process2"/>
    <dgm:cxn modelId="{5DC2418C-1370-4D45-AD99-861CEE4D4C1D}" type="presParOf" srcId="{9A5CB07C-A31D-47AE-8B2D-EE013AEFDE82}" destId="{B8C63C6D-E881-499C-84B9-D1825062F38B}" srcOrd="0" destOrd="0" presId="urn:microsoft.com/office/officeart/2005/8/layout/process2"/>
    <dgm:cxn modelId="{6723AE72-C43B-4D12-8CF4-788D9BC87B4C}" type="presParOf" srcId="{F0A5F408-C0E4-47ED-A6C2-DBA11C4ACD4E}" destId="{8716A442-C7AF-42C9-AE79-2B89B24DD349}" srcOrd="6" destOrd="0" presId="urn:microsoft.com/office/officeart/2005/8/layout/process2"/>
    <dgm:cxn modelId="{A2DEE10F-1966-461E-85B9-10E7CB6F7805}" type="presParOf" srcId="{F0A5F408-C0E4-47ED-A6C2-DBA11C4ACD4E}" destId="{5720AEF7-ADEF-462D-BD40-AB954C3DE41B}" srcOrd="7" destOrd="0" presId="urn:microsoft.com/office/officeart/2005/8/layout/process2"/>
    <dgm:cxn modelId="{0E5247D6-F279-4295-972F-F6BCFC2A5F0B}" type="presParOf" srcId="{5720AEF7-ADEF-462D-BD40-AB954C3DE41B}" destId="{BCCB14AD-73B4-4375-90AC-07F4B6B0D262}" srcOrd="0" destOrd="0" presId="urn:microsoft.com/office/officeart/2005/8/layout/process2"/>
    <dgm:cxn modelId="{60EBB2CA-E622-4027-A827-B7D5AF54C396}" type="presParOf" srcId="{F0A5F408-C0E4-47ED-A6C2-DBA11C4ACD4E}" destId="{B2960881-BC5E-47CA-B45D-CDF7680C07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9AFF0-42E1-4528-B5C3-58D60939B986}">
      <dsp:nvSpPr>
        <dsp:cNvPr id="0" name=""/>
        <dsp:cNvSpPr/>
      </dsp:nvSpPr>
      <dsp:spPr>
        <a:xfrm>
          <a:off x="2557371" y="542"/>
          <a:ext cx="5124632" cy="63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Inspection Data</a:t>
          </a:r>
        </a:p>
      </dsp:txBody>
      <dsp:txXfrm>
        <a:off x="2575978" y="19149"/>
        <a:ext cx="5087418" cy="598084"/>
      </dsp:txXfrm>
    </dsp:sp>
    <dsp:sp modelId="{BB833BE8-9365-48AB-A725-FAF1B520D3F4}">
      <dsp:nvSpPr>
        <dsp:cNvPr id="0" name=""/>
        <dsp:cNvSpPr/>
      </dsp:nvSpPr>
      <dsp:spPr>
        <a:xfrm rot="5400000">
          <a:off x="5000569" y="651723"/>
          <a:ext cx="238236" cy="285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33923" y="675547"/>
        <a:ext cx="171530" cy="166765"/>
      </dsp:txXfrm>
    </dsp:sp>
    <dsp:sp modelId="{F43E1DA2-651E-40A2-A2E2-EDD4D6A7ADCE}">
      <dsp:nvSpPr>
        <dsp:cNvPr id="0" name=""/>
        <dsp:cNvSpPr/>
      </dsp:nvSpPr>
      <dsp:spPr>
        <a:xfrm>
          <a:off x="2557371" y="953490"/>
          <a:ext cx="5124632" cy="63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Explore and Understand the Data</a:t>
          </a:r>
        </a:p>
      </dsp:txBody>
      <dsp:txXfrm>
        <a:off x="2575978" y="972097"/>
        <a:ext cx="5087418" cy="598084"/>
      </dsp:txXfrm>
    </dsp:sp>
    <dsp:sp modelId="{7A99A51E-0A47-44F8-80CB-85A964AEDC48}">
      <dsp:nvSpPr>
        <dsp:cNvPr id="0" name=""/>
        <dsp:cNvSpPr/>
      </dsp:nvSpPr>
      <dsp:spPr>
        <a:xfrm rot="5400000">
          <a:off x="5000569" y="1604671"/>
          <a:ext cx="238236" cy="285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33923" y="1628495"/>
        <a:ext cx="171530" cy="166765"/>
      </dsp:txXfrm>
    </dsp:sp>
    <dsp:sp modelId="{A0C6E388-F02E-40EA-926F-8179E9176409}">
      <dsp:nvSpPr>
        <dsp:cNvPr id="0" name=""/>
        <dsp:cNvSpPr/>
      </dsp:nvSpPr>
      <dsp:spPr>
        <a:xfrm>
          <a:off x="2557371" y="1906438"/>
          <a:ext cx="5124632" cy="63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Data preparation and preprocessing</a:t>
          </a:r>
        </a:p>
      </dsp:txBody>
      <dsp:txXfrm>
        <a:off x="2575978" y="1925045"/>
        <a:ext cx="5087418" cy="598084"/>
      </dsp:txXfrm>
    </dsp:sp>
    <dsp:sp modelId="{9A5CB07C-A31D-47AE-8B2D-EE013AEFDE82}">
      <dsp:nvSpPr>
        <dsp:cNvPr id="0" name=""/>
        <dsp:cNvSpPr/>
      </dsp:nvSpPr>
      <dsp:spPr>
        <a:xfrm rot="5400000">
          <a:off x="5000569" y="2557619"/>
          <a:ext cx="238236" cy="285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33923" y="2581443"/>
        <a:ext cx="171530" cy="166765"/>
      </dsp:txXfrm>
    </dsp:sp>
    <dsp:sp modelId="{8716A442-C7AF-42C9-AE79-2B89B24DD349}">
      <dsp:nvSpPr>
        <dsp:cNvPr id="0" name=""/>
        <dsp:cNvSpPr/>
      </dsp:nvSpPr>
      <dsp:spPr>
        <a:xfrm>
          <a:off x="2557371" y="2859385"/>
          <a:ext cx="5124632" cy="63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</a:p>
      </dsp:txBody>
      <dsp:txXfrm>
        <a:off x="2575978" y="2877992"/>
        <a:ext cx="5087418" cy="598084"/>
      </dsp:txXfrm>
    </dsp:sp>
    <dsp:sp modelId="{5720AEF7-ADEF-462D-BD40-AB954C3DE41B}">
      <dsp:nvSpPr>
        <dsp:cNvPr id="0" name=""/>
        <dsp:cNvSpPr/>
      </dsp:nvSpPr>
      <dsp:spPr>
        <a:xfrm rot="5400000">
          <a:off x="5000569" y="3510566"/>
          <a:ext cx="238236" cy="285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33923" y="3534390"/>
        <a:ext cx="171530" cy="166765"/>
      </dsp:txXfrm>
    </dsp:sp>
    <dsp:sp modelId="{B2960881-BC5E-47CA-B45D-CDF7680C0725}">
      <dsp:nvSpPr>
        <dsp:cNvPr id="0" name=""/>
        <dsp:cNvSpPr/>
      </dsp:nvSpPr>
      <dsp:spPr>
        <a:xfrm>
          <a:off x="2557371" y="3812333"/>
          <a:ext cx="5124632" cy="63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Evaluation and Testing</a:t>
          </a:r>
        </a:p>
      </dsp:txBody>
      <dsp:txXfrm>
        <a:off x="2575978" y="3830940"/>
        <a:ext cx="5087418" cy="59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5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6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2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25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26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7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11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8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2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7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9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6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0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55762"/>
          </a:xfrm>
        </p:spPr>
        <p:txBody>
          <a:bodyPr>
            <a:normAutofit/>
          </a:bodyPr>
          <a:lstStyle/>
          <a:p>
            <a:r>
              <a:rPr lang="en-US" dirty="0"/>
              <a:t>FIND AN OPTIMAL LOCATION FOR A RESTURANT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Glen Banks</a:t>
            </a:r>
          </a:p>
        </p:txBody>
      </p:sp>
    </p:spTree>
    <p:extLst>
      <p:ext uri="{BB962C8B-B14F-4D97-AF65-F5344CB8AC3E}">
        <p14:creationId xmlns:p14="http://schemas.microsoft.com/office/powerpoint/2010/main" val="228804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stakeholders interested in opening a restaurant in Toronto, Canada.</a:t>
            </a:r>
          </a:p>
          <a:p>
            <a:r>
              <a:rPr lang="en-US" dirty="0"/>
              <a:t>Find if</a:t>
            </a:r>
          </a:p>
          <a:p>
            <a:pPr lvl="1"/>
            <a:r>
              <a:rPr lang="en-US" dirty="0"/>
              <a:t>Someone who want to open a new restaurant</a:t>
            </a:r>
          </a:p>
          <a:p>
            <a:pPr lvl="1"/>
            <a:r>
              <a:rPr lang="en-US" dirty="0"/>
              <a:t>The location in the city</a:t>
            </a:r>
          </a:p>
          <a:p>
            <a:pPr lvl="1"/>
            <a:r>
              <a:rPr lang="en-US" dirty="0"/>
              <a:t>Who are the competitors </a:t>
            </a:r>
          </a:p>
        </p:txBody>
      </p:sp>
    </p:spTree>
    <p:extLst>
      <p:ext uri="{BB962C8B-B14F-4D97-AF65-F5344CB8AC3E}">
        <p14:creationId xmlns:p14="http://schemas.microsoft.com/office/powerpoint/2010/main" val="148367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Collected required data</a:t>
            </a:r>
          </a:p>
          <a:p>
            <a:r>
              <a:rPr lang="en-US" dirty="0"/>
              <a:t>Explored the '</a:t>
            </a:r>
            <a:r>
              <a:rPr lang="en-US" b="1" dirty="0"/>
              <a:t>restaurant density</a:t>
            </a:r>
            <a:r>
              <a:rPr lang="en-US" dirty="0"/>
              <a:t>' across different areas of Toronto.</a:t>
            </a:r>
          </a:p>
          <a:p>
            <a:r>
              <a:rPr lang="en-US" dirty="0"/>
              <a:t>Explored the most promising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definition of our problem, factors that will influence our decision are:</a:t>
            </a:r>
          </a:p>
          <a:p>
            <a:r>
              <a:rPr lang="en-US" dirty="0"/>
              <a:t>Age group of people</a:t>
            </a:r>
          </a:p>
          <a:p>
            <a:r>
              <a:rPr lang="en-US" dirty="0"/>
              <a:t>Income Distance of neighborhood from city center</a:t>
            </a:r>
          </a:p>
        </p:txBody>
      </p:sp>
    </p:spTree>
    <p:extLst>
      <p:ext uri="{BB962C8B-B14F-4D97-AF65-F5344CB8AC3E}">
        <p14:creationId xmlns:p14="http://schemas.microsoft.com/office/powerpoint/2010/main" val="171618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7810-DF97-4989-B00A-C06B2739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463635" cy="54813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D399-5A8E-44F6-9193-980249E1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2772"/>
            <a:ext cx="9905999" cy="4498429"/>
          </a:xfrm>
        </p:spPr>
        <p:txBody>
          <a:bodyPr>
            <a:normAutofit/>
          </a:bodyPr>
          <a:lstStyle/>
          <a:p>
            <a:r>
              <a:rPr lang="en-US" b="1" dirty="0"/>
              <a:t>Data identification, capturing and cleaning.</a:t>
            </a:r>
          </a:p>
          <a:p>
            <a:r>
              <a:rPr lang="en-US" dirty="0"/>
              <a:t>Search &amp; Identify the relevant data source and capture it</a:t>
            </a:r>
          </a:p>
          <a:p>
            <a:r>
              <a:rPr lang="en-US" b="1" dirty="0"/>
              <a:t>Combining different data source and sorting neighborhood based on Longitude and latitude</a:t>
            </a:r>
          </a:p>
          <a:p>
            <a:r>
              <a:rPr lang="en-US" b="1" dirty="0"/>
              <a:t>Explore the Toronto's neighborhoods</a:t>
            </a:r>
          </a:p>
          <a:p>
            <a:r>
              <a:rPr lang="en-US" b="1" dirty="0"/>
              <a:t>Clustering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1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09505788"/>
              </p:ext>
            </p:extLst>
          </p:nvPr>
        </p:nvGraphicFramePr>
        <p:xfrm>
          <a:off x="704850" y="1714500"/>
          <a:ext cx="10239375" cy="444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60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747305" cy="3989995"/>
          </a:xfrm>
        </p:spPr>
        <p:txBody>
          <a:bodyPr>
            <a:normAutofit/>
          </a:bodyPr>
          <a:lstStyle/>
          <a:p>
            <a:r>
              <a:rPr lang="en-US" dirty="0"/>
              <a:t>We have 4 boroughs and 74 neighborhoods inside geographical coordinate of </a:t>
            </a:r>
            <a:r>
              <a:rPr lang="en-US" b="1" dirty="0"/>
              <a:t>43.653963, -79.387207</a:t>
            </a:r>
            <a:r>
              <a:rPr lang="en-US" dirty="0"/>
              <a:t>.</a:t>
            </a:r>
          </a:p>
          <a:p>
            <a:r>
              <a:rPr lang="en-US" dirty="0"/>
              <a:t>Based on the resultant clusters it looks like Cluster 1 and Cluster 5 have higher number of restaurants then rest of the clusters.</a:t>
            </a:r>
          </a:p>
          <a:p>
            <a:r>
              <a:rPr lang="en-US" dirty="0"/>
              <a:t>Recommended zones should therefore be considered only as a starting point for more detailed analysis </a:t>
            </a:r>
          </a:p>
          <a:p>
            <a:r>
              <a:rPr lang="en-US" dirty="0"/>
              <a:t>result in location which has not only no nearby competition but also other factors taken into account and all other relevant conditions met.</a:t>
            </a:r>
          </a:p>
        </p:txBody>
      </p:sp>
    </p:spTree>
    <p:extLst>
      <p:ext uri="{BB962C8B-B14F-4D97-AF65-F5344CB8AC3E}">
        <p14:creationId xmlns:p14="http://schemas.microsoft.com/office/powerpoint/2010/main" val="88337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this project was to identify areas n Toronto with low number of restaurants. </a:t>
            </a:r>
          </a:p>
          <a:p>
            <a:r>
              <a:rPr lang="en-US" dirty="0"/>
              <a:t>Final decision on optimal restaurant location will be made by stakeholders</a:t>
            </a:r>
          </a:p>
        </p:txBody>
      </p:sp>
    </p:spTree>
    <p:extLst>
      <p:ext uri="{BB962C8B-B14F-4D97-AF65-F5344CB8AC3E}">
        <p14:creationId xmlns:p14="http://schemas.microsoft.com/office/powerpoint/2010/main" val="478089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253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Circuit</vt:lpstr>
      <vt:lpstr>FIND AN OPTIMAL LOCATION FOR A RESTURANT</vt:lpstr>
      <vt:lpstr>Introduction</vt:lpstr>
      <vt:lpstr>Objectives</vt:lpstr>
      <vt:lpstr>Data Description</vt:lpstr>
      <vt:lpstr>Analysis</vt:lpstr>
      <vt:lpstr>Methodology </vt:lpstr>
      <vt:lpstr>Results and 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(Week 2)-Food Inspection Use Case</dc:title>
  <dc:creator>Mohammed Al-Qurishi</dc:creator>
  <cp:lastModifiedBy>Glen Banks</cp:lastModifiedBy>
  <cp:revision>18</cp:revision>
  <dcterms:created xsi:type="dcterms:W3CDTF">2018-11-10T16:12:56Z</dcterms:created>
  <dcterms:modified xsi:type="dcterms:W3CDTF">2020-04-29T03:04:50Z</dcterms:modified>
</cp:coreProperties>
</file>