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3"/>
  </p:notesMasterIdLst>
  <p:handoutMasterIdLst>
    <p:handoutMasterId r:id="rId4"/>
  </p:handoutMasterIdLst>
  <p:sldIdLst>
    <p:sldId id="265" r:id="rId2"/>
  </p:sldIdLst>
  <p:sldSz cx="9601200" cy="12801600" type="A3"/>
  <p:notesSz cx="6888163" cy="100203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4" autoAdjust="0"/>
  </p:normalViewPr>
  <p:slideViewPr>
    <p:cSldViewPr snapToGrid="0" snapToObjects="1">
      <p:cViewPr varScale="1">
        <p:scale>
          <a:sx n="82" d="100"/>
          <a:sy n="82" d="100"/>
        </p:scale>
        <p:origin x="3960" y="120"/>
      </p:cViewPr>
      <p:guideLst>
        <p:guide orient="horz" pos="1021"/>
        <p:guide pos="67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19EC9BF0-2C59-2C46-BBD9-7948B59DC01B}" type="datetime1">
              <a:rPr lang="fi-FI" smtClean="0"/>
              <a:pPr/>
              <a:t>27.4.2022</a:t>
            </a:fld>
            <a:endParaRPr lang="fi-FI"/>
          </a:p>
        </p:txBody>
      </p:sp>
      <p:sp>
        <p:nvSpPr>
          <p:cNvPr id="4" name="Alatunnisteen paikkamerkki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5" name="Dian numeron paikkamerkki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0E4AA8A8-4D46-BD40-89BF-70B4CBE4D6DF}" type="datetime1">
              <a:rPr lang="fi-FI" smtClean="0"/>
              <a:pPr/>
              <a:t>27.4.2022</a:t>
            </a:fld>
            <a:endParaRPr lang="fi-FI"/>
          </a:p>
        </p:txBody>
      </p:sp>
      <p:sp>
        <p:nvSpPr>
          <p:cNvPr id="4" name="Dian kuvan paikkamerkki 3"/>
          <p:cNvSpPr>
            <a:spLocks noGrp="1" noRot="1" noChangeAspect="1"/>
          </p:cNvSpPr>
          <p:nvPr>
            <p:ph type="sldImg" idx="2"/>
          </p:nvPr>
        </p:nvSpPr>
        <p:spPr>
          <a:xfrm>
            <a:off x="2035175" y="750888"/>
            <a:ext cx="2817813" cy="3757612"/>
          </a:xfrm>
          <a:prstGeom prst="rect">
            <a:avLst/>
          </a:prstGeom>
          <a:noFill/>
          <a:ln w="12700">
            <a:solidFill>
              <a:prstClr val="black"/>
            </a:solidFill>
          </a:ln>
        </p:spPr>
        <p:txBody>
          <a:bodyPr vert="horz" lIns="96616" tIns="48308" rIns="96616" bIns="48308" rtlCol="0" anchor="ctr"/>
          <a:lstStyle/>
          <a:p>
            <a:endParaRPr lang="fi-FI"/>
          </a:p>
        </p:txBody>
      </p:sp>
      <p:sp>
        <p:nvSpPr>
          <p:cNvPr id="5" name="Huomautusten paikkamerkki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7" name="Dian numeron paikkamerkki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qt.io/" TargetMode="Externa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Software </a:t>
            </a:r>
            <a:r>
              <a:rPr lang="fi-FI" sz="1200" dirty="0" err="1">
                <a:solidFill>
                  <a:schemeClr val="tx1">
                    <a:lumMod val="50000"/>
                    <a:lumOff val="50000"/>
                  </a:schemeClr>
                </a:solidFill>
              </a:rPr>
              <a:t>Development</a:t>
            </a:r>
            <a:r>
              <a:rPr lang="fi-FI" sz="1200" dirty="0">
                <a:solidFill>
                  <a:schemeClr val="tx1">
                    <a:lumMod val="50000"/>
                    <a:lumOff val="50000"/>
                  </a:schemeClr>
                </a:solidFill>
              </a:rPr>
              <a:t> Application Project</a:t>
            </a: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ECTS </a:t>
            </a:r>
            <a:r>
              <a:rPr lang="fi-FI" sz="1200" dirty="0" err="1">
                <a:solidFill>
                  <a:schemeClr val="tx1">
                    <a:lumMod val="50000"/>
                    <a:lumOff val="50000"/>
                  </a:schemeClr>
                </a:solidFill>
              </a:rPr>
              <a:t>Credits</a:t>
            </a:r>
            <a:r>
              <a:rPr lang="fi-FI" sz="1200" dirty="0">
                <a:solidFill>
                  <a:schemeClr val="tx1">
                    <a:lumMod val="50000"/>
                    <a:lumOff val="50000"/>
                  </a:schemeClr>
                </a:solidFill>
              </a:rPr>
              <a:t>: 6</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Date</a:t>
            </a:r>
            <a:r>
              <a:rPr lang="fi-FI" sz="1200" dirty="0">
                <a:solidFill>
                  <a:schemeClr val="tx1">
                    <a:lumMod val="50000"/>
                    <a:lumOff val="50000"/>
                  </a:schemeClr>
                </a:solidFill>
              </a:rPr>
              <a:t> of </a:t>
            </a:r>
            <a:r>
              <a:rPr lang="fi-FI" sz="1200" dirty="0" err="1">
                <a:solidFill>
                  <a:schemeClr val="tx1">
                    <a:lumMod val="50000"/>
                    <a:lumOff val="50000"/>
                  </a:schemeClr>
                </a:solidFill>
              </a:rPr>
              <a:t>Publication</a:t>
            </a:r>
            <a:r>
              <a:rPr lang="fi-FI" sz="1200" dirty="0">
                <a:solidFill>
                  <a:schemeClr val="tx1">
                    <a:lumMod val="50000"/>
                    <a:lumOff val="50000"/>
                  </a:schemeClr>
                </a:solidFill>
              </a:rPr>
              <a:t>: 2022, </a:t>
            </a:r>
            <a:r>
              <a:rPr lang="fi-FI" sz="1200" dirty="0" err="1">
                <a:solidFill>
                  <a:schemeClr val="tx1">
                    <a:lumMod val="50000"/>
                    <a:lumOff val="50000"/>
                  </a:schemeClr>
                </a:solidFill>
              </a:rPr>
              <a:t>Spring</a:t>
            </a:r>
            <a:endParaRPr lang="fi-FI" sz="1200" dirty="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Instructors</a:t>
            </a:r>
            <a:r>
              <a:rPr lang="fi-FI" sz="1200" dirty="0">
                <a:solidFill>
                  <a:schemeClr val="tx1">
                    <a:lumMod val="50000"/>
                    <a:lumOff val="50000"/>
                  </a:schemeClr>
                </a:solidFill>
              </a:rPr>
              <a:t>: Kari Jyrkkä, Teemu Leppänen, Pekka </a:t>
            </a:r>
            <a:r>
              <a:rPr lang="fi-FI" sz="1200" dirty="0" err="1">
                <a:solidFill>
                  <a:schemeClr val="tx1">
                    <a:lumMod val="50000"/>
                    <a:lumOff val="50000"/>
                  </a:schemeClr>
                </a:solidFill>
              </a:rPr>
              <a:t>Alaluukas</a:t>
            </a:r>
            <a:r>
              <a:rPr lang="fi-FI" sz="1200" dirty="0">
                <a:solidFill>
                  <a:schemeClr val="tx1">
                    <a:lumMod val="50000"/>
                    <a:lumOff val="50000"/>
                  </a:schemeClr>
                </a:solidFill>
              </a:rPr>
              <a:t>, Jukka Jauhiainen</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fi-FI" dirty="0"/>
              <a:t>ATM</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err="1"/>
              <a:t>Venni</a:t>
            </a:r>
            <a:r>
              <a:rPr lang="fi-FI" dirty="0"/>
              <a:t> </a:t>
            </a:r>
            <a:r>
              <a:rPr lang="fi-FI" dirty="0" err="1"/>
              <a:t>Karhuikorpi</a:t>
            </a:r>
            <a:r>
              <a:rPr lang="fi-FI" dirty="0"/>
              <a:t>, Juho Laurila, Topias Mäyrä, Lauri Laaksonen TVT21SPL+O</a:t>
            </a:r>
          </a:p>
          <a:p>
            <a:r>
              <a:rPr lang="fi-FI" dirty="0" err="1"/>
              <a:t>Information</a:t>
            </a:r>
            <a:r>
              <a:rPr lang="fi-FI" dirty="0"/>
              <a:t> Technology, Product and Device Design</a:t>
            </a:r>
          </a:p>
        </p:txBody>
      </p:sp>
      <p:sp>
        <p:nvSpPr>
          <p:cNvPr id="4" name="Sisällön paikkamerkki 3"/>
          <p:cNvSpPr>
            <a:spLocks noGrp="1"/>
          </p:cNvSpPr>
          <p:nvPr>
            <p:ph idx="1"/>
          </p:nvPr>
        </p:nvSpPr>
        <p:spPr>
          <a:xfrm>
            <a:off x="502152" y="2735387"/>
            <a:ext cx="2813821" cy="8135813"/>
          </a:xfrm>
        </p:spPr>
        <p:txBody>
          <a:bodyPr>
            <a:noAutofit/>
          </a:bodyPr>
          <a:lstStyle/>
          <a:p>
            <a:r>
              <a:rPr lang="en-US" b="1" dirty="0"/>
              <a:t>Introduction</a:t>
            </a:r>
          </a:p>
          <a:p>
            <a:r>
              <a:rPr lang="en-US" dirty="0"/>
              <a:t>The</a:t>
            </a:r>
            <a:r>
              <a:rPr lang="fi-FI" dirty="0"/>
              <a:t> </a:t>
            </a:r>
            <a:r>
              <a:rPr lang="en-US" dirty="0"/>
              <a:t>aims</a:t>
            </a:r>
            <a:r>
              <a:rPr lang="fi-FI" dirty="0"/>
              <a:t> of </a:t>
            </a:r>
            <a:r>
              <a:rPr lang="en-US" dirty="0"/>
              <a:t>this</a:t>
            </a:r>
            <a:r>
              <a:rPr lang="fi-FI" dirty="0"/>
              <a:t> </a:t>
            </a:r>
            <a:r>
              <a:rPr lang="en-US" dirty="0"/>
              <a:t>project</a:t>
            </a:r>
            <a:r>
              <a:rPr lang="fi-FI" dirty="0"/>
              <a:t> </a:t>
            </a:r>
            <a:r>
              <a:rPr lang="en-US" dirty="0"/>
              <a:t>were</a:t>
            </a:r>
            <a:r>
              <a:rPr lang="fi-FI" dirty="0"/>
              <a:t> to </a:t>
            </a:r>
            <a:r>
              <a:rPr lang="en-US" dirty="0"/>
              <a:t>make</a:t>
            </a:r>
            <a:r>
              <a:rPr lang="fi-FI" dirty="0"/>
              <a:t> a </a:t>
            </a:r>
            <a:r>
              <a:rPr lang="fi-FI" dirty="0" err="1"/>
              <a:t>database</a:t>
            </a:r>
            <a:r>
              <a:rPr lang="fi-FI" dirty="0"/>
              <a:t> </a:t>
            </a:r>
            <a:r>
              <a:rPr lang="fi-FI" dirty="0" err="1"/>
              <a:t>that</a:t>
            </a:r>
            <a:r>
              <a:rPr lang="fi-FI" dirty="0"/>
              <a:t> is </a:t>
            </a:r>
            <a:r>
              <a:rPr lang="fi-FI" dirty="0" err="1"/>
              <a:t>connected</a:t>
            </a:r>
            <a:r>
              <a:rPr lang="fi-FI" dirty="0"/>
              <a:t> to an ATM. </a:t>
            </a:r>
            <a:r>
              <a:rPr lang="fi-FI" dirty="0" err="1"/>
              <a:t>The</a:t>
            </a:r>
            <a:r>
              <a:rPr lang="fi-FI" dirty="0"/>
              <a:t> </a:t>
            </a:r>
            <a:r>
              <a:rPr lang="en-US" dirty="0"/>
              <a:t>ATM</a:t>
            </a:r>
            <a:r>
              <a:rPr lang="fi-FI" dirty="0"/>
              <a:t> </a:t>
            </a:r>
            <a:r>
              <a:rPr lang="fi-FI" dirty="0" err="1"/>
              <a:t>includes</a:t>
            </a:r>
            <a:r>
              <a:rPr lang="fi-FI" dirty="0"/>
              <a:t> </a:t>
            </a:r>
            <a:r>
              <a:rPr lang="fi-FI" dirty="0" err="1"/>
              <a:t>login</a:t>
            </a:r>
            <a:r>
              <a:rPr lang="fi-FI" dirty="0"/>
              <a:t> and </a:t>
            </a:r>
            <a:r>
              <a:rPr lang="fi-FI" dirty="0" err="1"/>
              <a:t>withdrawing</a:t>
            </a:r>
            <a:r>
              <a:rPr lang="fi-FI" dirty="0"/>
              <a:t> money.</a:t>
            </a:r>
          </a:p>
          <a:p>
            <a:r>
              <a:rPr lang="en-US" b="1" dirty="0"/>
              <a:t>Objectives</a:t>
            </a:r>
          </a:p>
          <a:p>
            <a:r>
              <a:rPr lang="en-US" dirty="0"/>
              <a:t>The</a:t>
            </a:r>
            <a:r>
              <a:rPr lang="fi-FI" dirty="0"/>
              <a:t> </a:t>
            </a:r>
            <a:r>
              <a:rPr lang="en-US" dirty="0"/>
              <a:t>basic</a:t>
            </a:r>
            <a:r>
              <a:rPr lang="fi-FI" dirty="0"/>
              <a:t> </a:t>
            </a:r>
            <a:r>
              <a:rPr lang="en-US" dirty="0"/>
              <a:t>aims</a:t>
            </a:r>
            <a:r>
              <a:rPr lang="fi-FI" dirty="0"/>
              <a:t> </a:t>
            </a:r>
            <a:r>
              <a:rPr lang="en-US" dirty="0"/>
              <a:t>included making a database where the customer can have multiple accounts and cards, but each account can only have one customer linked to them and each card can only access one account.  (See the figure 1 below.)</a:t>
            </a:r>
          </a:p>
          <a:p>
            <a:r>
              <a:rPr lang="en-US" dirty="0"/>
              <a:t>Making a user interface with QT Creator for logging in and handling the withdrawals and account transactions was mandatory in the ATM project. The user interface is connected to the database.</a:t>
            </a:r>
          </a:p>
          <a:p>
            <a:r>
              <a:rPr lang="en-US" dirty="0"/>
              <a:t>The user interface first asks for the card number and PIN, if those two match you will get into your account, then you can choose to withdraw money, view your recent transactions or logout. (See the figure 2</a:t>
            </a:r>
            <a:r>
              <a:rPr lang="en-US" dirty="0">
                <a:sym typeface="Wingdings" panose="05000000000000000000" pitchFamily="2" charset="2"/>
              </a:rPr>
              <a:t>.</a:t>
            </a:r>
            <a:r>
              <a:rPr lang="en-US" dirty="0"/>
              <a:t>)</a:t>
            </a:r>
            <a:endParaRPr lang="fi-FI" dirty="0"/>
          </a:p>
          <a:p>
            <a:endParaRPr lang="fi-FI" dirty="0"/>
          </a:p>
          <a:p>
            <a:endParaRPr lang="fi-FI" dirty="0"/>
          </a:p>
          <a:p>
            <a:endParaRPr lang="fi-FI" dirty="0"/>
          </a:p>
          <a:p>
            <a:endParaRPr lang="fi-FI" dirty="0"/>
          </a:p>
          <a:p>
            <a:endParaRPr lang="fi-FI" dirty="0"/>
          </a:p>
          <a:p>
            <a:endParaRPr lang="fi-FI" dirty="0"/>
          </a:p>
          <a:p>
            <a:r>
              <a:rPr lang="fi-FI" i="1" dirty="0"/>
              <a:t>FIGURE 1. </a:t>
            </a:r>
            <a:r>
              <a:rPr lang="fi-FI" i="1" dirty="0" err="1"/>
              <a:t>The</a:t>
            </a:r>
            <a:r>
              <a:rPr lang="fi-FI" i="1" dirty="0"/>
              <a:t> </a:t>
            </a:r>
            <a:r>
              <a:rPr lang="fi-FI" i="1" dirty="0" err="1"/>
              <a:t>Database</a:t>
            </a:r>
            <a:endParaRPr lang="fi-FI" i="1" dirty="0"/>
          </a:p>
        </p:txBody>
      </p:sp>
      <p:sp>
        <p:nvSpPr>
          <p:cNvPr id="9" name="Sisällön paikkamerkki 8"/>
          <p:cNvSpPr>
            <a:spLocks noGrp="1"/>
          </p:cNvSpPr>
          <p:nvPr>
            <p:ph idx="10"/>
          </p:nvPr>
        </p:nvSpPr>
        <p:spPr/>
        <p:txBody>
          <a:bodyPr/>
          <a:lstStyle/>
          <a:p>
            <a:r>
              <a:rPr lang="en-US" b="1" dirty="0"/>
              <a:t>Methods</a:t>
            </a:r>
          </a:p>
          <a:p>
            <a:r>
              <a:rPr lang="fi-FI" dirty="0" err="1"/>
              <a:t>We</a:t>
            </a:r>
            <a:r>
              <a:rPr lang="fi-FI" dirty="0"/>
              <a:t> </a:t>
            </a:r>
            <a:r>
              <a:rPr lang="fi-FI" dirty="0" err="1"/>
              <a:t>used</a:t>
            </a:r>
            <a:r>
              <a:rPr lang="fi-FI" dirty="0"/>
              <a:t> a RFID </a:t>
            </a:r>
            <a:r>
              <a:rPr lang="fi-FI" dirty="0" err="1"/>
              <a:t>card</a:t>
            </a:r>
            <a:r>
              <a:rPr lang="fi-FI" dirty="0"/>
              <a:t> </a:t>
            </a:r>
            <a:r>
              <a:rPr lang="fi-FI" dirty="0" err="1"/>
              <a:t>reader</a:t>
            </a:r>
            <a:r>
              <a:rPr lang="fi-FI" dirty="0"/>
              <a:t> (Karin paska setti 5/5 en tiedä) for </a:t>
            </a:r>
            <a:r>
              <a:rPr lang="fi-FI" dirty="0" err="1"/>
              <a:t>the</a:t>
            </a:r>
            <a:r>
              <a:rPr lang="fi-FI" dirty="0"/>
              <a:t> </a:t>
            </a:r>
            <a:r>
              <a:rPr lang="fi-FI" dirty="0" err="1"/>
              <a:t>logins</a:t>
            </a:r>
            <a:r>
              <a:rPr lang="fi-FI" dirty="0"/>
              <a:t>.</a:t>
            </a:r>
          </a:p>
          <a:p>
            <a:r>
              <a:rPr lang="fi-FI" dirty="0" err="1"/>
              <a:t>We</a:t>
            </a:r>
            <a:r>
              <a:rPr lang="fi-FI" dirty="0"/>
              <a:t> </a:t>
            </a:r>
            <a:r>
              <a:rPr lang="fi-FI" dirty="0" err="1"/>
              <a:t>used</a:t>
            </a:r>
            <a:r>
              <a:rPr lang="fi-FI" dirty="0"/>
              <a:t> </a:t>
            </a:r>
            <a:r>
              <a:rPr lang="fi-FI" dirty="0" err="1"/>
              <a:t>Git</a:t>
            </a:r>
            <a:r>
              <a:rPr lang="fi-FI" dirty="0"/>
              <a:t> </a:t>
            </a:r>
            <a:r>
              <a:rPr lang="fi-FI" dirty="0" err="1"/>
              <a:t>Bash</a:t>
            </a:r>
            <a:r>
              <a:rPr lang="fi-FI" dirty="0"/>
              <a:t> to </a:t>
            </a:r>
            <a:r>
              <a:rPr lang="fi-FI" dirty="0" err="1"/>
              <a:t>host</a:t>
            </a:r>
            <a:r>
              <a:rPr lang="fi-FI" dirty="0"/>
              <a:t> a </a:t>
            </a:r>
            <a:r>
              <a:rPr lang="fi-FI" dirty="0" err="1"/>
              <a:t>localhost</a:t>
            </a:r>
            <a:r>
              <a:rPr lang="fi-FI" dirty="0"/>
              <a:t> </a:t>
            </a:r>
            <a:r>
              <a:rPr lang="fi-FI" dirty="0" err="1"/>
              <a:t>server</a:t>
            </a:r>
            <a:r>
              <a:rPr lang="fi-FI" dirty="0"/>
              <a:t> to </a:t>
            </a:r>
            <a:r>
              <a:rPr lang="fi-FI" dirty="0" err="1"/>
              <a:t>run</a:t>
            </a:r>
            <a:r>
              <a:rPr lang="fi-FI" dirty="0"/>
              <a:t> </a:t>
            </a:r>
            <a:r>
              <a:rPr lang="fi-FI" dirty="0" err="1"/>
              <a:t>the</a:t>
            </a:r>
            <a:r>
              <a:rPr lang="fi-FI" dirty="0"/>
              <a:t> </a:t>
            </a:r>
            <a:r>
              <a:rPr lang="fi-FI" dirty="0" err="1"/>
              <a:t>database</a:t>
            </a:r>
            <a:r>
              <a:rPr lang="fi-FI" dirty="0"/>
              <a:t> </a:t>
            </a:r>
            <a:r>
              <a:rPr lang="fi-FI" dirty="0" err="1"/>
              <a:t>online</a:t>
            </a:r>
            <a:r>
              <a:rPr lang="fi-FI" dirty="0"/>
              <a:t> </a:t>
            </a:r>
            <a:r>
              <a:rPr lang="fi-FI" dirty="0" err="1"/>
              <a:t>so</a:t>
            </a:r>
            <a:r>
              <a:rPr lang="fi-FI" dirty="0"/>
              <a:t> </a:t>
            </a:r>
            <a:r>
              <a:rPr lang="fi-FI" dirty="0" err="1"/>
              <a:t>the</a:t>
            </a:r>
            <a:r>
              <a:rPr lang="fi-FI" dirty="0"/>
              <a:t> ATM </a:t>
            </a:r>
            <a:r>
              <a:rPr lang="fi-FI" dirty="0" err="1"/>
              <a:t>can</a:t>
            </a:r>
            <a:r>
              <a:rPr lang="fi-FI" dirty="0"/>
              <a:t> </a:t>
            </a:r>
            <a:r>
              <a:rPr lang="fi-FI" dirty="0" err="1"/>
              <a:t>connect</a:t>
            </a:r>
            <a:r>
              <a:rPr lang="fi-FI" dirty="0"/>
              <a:t> to </a:t>
            </a:r>
            <a:r>
              <a:rPr lang="fi-FI" dirty="0" err="1"/>
              <a:t>the</a:t>
            </a:r>
            <a:r>
              <a:rPr lang="fi-FI" dirty="0"/>
              <a:t> it.</a:t>
            </a:r>
          </a:p>
          <a:p>
            <a:r>
              <a:rPr lang="fi-FI" dirty="0" err="1"/>
              <a:t>Github</a:t>
            </a:r>
            <a:r>
              <a:rPr lang="fi-FI" dirty="0"/>
              <a:t> </a:t>
            </a:r>
            <a:r>
              <a:rPr lang="fi-FI" dirty="0" err="1"/>
              <a:t>was</a:t>
            </a:r>
            <a:r>
              <a:rPr lang="fi-FI" dirty="0"/>
              <a:t> </a:t>
            </a:r>
            <a:r>
              <a:rPr lang="fi-FI" dirty="0" err="1"/>
              <a:t>used</a:t>
            </a:r>
            <a:r>
              <a:rPr lang="fi-FI" dirty="0"/>
              <a:t> for </a:t>
            </a:r>
            <a:r>
              <a:rPr lang="fi-FI" dirty="0" err="1"/>
              <a:t>sharing</a:t>
            </a:r>
            <a:r>
              <a:rPr lang="fi-FI" dirty="0"/>
              <a:t> </a:t>
            </a:r>
            <a:r>
              <a:rPr lang="fi-FI" dirty="0" err="1"/>
              <a:t>the</a:t>
            </a:r>
            <a:r>
              <a:rPr lang="fi-FI" dirty="0"/>
              <a:t> </a:t>
            </a:r>
            <a:r>
              <a:rPr lang="fi-FI" dirty="0" err="1"/>
              <a:t>code</a:t>
            </a:r>
            <a:r>
              <a:rPr lang="fi-FI" dirty="0"/>
              <a:t>.</a:t>
            </a:r>
          </a:p>
          <a:p>
            <a:r>
              <a:rPr lang="fi-FI" dirty="0" err="1"/>
              <a:t>The</a:t>
            </a:r>
            <a:r>
              <a:rPr lang="fi-FI" dirty="0"/>
              <a:t> </a:t>
            </a:r>
            <a:r>
              <a:rPr lang="fi-FI" dirty="0" err="1"/>
              <a:t>user</a:t>
            </a:r>
            <a:r>
              <a:rPr lang="fi-FI" dirty="0"/>
              <a:t> </a:t>
            </a:r>
            <a:r>
              <a:rPr lang="fi-FI" dirty="0" err="1"/>
              <a:t>interface</a:t>
            </a:r>
            <a:r>
              <a:rPr lang="fi-FI" dirty="0"/>
              <a:t> </a:t>
            </a:r>
            <a:r>
              <a:rPr lang="fi-FI" dirty="0" err="1"/>
              <a:t>was</a:t>
            </a:r>
            <a:r>
              <a:rPr lang="fi-FI" dirty="0"/>
              <a:t> made </a:t>
            </a:r>
            <a:r>
              <a:rPr lang="fi-FI" dirty="0" err="1"/>
              <a:t>with</a:t>
            </a:r>
            <a:r>
              <a:rPr lang="fi-FI" dirty="0"/>
              <a:t> QT </a:t>
            </a:r>
            <a:r>
              <a:rPr lang="fi-FI" dirty="0" err="1"/>
              <a:t>Creator</a:t>
            </a:r>
            <a:endParaRPr lang="fi-FI" dirty="0"/>
          </a:p>
          <a:p>
            <a:r>
              <a:rPr lang="fi-FI" dirty="0"/>
              <a:t>(</a:t>
            </a:r>
            <a:r>
              <a:rPr lang="fi-FI" dirty="0" err="1"/>
              <a:t>See</a:t>
            </a:r>
            <a:r>
              <a:rPr lang="fi-FI" dirty="0"/>
              <a:t> </a:t>
            </a:r>
            <a:r>
              <a:rPr lang="fi-FI" dirty="0" err="1"/>
              <a:t>figure</a:t>
            </a:r>
            <a:r>
              <a:rPr lang="fi-FI" dirty="0"/>
              <a:t> 3 for RFID </a:t>
            </a:r>
            <a:r>
              <a:rPr lang="fi-FI" dirty="0" err="1"/>
              <a:t>reader</a:t>
            </a:r>
            <a:r>
              <a:rPr lang="fi-FI" dirty="0"/>
              <a:t>.) </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i="1" dirty="0"/>
              <a:t>FIGURE 2. </a:t>
            </a:r>
            <a:r>
              <a:rPr lang="fi-FI" i="1" dirty="0" err="1"/>
              <a:t>The</a:t>
            </a:r>
            <a:r>
              <a:rPr lang="fi-FI" i="1" dirty="0"/>
              <a:t> </a:t>
            </a:r>
            <a:r>
              <a:rPr lang="en-US" i="1" dirty="0"/>
              <a:t>User</a:t>
            </a:r>
            <a:r>
              <a:rPr lang="fi-FI" i="1" dirty="0"/>
              <a:t> </a:t>
            </a:r>
            <a:r>
              <a:rPr lang="en-US" i="1" dirty="0"/>
              <a:t>Interface</a:t>
            </a:r>
            <a:endParaRPr lang="fi-FI" i="1" dirty="0"/>
          </a:p>
          <a:p>
            <a:endParaRPr lang="fi-FI" dirty="0"/>
          </a:p>
        </p:txBody>
      </p:sp>
      <p:sp>
        <p:nvSpPr>
          <p:cNvPr id="10" name="Sisällön paikkamerkki 9"/>
          <p:cNvSpPr>
            <a:spLocks noGrp="1"/>
          </p:cNvSpPr>
          <p:nvPr>
            <p:ph idx="11"/>
          </p:nvPr>
        </p:nvSpPr>
        <p:spPr/>
        <p:txBody>
          <a:bodyPr>
            <a:noAutofit/>
          </a:bodyPr>
          <a:lstStyle/>
          <a:p>
            <a:r>
              <a:rPr lang="en-US" b="1" dirty="0"/>
              <a:t>Results</a:t>
            </a:r>
          </a:p>
          <a:p>
            <a:r>
              <a:rPr lang="en-US" dirty="0"/>
              <a:t>The</a:t>
            </a:r>
            <a:r>
              <a:rPr lang="fi-FI" dirty="0"/>
              <a:t> ATM </a:t>
            </a:r>
            <a:r>
              <a:rPr lang="fi-FI" dirty="0" err="1"/>
              <a:t>system</a:t>
            </a:r>
            <a:r>
              <a:rPr lang="fi-FI" dirty="0"/>
              <a:t> </a:t>
            </a:r>
            <a:r>
              <a:rPr lang="en-US" dirty="0"/>
              <a:t>worked</a:t>
            </a:r>
            <a:r>
              <a:rPr lang="fi-FI" dirty="0"/>
              <a:t> </a:t>
            </a:r>
            <a:r>
              <a:rPr lang="en-US" dirty="0"/>
              <a:t>exactly</a:t>
            </a:r>
            <a:r>
              <a:rPr lang="fi-FI" dirty="0"/>
              <a:t> </a:t>
            </a:r>
            <a:r>
              <a:rPr lang="fi-FI" dirty="0" err="1"/>
              <a:t>like</a:t>
            </a:r>
            <a:r>
              <a:rPr lang="fi-FI" dirty="0"/>
              <a:t>  </a:t>
            </a:r>
            <a:r>
              <a:rPr lang="fi-FI" dirty="0" err="1"/>
              <a:t>we</a:t>
            </a:r>
            <a:r>
              <a:rPr lang="fi-FI" dirty="0"/>
              <a:t> </a:t>
            </a:r>
            <a:r>
              <a:rPr lang="fi-FI" dirty="0" err="1"/>
              <a:t>wanted</a:t>
            </a:r>
            <a:r>
              <a:rPr lang="fi-FI" dirty="0"/>
              <a:t>. </a:t>
            </a:r>
            <a:r>
              <a:rPr lang="fi-FI" dirty="0" err="1"/>
              <a:t>The</a:t>
            </a:r>
            <a:r>
              <a:rPr lang="fi-FI" dirty="0"/>
              <a:t> </a:t>
            </a:r>
            <a:r>
              <a:rPr lang="fi-FI" dirty="0" err="1"/>
              <a:t>login</a:t>
            </a:r>
            <a:r>
              <a:rPr lang="fi-FI" dirty="0"/>
              <a:t> in </a:t>
            </a:r>
            <a:r>
              <a:rPr lang="fi-FI" dirty="0" err="1"/>
              <a:t>the</a:t>
            </a:r>
            <a:r>
              <a:rPr lang="fi-FI" dirty="0"/>
              <a:t> </a:t>
            </a:r>
            <a:r>
              <a:rPr lang="fi-FI" dirty="0" err="1"/>
              <a:t>database</a:t>
            </a:r>
            <a:r>
              <a:rPr lang="fi-FI" dirty="0"/>
              <a:t> is </a:t>
            </a:r>
            <a:r>
              <a:rPr lang="fi-FI" dirty="0" err="1"/>
              <a:t>encrypted</a:t>
            </a:r>
            <a:r>
              <a:rPr lang="fi-FI" dirty="0"/>
              <a:t> and</a:t>
            </a:r>
            <a:r>
              <a:rPr lang="FI-FI" dirty="0"/>
              <a:t> </a:t>
            </a:r>
            <a:r>
              <a:rPr lang="FI-FI" dirty="0" err="1"/>
              <a:t>the</a:t>
            </a:r>
            <a:r>
              <a:rPr lang="FI-FI" dirty="0"/>
              <a:t> ATM </a:t>
            </a:r>
            <a:r>
              <a:rPr lang="FI-FI" dirty="0" err="1"/>
              <a:t>has</a:t>
            </a:r>
            <a:r>
              <a:rPr lang="FI-FI" dirty="0"/>
              <a:t> </a:t>
            </a:r>
            <a:r>
              <a:rPr lang="FI-FI" dirty="0" err="1"/>
              <a:t>options</a:t>
            </a:r>
            <a:r>
              <a:rPr lang="FI-FI" dirty="0"/>
              <a:t> to </a:t>
            </a:r>
            <a:r>
              <a:rPr lang="FI-FI" dirty="0" err="1"/>
              <a:t>withdraw</a:t>
            </a:r>
            <a:r>
              <a:rPr lang="FI-FI" dirty="0"/>
              <a:t> 20€, 40€, 50€, 100€ </a:t>
            </a:r>
            <a:r>
              <a:rPr lang="FI-FI" dirty="0" err="1"/>
              <a:t>or</a:t>
            </a:r>
            <a:r>
              <a:rPr lang="FI-FI" dirty="0"/>
              <a:t> a </a:t>
            </a:r>
            <a:r>
              <a:rPr lang="FI-FI" dirty="0" err="1"/>
              <a:t>custom</a:t>
            </a:r>
            <a:r>
              <a:rPr lang="FI-FI" dirty="0"/>
              <a:t> </a:t>
            </a:r>
            <a:r>
              <a:rPr lang="FI-FI" dirty="0" err="1"/>
              <a:t>amount</a:t>
            </a:r>
            <a:r>
              <a:rPr lang="FI-FI" dirty="0"/>
              <a:t> </a:t>
            </a:r>
            <a:r>
              <a:rPr lang="FI-FI" dirty="0" err="1"/>
              <a:t>like</a:t>
            </a:r>
            <a:r>
              <a:rPr lang="FI-FI" dirty="0"/>
              <a:t> </a:t>
            </a:r>
            <a:r>
              <a:rPr lang="FI-FI" dirty="0" err="1"/>
              <a:t>we</a:t>
            </a:r>
            <a:r>
              <a:rPr lang="FI-FI" dirty="0"/>
              <a:t> </a:t>
            </a:r>
            <a:r>
              <a:rPr lang="FI-FI" dirty="0" err="1"/>
              <a:t>wanted</a:t>
            </a:r>
            <a:r>
              <a:rPr lang="FI-FI" dirty="0"/>
              <a:t>. </a:t>
            </a:r>
            <a:r>
              <a:rPr lang="FI-FI" dirty="0" err="1"/>
              <a:t>You</a:t>
            </a:r>
            <a:r>
              <a:rPr lang="FI-FI" dirty="0"/>
              <a:t> </a:t>
            </a:r>
            <a:r>
              <a:rPr lang="FI-FI" dirty="0" err="1"/>
              <a:t>can</a:t>
            </a:r>
            <a:r>
              <a:rPr lang="FI-FI" dirty="0"/>
              <a:t> </a:t>
            </a:r>
            <a:r>
              <a:rPr lang="FI-FI" dirty="0" err="1"/>
              <a:t>also</a:t>
            </a:r>
            <a:r>
              <a:rPr lang="FI-FI" dirty="0"/>
              <a:t> </a:t>
            </a:r>
            <a:r>
              <a:rPr lang="FI-FI" dirty="0" err="1"/>
              <a:t>view</a:t>
            </a:r>
            <a:r>
              <a:rPr lang="FI-FI" dirty="0"/>
              <a:t> </a:t>
            </a:r>
            <a:r>
              <a:rPr lang="FI-FI" dirty="0" err="1"/>
              <a:t>your</a:t>
            </a:r>
            <a:r>
              <a:rPr lang="FI-FI" dirty="0"/>
              <a:t> </a:t>
            </a:r>
            <a:r>
              <a:rPr lang="FI-FI" dirty="0" err="1"/>
              <a:t>ten</a:t>
            </a:r>
            <a:r>
              <a:rPr lang="FI-FI" dirty="0"/>
              <a:t> </a:t>
            </a:r>
            <a:r>
              <a:rPr lang="FI-FI" dirty="0" err="1"/>
              <a:t>most</a:t>
            </a:r>
            <a:r>
              <a:rPr lang="FI-FI" dirty="0"/>
              <a:t> </a:t>
            </a:r>
            <a:r>
              <a:rPr lang="FI-FI" dirty="0" err="1"/>
              <a:t>recent</a:t>
            </a:r>
            <a:r>
              <a:rPr lang="FI-FI" dirty="0"/>
              <a:t> </a:t>
            </a:r>
            <a:r>
              <a:rPr lang="FI-FI" dirty="0" err="1"/>
              <a:t>transactions</a:t>
            </a:r>
            <a:r>
              <a:rPr lang="FI-FI" dirty="0"/>
              <a:t>.</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i="1" dirty="0"/>
              <a:t>FIGURE 3. </a:t>
            </a:r>
            <a:r>
              <a:rPr lang="FI-FI" i="1" dirty="0" err="1"/>
              <a:t>The</a:t>
            </a:r>
            <a:r>
              <a:rPr lang="FI-FI" i="1" dirty="0"/>
              <a:t> </a:t>
            </a:r>
            <a:r>
              <a:rPr lang="fi-FI" i="1" dirty="0"/>
              <a:t>RFID </a:t>
            </a:r>
            <a:r>
              <a:rPr lang="fi-FI" i="1" dirty="0" err="1"/>
              <a:t>card</a:t>
            </a:r>
            <a:r>
              <a:rPr lang="fi-FI" i="1" dirty="0"/>
              <a:t> </a:t>
            </a:r>
            <a:r>
              <a:rPr lang="fi-FI" i="1" dirty="0" err="1"/>
              <a:t>reader</a:t>
            </a:r>
            <a:endParaRPr lang="EN-US" i="1" dirty="0"/>
          </a:p>
          <a:p>
            <a:endParaRPr lang="fi-FI" dirty="0"/>
          </a:p>
          <a:p>
            <a:r>
              <a:rPr lang="EN-US" b="1" dirty="0"/>
              <a:t>Conclusions</a:t>
            </a:r>
          </a:p>
          <a:p>
            <a:r>
              <a:rPr lang="FI-FI" dirty="0" err="1"/>
              <a:t>We</a:t>
            </a:r>
            <a:r>
              <a:rPr lang="FI-FI" dirty="0"/>
              <a:t> </a:t>
            </a:r>
            <a:r>
              <a:rPr lang="FI-FI" dirty="0" err="1"/>
              <a:t>didn’t</a:t>
            </a:r>
            <a:r>
              <a:rPr lang="FI-FI" dirty="0"/>
              <a:t> </a:t>
            </a:r>
            <a:r>
              <a:rPr lang="FI-FI" dirty="0" err="1"/>
              <a:t>have</a:t>
            </a:r>
            <a:r>
              <a:rPr lang="FI-FI" dirty="0"/>
              <a:t> </a:t>
            </a:r>
            <a:r>
              <a:rPr lang="FI-FI" dirty="0" err="1"/>
              <a:t>the</a:t>
            </a:r>
            <a:r>
              <a:rPr lang="FI-FI" dirty="0"/>
              <a:t> </a:t>
            </a:r>
            <a:r>
              <a:rPr lang="FI-FI" dirty="0" err="1"/>
              <a:t>time</a:t>
            </a:r>
            <a:r>
              <a:rPr lang="FI-FI" dirty="0"/>
              <a:t> to </a:t>
            </a:r>
            <a:r>
              <a:rPr lang="FI-FI" dirty="0" err="1"/>
              <a:t>include</a:t>
            </a:r>
            <a:r>
              <a:rPr lang="FI-FI" dirty="0"/>
              <a:t> </a:t>
            </a:r>
            <a:r>
              <a:rPr lang="FI-FI" dirty="0" err="1"/>
              <a:t>transfering</a:t>
            </a:r>
            <a:r>
              <a:rPr lang="FI-FI" dirty="0"/>
              <a:t> money </a:t>
            </a:r>
            <a:r>
              <a:rPr lang="FI-FI" dirty="0" err="1"/>
              <a:t>from</a:t>
            </a:r>
            <a:r>
              <a:rPr lang="FI-FI" dirty="0"/>
              <a:t> an </a:t>
            </a:r>
            <a:r>
              <a:rPr lang="FI-FI" dirty="0" err="1"/>
              <a:t>account</a:t>
            </a:r>
            <a:r>
              <a:rPr lang="FI-FI" dirty="0"/>
              <a:t> to </a:t>
            </a:r>
            <a:r>
              <a:rPr lang="FI-FI" dirty="0" err="1"/>
              <a:t>another</a:t>
            </a:r>
            <a:r>
              <a:rPr lang="FI-FI" dirty="0"/>
              <a:t>. </a:t>
            </a:r>
            <a:r>
              <a:rPr lang="FI-FI" dirty="0" err="1"/>
              <a:t>We</a:t>
            </a:r>
            <a:r>
              <a:rPr lang="FI-FI" dirty="0"/>
              <a:t> </a:t>
            </a:r>
            <a:r>
              <a:rPr lang="FI-FI" dirty="0" err="1"/>
              <a:t>still</a:t>
            </a:r>
            <a:r>
              <a:rPr lang="FI-FI" dirty="0"/>
              <a:t> </a:t>
            </a:r>
            <a:r>
              <a:rPr lang="FI-FI" dirty="0" err="1"/>
              <a:t>managed</a:t>
            </a:r>
            <a:r>
              <a:rPr lang="FI-FI" dirty="0"/>
              <a:t> to </a:t>
            </a:r>
            <a:r>
              <a:rPr lang="FI-FI" dirty="0" err="1"/>
              <a:t>do</a:t>
            </a:r>
            <a:r>
              <a:rPr lang="FI-FI" dirty="0"/>
              <a:t> </a:t>
            </a:r>
            <a:r>
              <a:rPr lang="FI-FI" dirty="0" err="1"/>
              <a:t>everything</a:t>
            </a:r>
            <a:r>
              <a:rPr lang="FI-FI" dirty="0"/>
              <a:t> </a:t>
            </a:r>
            <a:r>
              <a:rPr lang="FI-FI" dirty="0" err="1"/>
              <a:t>we</a:t>
            </a:r>
            <a:r>
              <a:rPr lang="FI-FI" dirty="0"/>
              <a:t> </a:t>
            </a:r>
            <a:r>
              <a:rPr lang="FI-FI" dirty="0" err="1"/>
              <a:t>wanted</a:t>
            </a:r>
            <a:r>
              <a:rPr lang="FI-FI" dirty="0"/>
              <a:t> </a:t>
            </a:r>
            <a:r>
              <a:rPr lang="FI-FI" dirty="0" err="1"/>
              <a:t>so</a:t>
            </a:r>
            <a:r>
              <a:rPr lang="FI-FI" dirty="0"/>
              <a:t> </a:t>
            </a:r>
            <a:r>
              <a:rPr lang="FI-FI" dirty="0" err="1"/>
              <a:t>overall</a:t>
            </a:r>
            <a:r>
              <a:rPr lang="FI-FI" dirty="0"/>
              <a:t> </a:t>
            </a:r>
            <a:r>
              <a:rPr lang="FI-FI" dirty="0" err="1"/>
              <a:t>we</a:t>
            </a:r>
            <a:r>
              <a:rPr lang="FI-FI" dirty="0"/>
              <a:t> </a:t>
            </a:r>
            <a:r>
              <a:rPr lang="FI-FI" dirty="0" err="1"/>
              <a:t>are</a:t>
            </a:r>
            <a:r>
              <a:rPr lang="FI-FI" dirty="0"/>
              <a:t> </a:t>
            </a:r>
            <a:r>
              <a:rPr lang="FI-FI" dirty="0" err="1"/>
              <a:t>very</a:t>
            </a:r>
            <a:r>
              <a:rPr lang="FI-FI" dirty="0"/>
              <a:t> </a:t>
            </a:r>
            <a:r>
              <a:rPr lang="FI-FI" dirty="0" err="1"/>
              <a:t>happy</a:t>
            </a:r>
            <a:r>
              <a:rPr lang="FI-FI" dirty="0"/>
              <a:t> </a:t>
            </a:r>
            <a:r>
              <a:rPr lang="FI-FI" dirty="0" err="1"/>
              <a:t>with</a:t>
            </a:r>
            <a:r>
              <a:rPr lang="FI-FI" dirty="0"/>
              <a:t> </a:t>
            </a:r>
            <a:r>
              <a:rPr lang="FI-FI" dirty="0" err="1"/>
              <a:t>how</a:t>
            </a:r>
            <a:r>
              <a:rPr lang="FI-FI" dirty="0"/>
              <a:t> </a:t>
            </a:r>
            <a:r>
              <a:rPr lang="FI-FI" dirty="0" err="1"/>
              <a:t>the</a:t>
            </a:r>
            <a:r>
              <a:rPr lang="FI-FI" dirty="0"/>
              <a:t> </a:t>
            </a:r>
            <a:r>
              <a:rPr lang="FI-FI" dirty="0" err="1"/>
              <a:t>project</a:t>
            </a:r>
            <a:r>
              <a:rPr lang="FI-FI" dirty="0"/>
              <a:t> </a:t>
            </a:r>
            <a:r>
              <a:rPr lang="FI-FI" dirty="0" err="1"/>
              <a:t>turned</a:t>
            </a:r>
            <a:r>
              <a:rPr lang="FI-FI" dirty="0"/>
              <a:t> out.</a:t>
            </a:r>
          </a:p>
          <a:p>
            <a:endParaRPr lang="fi-FI" dirty="0"/>
          </a:p>
          <a:p>
            <a:r>
              <a:rPr lang="EN-US" b="1" dirty="0"/>
              <a:t>References</a:t>
            </a:r>
          </a:p>
          <a:p>
            <a:r>
              <a:rPr lang="FI-FI" dirty="0"/>
              <a:t>1.</a:t>
            </a:r>
            <a:r>
              <a:rPr lang="fi-FI" dirty="0"/>
              <a:t>A</a:t>
            </a:r>
            <a:r>
              <a:rPr lang="FI-FI" dirty="0"/>
              <a:t>ll </a:t>
            </a:r>
            <a:r>
              <a:rPr lang="FI-FI" dirty="0" err="1"/>
              <a:t>things</a:t>
            </a:r>
            <a:r>
              <a:rPr lang="FI-FI" dirty="0"/>
              <a:t> QT: </a:t>
            </a:r>
            <a:r>
              <a:rPr lang="fi-FI" dirty="0">
                <a:hlinkClick r:id="rId2"/>
              </a:rPr>
              <a:t>https://doc.qt.io/</a:t>
            </a:r>
            <a:endParaRPr lang="fi-FI" dirty="0"/>
          </a:p>
        </p:txBody>
      </p:sp>
      <p:pic>
        <p:nvPicPr>
          <p:cNvPr id="2" name="Kuva 1"/>
          <p:cNvPicPr>
            <a:picLocks noChangeAspect="1"/>
          </p:cNvPicPr>
          <p:nvPr/>
        </p:nvPicPr>
        <p:blipFill>
          <a:blip r:embed="rId3"/>
          <a:srcRect/>
          <a:stretch/>
        </p:blipFill>
        <p:spPr>
          <a:xfrm>
            <a:off x="616598" y="9014263"/>
            <a:ext cx="2584928" cy="1405368"/>
          </a:xfrm>
          <a:prstGeom prst="rect">
            <a:avLst/>
          </a:prstGeom>
        </p:spPr>
      </p:pic>
      <p:pic>
        <p:nvPicPr>
          <p:cNvPr id="11" name="Kuva 10"/>
          <p:cNvPicPr>
            <a:picLocks noChangeAspect="1"/>
          </p:cNvPicPr>
          <p:nvPr/>
        </p:nvPicPr>
        <p:blipFill>
          <a:blip r:embed="rId4"/>
          <a:srcRect/>
          <a:stretch/>
        </p:blipFill>
        <p:spPr>
          <a:xfrm>
            <a:off x="6814500" y="4840211"/>
            <a:ext cx="1963082" cy="1963082"/>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9C74F07A-5A11-4377-B6FA-864C6B328ED0}"/>
              </a:ext>
            </a:extLst>
          </p:cNvPr>
          <p:cNvPicPr>
            <a:picLocks noChangeAspect="1"/>
          </p:cNvPicPr>
          <p:nvPr/>
        </p:nvPicPr>
        <p:blipFill>
          <a:blip r:embed="rId5"/>
          <a:stretch>
            <a:fillRect/>
          </a:stretch>
        </p:blipFill>
        <p:spPr>
          <a:xfrm>
            <a:off x="3320416" y="7371957"/>
            <a:ext cx="3068716" cy="2301537"/>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1267</TotalTime>
  <Words>388</Words>
  <Application>Microsoft Office PowerPoint</Application>
  <PresentationFormat>A3 Paper (297x420 mm)</PresentationFormat>
  <Paragraphs>58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Oamk oranssi</vt:lpstr>
      <vt:lpstr>PowerPoint Presentation</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Venni Karhukorpi</cp:lastModifiedBy>
  <cp:revision>118</cp:revision>
  <cp:lastPrinted>2017-11-26T11:23:08Z</cp:lastPrinted>
  <dcterms:created xsi:type="dcterms:W3CDTF">2011-08-25T08:52:46Z</dcterms:created>
  <dcterms:modified xsi:type="dcterms:W3CDTF">2022-04-27T13:00:39Z</dcterms:modified>
</cp:coreProperties>
</file>