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601200" cy="12801600" type="A3"/>
  <p:notesSz cx="6888163" cy="10020300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4704" autoAdjust="0"/>
  </p:normalViewPr>
  <p:slideViewPr>
    <p:cSldViewPr snapToGrid="0" snapToObjects="1">
      <p:cViewPr varScale="1">
        <p:scale>
          <a:sx n="58" d="100"/>
          <a:sy n="58" d="100"/>
        </p:scale>
        <p:origin x="3060" y="108"/>
      </p:cViewPr>
      <p:guideLst>
        <p:guide orient="horz" pos="1021"/>
        <p:guide pos="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19EC9BF0-2C59-2C46-BBD9-7948B59DC01B}" type="datetime1">
              <a:rPr lang="fi-FI" smtClean="0"/>
              <a:pPr/>
              <a:t>30.4.2022</a:t>
            </a:fld>
            <a:endParaRPr lang="fi-FI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E4AA8A8-4D46-BD40-89BF-70B4CBE4D6DF}" type="datetime1">
              <a:rPr lang="fi-FI" smtClean="0"/>
              <a:pPr/>
              <a:t>30.4.2022</a:t>
            </a:fld>
            <a:endParaRPr lang="fi-FI" dirty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i-FI" dirty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i-FI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/>
              <a:t>CONTENT</a:t>
            </a:r>
          </a:p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dirty="0" err="1"/>
              <a:t>Title</a:t>
            </a:r>
            <a:endParaRPr lang="fi-FI" dirty="0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 dirty="0"/>
              <a:t>Author, Group </a:t>
            </a:r>
            <a:r>
              <a:rPr lang="fi-FI" dirty="0" err="1"/>
              <a:t>code</a:t>
            </a:r>
            <a:endParaRPr lang="fi-FI" dirty="0"/>
          </a:p>
          <a:p>
            <a:r>
              <a:rPr lang="fi-FI" dirty="0"/>
              <a:t>School of Engineering, Department, </a:t>
            </a:r>
            <a:r>
              <a:rPr lang="fi-FI" dirty="0" err="1"/>
              <a:t>Degree</a:t>
            </a:r>
            <a:r>
              <a:rPr lang="fi-FI" dirty="0"/>
              <a:t> </a:t>
            </a:r>
            <a:r>
              <a:rPr lang="fi-FI" dirty="0" err="1"/>
              <a:t>Programme</a:t>
            </a:r>
            <a:endParaRPr lang="fi-FI" dirty="0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.com/resource/en/user_manual/dm00105823-stm32-nucleo64-boards-mb1136-stmicroelectronic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487427" y="1138218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Application Project</a:t>
            </a:r>
          </a:p>
        </p:txBody>
      </p:sp>
      <p:sp>
        <p:nvSpPr>
          <p:cNvPr id="6" name="Alatunnisteen paikkamerkki 4"/>
          <p:cNvSpPr>
            <a:spLocks noGrp="1"/>
          </p:cNvSpPr>
          <p:nvPr/>
        </p:nvSpPr>
        <p:spPr>
          <a:xfrm>
            <a:off x="487427" y="1166666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ECTS Credits</a:t>
            </a:r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: 15</a:t>
            </a:r>
          </a:p>
          <a:p>
            <a:endParaRPr lang="fi-FI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latunnisteen paikkamerkki 4"/>
          <p:cNvSpPr>
            <a:spLocks noGrp="1"/>
          </p:cNvSpPr>
          <p:nvPr/>
        </p:nvSpPr>
        <p:spPr>
          <a:xfrm>
            <a:off x="487427" y="11951144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 of Publication: 2022, Spring</a:t>
            </a:r>
          </a:p>
        </p:txBody>
      </p:sp>
      <p:sp>
        <p:nvSpPr>
          <p:cNvPr id="8" name="Alatunnisteen paikkamerkki 4"/>
          <p:cNvSpPr>
            <a:spLocks noGrp="1"/>
          </p:cNvSpPr>
          <p:nvPr/>
        </p:nvSpPr>
        <p:spPr>
          <a:xfrm>
            <a:off x="487427" y="12235625"/>
            <a:ext cx="8700801" cy="284478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Instructor: Teemu Leppänen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Bank Simulator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Matias Kauranen, Antti Kurkinen, Arttu Kääriäinen, Juhani Koski, TVT21SPL</a:t>
            </a:r>
          </a:p>
          <a:p>
            <a:r>
              <a:rPr lang="en-GB" dirty="0"/>
              <a:t>Information Technology, Product and Device Design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502152" y="2735387"/>
            <a:ext cx="2813821" cy="8135813"/>
          </a:xfrm>
        </p:spPr>
        <p:txBody>
          <a:bodyPr>
            <a:noAutofit/>
          </a:bodyPr>
          <a:lstStyle/>
          <a:p>
            <a:r>
              <a:rPr lang="en-GB" b="1" dirty="0"/>
              <a:t>Introduction</a:t>
            </a:r>
          </a:p>
          <a:p>
            <a:r>
              <a:rPr lang="en-GB" dirty="0"/>
              <a:t>The focus of this project was to make a Bank Simulator, which could be used through a Qt widget based application, and to learn skills required to develop such programs.</a:t>
            </a:r>
          </a:p>
          <a:p>
            <a:r>
              <a:rPr lang="en-GB" dirty="0"/>
              <a:t>The system structure is the client server model. (See the figure 1 below)</a:t>
            </a:r>
          </a:p>
          <a:p>
            <a:endParaRPr lang="en-GB" dirty="0"/>
          </a:p>
          <a:p>
            <a:r>
              <a:rPr lang="en-GB" b="1" dirty="0"/>
              <a:t>Objectives</a:t>
            </a:r>
          </a:p>
          <a:p>
            <a:r>
              <a:rPr lang="en-GB" dirty="0"/>
              <a:t>The basic aims included a debit account, protected by a PIN </a:t>
            </a:r>
            <a:r>
              <a:rPr lang="en-GB"/>
              <a:t>code and a </a:t>
            </a:r>
            <a:r>
              <a:rPr lang="en-GB" dirty="0"/>
              <a:t>card ID. The user could ”withdraw” 20,40,50 or 100 euros and check the account balance.</a:t>
            </a:r>
          </a:p>
          <a:p>
            <a:r>
              <a:rPr lang="en-GB" dirty="0"/>
              <a:t>The system is controlled through a Qt widget application, which is connected to a database.</a:t>
            </a:r>
          </a:p>
          <a:p>
            <a:r>
              <a:rPr lang="en-GB" dirty="0"/>
              <a:t>The secondary aims were to make a credit account, that the user could withdraw any amount they wished and that the REST API included all the CRUD operations.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FIGURE 1. The Client Server model</a:t>
            </a:r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  <a:p>
            <a:r>
              <a:rPr lang="en-US" dirty="0"/>
              <a:t>The microcontroller used in the project was the STM32 Nucleo-64. (See the figure 3 on the right) Purpose of the MCU was to simulate a RFID reader. When the card ID and password were correct the user could access the ATM main menu. (See the figure 2 below.)</a:t>
            </a:r>
          </a:p>
          <a:p>
            <a:r>
              <a:rPr lang="en-US" dirty="0"/>
              <a:t>The user could then check account balance, history, withdraw cash or log out.</a:t>
            </a:r>
          </a:p>
          <a:p>
            <a:r>
              <a:rPr lang="en-US" dirty="0"/>
              <a:t>All the actions then will be updated to the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FIGURE 2. The Main Menu</a:t>
            </a:r>
          </a:p>
          <a:p>
            <a:endParaRPr lang="en-US" dirty="0"/>
          </a:p>
          <a:p>
            <a:r>
              <a:rPr lang="en-US" b="1" dirty="0"/>
              <a:t>Results</a:t>
            </a:r>
          </a:p>
          <a:p>
            <a:r>
              <a:rPr lang="en-US" dirty="0"/>
              <a:t>The application worked as planned. After the user withdraws cash, checks account balance or checks account history, it updates the database immediately. </a:t>
            </a:r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All the secondary objectives were also achieved. Credit account and all the CRUD operations worked as intended.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i="1" dirty="0"/>
              <a:t>FIGURE 3. STM32 Nucleo-64</a:t>
            </a:r>
          </a:p>
          <a:p>
            <a:endParaRPr lang="en-US" dirty="0"/>
          </a:p>
          <a:p>
            <a:r>
              <a:rPr lang="en-US" b="1" dirty="0"/>
              <a:t>Conclusions</a:t>
            </a:r>
          </a:p>
          <a:p>
            <a:r>
              <a:rPr lang="en-US" dirty="0"/>
              <a:t>Bank simulator was a great success. It taught a lot about programming, especially connecting </a:t>
            </a:r>
            <a:r>
              <a:rPr lang="en-GB" dirty="0"/>
              <a:t>frontend and backend to a database, and how these different software development applications work with each other.</a:t>
            </a:r>
          </a:p>
          <a:p>
            <a:endParaRPr lang="en-GB" dirty="0"/>
          </a:p>
          <a:p>
            <a:r>
              <a:rPr lang="EN-US" b="1" dirty="0"/>
              <a:t>References</a:t>
            </a:r>
          </a:p>
          <a:p>
            <a:r>
              <a:rPr lang="FI-FI" dirty="0"/>
              <a:t>1.STM32 Nucleo-64 </a:t>
            </a:r>
            <a:r>
              <a:rPr lang="en-US" dirty="0"/>
              <a:t>datasheet</a:t>
            </a:r>
            <a:r>
              <a:rPr lang="FI-FI" dirty="0"/>
              <a:t> </a:t>
            </a:r>
            <a:r>
              <a:rPr lang="en-US" dirty="0"/>
              <a:t>Source</a:t>
            </a:r>
            <a:r>
              <a:rPr lang="FI-FI" dirty="0"/>
              <a:t>:</a:t>
            </a:r>
            <a:r>
              <a:rPr lang="fi-FI" dirty="0" err="1">
                <a:hlinkClick r:id="rId2"/>
              </a:rPr>
              <a:t>https</a:t>
            </a:r>
            <a:r>
              <a:rPr lang="fi-FI" dirty="0">
                <a:hlinkClick r:id="rId2"/>
              </a:rPr>
              <a:t>://www.st.com/resource/en/user_manual/dm00105823-stm32-nucleo64-boards-mb1136-stmicroelectronics.pdf</a:t>
            </a:r>
            <a:endParaRPr lang="en-GB" dirty="0"/>
          </a:p>
          <a:p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EA1CD014-2EFE-4622-82BC-5774D75B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2" y="8734839"/>
            <a:ext cx="2843978" cy="1732294"/>
          </a:xfrm>
          <a:prstGeom prst="rect">
            <a:avLst/>
          </a:prstGeom>
        </p:spPr>
      </p:pic>
      <p:pic>
        <p:nvPicPr>
          <p:cNvPr id="19" name="Kuva 18">
            <a:extLst>
              <a:ext uri="{FF2B5EF4-FFF2-40B4-BE49-F238E27FC236}">
                <a16:creationId xmlns:a16="http://schemas.microsoft.com/office/drawing/2014/main" id="{4BB71561-4A18-476F-9C98-4AE847A6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342" y="3897171"/>
            <a:ext cx="2729780" cy="22464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27521FD-1DCE-4A2D-B813-54C9D595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476" y="6400800"/>
            <a:ext cx="2813821" cy="19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382</Words>
  <Application>Microsoft Office PowerPoint</Application>
  <PresentationFormat>A3-paperi (297 x 420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Viestintäpalvelut</dc:creator>
  <cp:lastModifiedBy>Matias Kauranen</cp:lastModifiedBy>
  <cp:revision>126</cp:revision>
  <cp:lastPrinted>2017-11-26T11:23:08Z</cp:lastPrinted>
  <dcterms:created xsi:type="dcterms:W3CDTF">2011-08-25T08:52:46Z</dcterms:created>
  <dcterms:modified xsi:type="dcterms:W3CDTF">2022-04-29T21:11:05Z</dcterms:modified>
</cp:coreProperties>
</file>