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100" d="100"/>
          <a:sy n="100" d="100"/>
        </p:scale>
        <p:origin x="1770" y="-1332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27.4.2022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27.4.2022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Credits: 15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2022, Spring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Instructor: Teemu Leppänen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Bank Simulator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Matias Kauranen, Antti Kurkinen, Arttu Kääriäinen, Juhani Koski, TVT21SPL</a:t>
            </a:r>
          </a:p>
          <a:p>
            <a:r>
              <a:rPr lang="en-GB" dirty="0"/>
              <a:t>Information Technology, Product and Device Design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en-GB" b="1" dirty="0"/>
              <a:t>Introduction</a:t>
            </a:r>
          </a:p>
          <a:p>
            <a:r>
              <a:rPr lang="en-GB" dirty="0"/>
              <a:t>The focus of this project was to make a Bank Simulator, which could be used through a Qt widget based application, and to learn skills required to develop such programs.</a:t>
            </a:r>
          </a:p>
          <a:p>
            <a:endParaRPr lang="en-GB" dirty="0"/>
          </a:p>
          <a:p>
            <a:r>
              <a:rPr lang="en-GB" b="1" dirty="0"/>
              <a:t>Objectives</a:t>
            </a:r>
          </a:p>
          <a:p>
            <a:r>
              <a:rPr lang="en-GB" dirty="0"/>
              <a:t>The basic aims included a debit account, protected by password and card-id. The user could ”withdraw” 20,40,50 or 100 euros and check account balance.</a:t>
            </a:r>
          </a:p>
          <a:p>
            <a:r>
              <a:rPr lang="en-GB" dirty="0"/>
              <a:t>The device is controlled through a Qt widget application, which is connected to a database.</a:t>
            </a:r>
          </a:p>
          <a:p>
            <a:r>
              <a:rPr lang="en-GB" dirty="0"/>
              <a:t>The secondary aims were to make a credit account, that the user could withdrawn any amount they wished and that the REST API included all the CRUD operations.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FIGURE 1. The System Diagram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  <a:p>
            <a:r>
              <a:rPr lang="en-US" dirty="0"/>
              <a:t>The microcontroller used in the project was the STM32 Nucleo-64. Its purpose was to simulate a RFID reader. When the card-id and password were correct the user could access the ATM main menu. (See the figure 2 below.)</a:t>
            </a:r>
          </a:p>
          <a:p>
            <a:r>
              <a:rPr lang="en-US" dirty="0"/>
              <a:t>The user could then check account balance, history, withdraw cash or log out.</a:t>
            </a:r>
          </a:p>
          <a:p>
            <a:r>
              <a:rPr lang="en-US" dirty="0"/>
              <a:t>All the actions then will be updated to the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FIGURE 2. The Main Menu</a:t>
            </a:r>
          </a:p>
          <a:p>
            <a:endParaRPr lang="en-US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The application worked as planned. After the user withdraws cash, checks account balance or checks account history, it updates the database immediately. </a:t>
            </a:r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All the secondary objectives were also achieved. Credit account and all the CRUD operations worked as intended.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r>
              <a:rPr lang="en-US" i="1" dirty="0"/>
              <a:t>FIGURE 3. STM32 Nucleo-64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Conclusions</a:t>
            </a:r>
          </a:p>
          <a:p>
            <a:r>
              <a:rPr lang="en-US" dirty="0"/>
              <a:t>Bank simulator was a great success. We learned a lot about programming, especially connecting </a:t>
            </a:r>
            <a:r>
              <a:rPr lang="en-GB" dirty="0"/>
              <a:t>frontend and backend to the database, and how these different software development applications work with each other.</a:t>
            </a:r>
          </a:p>
          <a:p>
            <a:endParaRPr lang="fi-FI" dirty="0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EA1CD014-2EFE-4622-82BC-5774D75B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2" y="8431729"/>
            <a:ext cx="2843978" cy="1732294"/>
          </a:xfrm>
          <a:prstGeom prst="rect">
            <a:avLst/>
          </a:prstGeom>
        </p:spPr>
      </p:pic>
      <p:pic>
        <p:nvPicPr>
          <p:cNvPr id="19" name="Kuva 18">
            <a:extLst>
              <a:ext uri="{FF2B5EF4-FFF2-40B4-BE49-F238E27FC236}">
                <a16:creationId xmlns:a16="http://schemas.microsoft.com/office/drawing/2014/main" id="{4BB71561-4A18-476F-9C98-4AE847A6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42" y="3897171"/>
            <a:ext cx="2729780" cy="22464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7521FD-1DCE-4A2D-B813-54C9D595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42" y="6238111"/>
            <a:ext cx="2943490" cy="201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321</Words>
  <Application>Microsoft Office PowerPoint</Application>
  <PresentationFormat>A3-paperi (297 x 420 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Matias Kauranen</cp:lastModifiedBy>
  <cp:revision>119</cp:revision>
  <cp:lastPrinted>2017-11-26T11:23:08Z</cp:lastPrinted>
  <dcterms:created xsi:type="dcterms:W3CDTF">2011-08-25T08:52:46Z</dcterms:created>
  <dcterms:modified xsi:type="dcterms:W3CDTF">2022-04-26T23:14:04Z</dcterms:modified>
</cp:coreProperties>
</file>