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6D21-4395-43FA-AE73-8791D1307F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89E-E0BB-49D0-8815-F9F9ED38DB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6D21-4395-43FA-AE73-8791D1307F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89E-E0BB-49D0-8815-F9F9ED38DB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6D21-4395-43FA-AE73-8791D1307F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89E-E0BB-49D0-8815-F9F9ED38DB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6D21-4395-43FA-AE73-8791D1307F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89E-E0BB-49D0-8815-F9F9ED38DB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6D21-4395-43FA-AE73-8791D1307F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89E-E0BB-49D0-8815-F9F9ED38DB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6D21-4395-43FA-AE73-8791D1307F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89E-E0BB-49D0-8815-F9F9ED38DB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6D21-4395-43FA-AE73-8791D1307F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89E-E0BB-49D0-8815-F9F9ED38DB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6D21-4395-43FA-AE73-8791D1307F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89E-E0BB-49D0-8815-F9F9ED38DB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6D21-4395-43FA-AE73-8791D1307F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89E-E0BB-49D0-8815-F9F9ED38DB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6D21-4395-43FA-AE73-8791D1307F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89E-E0BB-49D0-8815-F9F9ED38DB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6D21-4395-43FA-AE73-8791D1307F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389E-E0BB-49D0-8815-F9F9ED38DB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6D21-4395-43FA-AE73-8791D1307F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5389E-E0BB-49D0-8815-F9F9ED38DB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svg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5.png"/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0779"/>
            <a:ext cx="9173592" cy="65552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2156" y="2840855"/>
            <a:ext cx="100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7177" y="2748522"/>
            <a:ext cx="136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200m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12419" y="2748522"/>
            <a:ext cx="136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200m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71424" y="2748522"/>
            <a:ext cx="1367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200m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9162" y="2748523"/>
            <a:ext cx="1134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100m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2" name="文本框 11"/>
          <p:cNvSpPr txBox="1"/>
          <p:nvPr/>
        </p:nvSpPr>
        <p:spPr>
          <a:xfrm rot="5400000">
            <a:off x="4533359" y="1769445"/>
            <a:ext cx="1140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150m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4" name="文本框 13"/>
          <p:cNvSpPr txBox="1"/>
          <p:nvPr/>
        </p:nvSpPr>
        <p:spPr>
          <a:xfrm rot="5400000">
            <a:off x="4598461" y="4229823"/>
            <a:ext cx="1140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300m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80101" y="2263205"/>
            <a:ext cx="100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-1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-1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22131" y="2336587"/>
            <a:ext cx="100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-3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20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47767" y="1460953"/>
            <a:ext cx="1265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-10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20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25308" y="2093627"/>
            <a:ext cx="100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-5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20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86455" y="1328367"/>
            <a:ext cx="118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-12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20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21" name="图形 20" descr="主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6455" y="2357343"/>
            <a:ext cx="243814" cy="243814"/>
          </a:xfrm>
          <a:prstGeom prst="rect">
            <a:avLst/>
          </a:prstGeom>
        </p:spPr>
      </p:pic>
      <p:pic>
        <p:nvPicPr>
          <p:cNvPr id="22" name="图形 21" descr="主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030" y="2649711"/>
            <a:ext cx="243814" cy="243814"/>
          </a:xfrm>
          <a:prstGeom prst="rect">
            <a:avLst/>
          </a:prstGeom>
        </p:spPr>
      </p:pic>
      <p:pic>
        <p:nvPicPr>
          <p:cNvPr id="23" name="图形 22" descr="主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0524" y="1490316"/>
            <a:ext cx="243814" cy="243814"/>
          </a:xfrm>
          <a:prstGeom prst="rect">
            <a:avLst/>
          </a:prstGeom>
        </p:spPr>
      </p:pic>
      <p:pic>
        <p:nvPicPr>
          <p:cNvPr id="24" name="图形 23" descr="主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2045" y="1192431"/>
            <a:ext cx="243814" cy="243814"/>
          </a:xfrm>
          <a:prstGeom prst="rect">
            <a:avLst/>
          </a:prstGeom>
        </p:spPr>
      </p:pic>
      <p:pic>
        <p:nvPicPr>
          <p:cNvPr id="25" name="图形 24" descr="主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5534" y="2920059"/>
            <a:ext cx="243814" cy="243814"/>
          </a:xfrm>
          <a:prstGeom prst="rect">
            <a:avLst/>
          </a:prstGeom>
        </p:spPr>
      </p:pic>
      <p:pic>
        <p:nvPicPr>
          <p:cNvPr id="26" name="图形 25" descr="主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1438" y="2214680"/>
            <a:ext cx="243814" cy="243814"/>
          </a:xfrm>
          <a:prstGeom prst="rect">
            <a:avLst/>
          </a:prstGeom>
        </p:spPr>
      </p:pic>
      <p:pic>
        <p:nvPicPr>
          <p:cNvPr id="27" name="图形 26" descr="主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5724" y="2140997"/>
            <a:ext cx="243814" cy="243814"/>
          </a:xfrm>
          <a:prstGeom prst="rect">
            <a:avLst/>
          </a:prstGeom>
        </p:spPr>
      </p:pic>
      <p:pic>
        <p:nvPicPr>
          <p:cNvPr id="28" name="图形 27" descr="主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3704" y="1260139"/>
            <a:ext cx="243814" cy="243814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4880919" y="2342718"/>
            <a:ext cx="100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-5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30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13877" y="1417647"/>
            <a:ext cx="118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-12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30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31" name="图形 30" descr="主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9087" y="3425589"/>
            <a:ext cx="243814" cy="243814"/>
          </a:xfrm>
          <a:prstGeom prst="rect">
            <a:avLst/>
          </a:prstGeom>
        </p:spPr>
      </p:pic>
      <p:pic>
        <p:nvPicPr>
          <p:cNvPr id="32" name="图形 31" descr="主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9647" y="3776240"/>
            <a:ext cx="243814" cy="243814"/>
          </a:xfrm>
          <a:prstGeom prst="rect">
            <a:avLst/>
          </a:prstGeom>
        </p:spPr>
      </p:pic>
      <p:pic>
        <p:nvPicPr>
          <p:cNvPr id="33" name="图形 32" descr="主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2704" y="4244032"/>
            <a:ext cx="243814" cy="243814"/>
          </a:xfrm>
          <a:prstGeom prst="rect">
            <a:avLst/>
          </a:prstGeom>
        </p:spPr>
      </p:pic>
      <p:pic>
        <p:nvPicPr>
          <p:cNvPr id="34" name="图形 33" descr="主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9647" y="4677294"/>
            <a:ext cx="243814" cy="243814"/>
          </a:xfrm>
          <a:prstGeom prst="rect">
            <a:avLst/>
          </a:prstGeom>
        </p:spPr>
      </p:pic>
      <p:pic>
        <p:nvPicPr>
          <p:cNvPr id="35" name="图形 34" descr="主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9647" y="5145086"/>
            <a:ext cx="243814" cy="243814"/>
          </a:xfrm>
          <a:prstGeom prst="rect">
            <a:avLst/>
          </a:prstGeom>
        </p:spPr>
      </p:pic>
      <p:pic>
        <p:nvPicPr>
          <p:cNvPr id="36" name="图形 35" descr="主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8101" y="5535133"/>
            <a:ext cx="243814" cy="243814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3782364" y="3382650"/>
            <a:ext cx="100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-5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30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628350" y="3759973"/>
            <a:ext cx="1135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-10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30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619022" y="4214204"/>
            <a:ext cx="1135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-15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30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619022" y="4605224"/>
            <a:ext cx="1135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-20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30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593468" y="5140471"/>
            <a:ext cx="1135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-25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30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93467" y="5529633"/>
            <a:ext cx="1135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-30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30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48" name="图形 47" descr="主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5541" y="2118926"/>
            <a:ext cx="243814" cy="243814"/>
          </a:xfrm>
          <a:prstGeom prst="rect">
            <a:avLst/>
          </a:prstGeom>
        </p:spPr>
      </p:pic>
      <p:pic>
        <p:nvPicPr>
          <p:cNvPr id="49" name="图形 48" descr="主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3521" y="1238068"/>
            <a:ext cx="243814" cy="243814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5750736" y="2320647"/>
            <a:ext cx="100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-5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40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83694" y="1395576"/>
            <a:ext cx="118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-12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40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52" name="图形 51" descr="主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3521" y="782450"/>
            <a:ext cx="243814" cy="243814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5783694" y="939958"/>
            <a:ext cx="1181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-15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40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54" name="图形 53" descr="主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5340" y="1799507"/>
            <a:ext cx="243814" cy="243814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6862794" y="1982093"/>
            <a:ext cx="1367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-10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50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58" name="图形 57" descr="主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1852" y="3162370"/>
            <a:ext cx="243814" cy="243814"/>
          </a:xfrm>
          <a:prstGeom prst="rect">
            <a:avLst/>
          </a:prstGeom>
        </p:spPr>
      </p:pic>
      <p:sp>
        <p:nvSpPr>
          <p:cNvPr id="59" name="文本框 58"/>
          <p:cNvSpPr txBox="1"/>
          <p:nvPr/>
        </p:nvSpPr>
        <p:spPr>
          <a:xfrm>
            <a:off x="6909306" y="3344956"/>
            <a:ext cx="1367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5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50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60" name="图形 59" descr="主页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1852" y="3771594"/>
            <a:ext cx="243814" cy="243814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6909306" y="3954180"/>
            <a:ext cx="1367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10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50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308990" y="2823817"/>
            <a:ext cx="100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0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20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chemeClr val="bg1"/>
              </a:solidFill>
              <a:highlight>
                <a:srgbClr val="0000FF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293749" y="1698407"/>
            <a:ext cx="115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-10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20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chemeClr val="bg1"/>
              </a:solidFill>
              <a:highlight>
                <a:srgbClr val="0000FF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500181" y="2834787"/>
            <a:ext cx="100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0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30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chemeClr val="bg1"/>
              </a:solidFill>
              <a:highlight>
                <a:srgbClr val="0000FF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355740" y="2823817"/>
            <a:ext cx="100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0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50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chemeClr val="bg1"/>
              </a:solidFill>
              <a:highlight>
                <a:srgbClr val="0000FF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87835" y="1706934"/>
            <a:ext cx="115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-10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30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chemeClr val="bg1"/>
              </a:solidFill>
              <a:highlight>
                <a:srgbClr val="0000FF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67542" y="1737163"/>
            <a:ext cx="115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-10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40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chemeClr val="bg1"/>
              </a:solidFill>
              <a:highlight>
                <a:srgbClr val="0000FF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399912" y="2821401"/>
            <a:ext cx="100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0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40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chemeClr val="bg1"/>
              </a:solidFill>
              <a:highlight>
                <a:srgbClr val="0000FF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511881" y="1764359"/>
            <a:ext cx="115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-10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50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0000FF"/>
                </a:highligh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1600" dirty="0">
              <a:solidFill>
                <a:schemeClr val="bg1"/>
              </a:solidFill>
              <a:highlight>
                <a:srgbClr val="0000FF"/>
              </a:highligh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571670" y="71021"/>
            <a:ext cx="6487486" cy="6565037"/>
            <a:chOff x="3379538" y="-15250"/>
            <a:chExt cx="6487486" cy="656503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1" r="1446" b="25166"/>
            <a:stretch>
              <a:fillRect/>
            </a:stretch>
          </p:blipFill>
          <p:spPr>
            <a:xfrm>
              <a:off x="3379538" y="-15250"/>
              <a:ext cx="6385899" cy="6199692"/>
            </a:xfrm>
            <a:prstGeom prst="rect">
              <a:avLst/>
            </a:prstGeom>
          </p:spPr>
        </p:pic>
        <p:pic>
          <p:nvPicPr>
            <p:cNvPr id="10" name="图形 9" descr="主页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56925" y="5529523"/>
              <a:ext cx="243814" cy="243814"/>
            </a:xfrm>
            <a:prstGeom prst="rect">
              <a:avLst/>
            </a:prstGeom>
          </p:spPr>
        </p:pic>
        <p:pic>
          <p:nvPicPr>
            <p:cNvPr id="11" name="图形 10" descr="主页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00732" y="3888683"/>
              <a:ext cx="243814" cy="243814"/>
            </a:xfrm>
            <a:prstGeom prst="rect">
              <a:avLst/>
            </a:prstGeom>
          </p:spPr>
        </p:pic>
        <p:pic>
          <p:nvPicPr>
            <p:cNvPr id="12" name="图形 11" descr="主页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9305" y="3726123"/>
              <a:ext cx="243814" cy="243814"/>
            </a:xfrm>
            <a:prstGeom prst="rect">
              <a:avLst/>
            </a:prstGeom>
          </p:spPr>
        </p:pic>
        <p:pic>
          <p:nvPicPr>
            <p:cNvPr id="14" name="图形 13" descr="主页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27172" y="4603603"/>
              <a:ext cx="243814" cy="243814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4103404" y="4786043"/>
              <a:ext cx="475241" cy="1073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6" name="图形 15" descr="主页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05426" y="3085753"/>
              <a:ext cx="243814" cy="243814"/>
            </a:xfrm>
            <a:prstGeom prst="rect">
              <a:avLst/>
            </a:prstGeom>
          </p:spPr>
        </p:pic>
        <p:pic>
          <p:nvPicPr>
            <p:cNvPr id="17" name="图形 16" descr="主页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92184" y="3085753"/>
              <a:ext cx="243814" cy="243814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 rot="5400000">
              <a:off x="3570148" y="4257430"/>
              <a:ext cx="1916871" cy="8881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463282" y="5206619"/>
              <a:ext cx="1593643" cy="1073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9" name="图形 8" descr="主页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38196" y="5206619"/>
              <a:ext cx="243814" cy="243814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4502335" y="3292612"/>
              <a:ext cx="1593643" cy="1073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6019662" y="3309761"/>
              <a:ext cx="1593643" cy="1073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3" name="图形 12" descr="主页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6212" y="3258763"/>
              <a:ext cx="243814" cy="243814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 rot="5400000">
              <a:off x="3869651" y="2661139"/>
              <a:ext cx="1304374" cy="835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486563" y="2403787"/>
              <a:ext cx="1593643" cy="1073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9" name="图形 18" descr="主页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3964" y="2374123"/>
              <a:ext cx="243814" cy="243814"/>
            </a:xfrm>
            <a:prstGeom prst="rect">
              <a:avLst/>
            </a:prstGeom>
          </p:spPr>
        </p:pic>
        <p:pic>
          <p:nvPicPr>
            <p:cNvPr id="18" name="图形 17" descr="主页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92184" y="2374123"/>
              <a:ext cx="243814" cy="243814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4479035" y="2061522"/>
              <a:ext cx="1593643" cy="1073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0" name="图形 19" descr="主页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3964" y="1865963"/>
              <a:ext cx="243814" cy="243814"/>
            </a:xfrm>
            <a:prstGeom prst="rect">
              <a:avLst/>
            </a:prstGeom>
          </p:spPr>
        </p:pic>
        <p:pic>
          <p:nvPicPr>
            <p:cNvPr id="21" name="图形 20" descr="主页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92184" y="1884496"/>
              <a:ext cx="243814" cy="243814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 rot="5400000">
              <a:off x="4568665" y="2686733"/>
              <a:ext cx="1304374" cy="835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3" name="图形 32" descr="主页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3111" y="1411358"/>
              <a:ext cx="243814" cy="243814"/>
            </a:xfrm>
            <a:prstGeom prst="rect">
              <a:avLst/>
            </a:prstGeom>
          </p:spPr>
        </p:pic>
        <p:pic>
          <p:nvPicPr>
            <p:cNvPr id="34" name="图形 33" descr="主页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87830" y="1190437"/>
              <a:ext cx="243814" cy="243814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6013119" y="1694236"/>
              <a:ext cx="1593643" cy="1073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 rot="5400000">
              <a:off x="5384350" y="3866940"/>
              <a:ext cx="4458016" cy="11261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7" name="图形 36" descr="主页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85165" y="1908429"/>
              <a:ext cx="243814" cy="243814"/>
            </a:xfrm>
            <a:prstGeom prst="rect">
              <a:avLst/>
            </a:prstGeom>
          </p:spPr>
        </p:pic>
        <p:pic>
          <p:nvPicPr>
            <p:cNvPr id="38" name="图形 37" descr="主页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57099" y="2122739"/>
              <a:ext cx="243814" cy="243814"/>
            </a:xfrm>
            <a:prstGeom prst="rect">
              <a:avLst/>
            </a:prstGeom>
          </p:spPr>
        </p:pic>
        <p:pic>
          <p:nvPicPr>
            <p:cNvPr id="39" name="图形 38" descr="主页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3734" y="2665728"/>
              <a:ext cx="243814" cy="243814"/>
            </a:xfrm>
            <a:prstGeom prst="rect">
              <a:avLst/>
            </a:prstGeom>
          </p:spPr>
        </p:pic>
        <p:pic>
          <p:nvPicPr>
            <p:cNvPr id="40" name="图形 39" descr="主页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01230" y="2743793"/>
              <a:ext cx="243814" cy="243814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6125341" y="2758046"/>
              <a:ext cx="710415" cy="1073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2" name="图形 41" descr="主页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92110" y="5138362"/>
              <a:ext cx="243814" cy="243814"/>
            </a:xfrm>
            <a:prstGeom prst="rect">
              <a:avLst/>
            </a:prstGeom>
          </p:spPr>
        </p:pic>
        <p:sp>
          <p:nvSpPr>
            <p:cNvPr id="43" name="矩形 42"/>
            <p:cNvSpPr/>
            <p:nvPr/>
          </p:nvSpPr>
          <p:spPr>
            <a:xfrm>
              <a:off x="6030350" y="4723708"/>
              <a:ext cx="859695" cy="1073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7613804" y="5237319"/>
              <a:ext cx="737715" cy="1073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5" name="图形 44" descr="主页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97016" y="3664618"/>
              <a:ext cx="243814" cy="243814"/>
            </a:xfrm>
            <a:prstGeom prst="rect">
              <a:avLst/>
            </a:prstGeom>
          </p:spPr>
        </p:pic>
        <p:pic>
          <p:nvPicPr>
            <p:cNvPr id="46" name="图形 45" descr="主页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01230" y="4609551"/>
              <a:ext cx="243814" cy="243814"/>
            </a:xfrm>
            <a:prstGeom prst="rect">
              <a:avLst/>
            </a:prstGeom>
          </p:spPr>
        </p:pic>
        <p:pic>
          <p:nvPicPr>
            <p:cNvPr id="47" name="图形 46" descr="主页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18579" y="2924527"/>
              <a:ext cx="243814" cy="243814"/>
            </a:xfrm>
            <a:prstGeom prst="rect">
              <a:avLst/>
            </a:prstGeom>
          </p:spPr>
        </p:pic>
        <p:pic>
          <p:nvPicPr>
            <p:cNvPr id="48" name="图形 47" descr="主页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42902" y="3334576"/>
              <a:ext cx="243814" cy="243814"/>
            </a:xfrm>
            <a:prstGeom prst="rect">
              <a:avLst/>
            </a:prstGeom>
          </p:spPr>
        </p:pic>
        <p:pic>
          <p:nvPicPr>
            <p:cNvPr id="49" name="图形 48" descr="主页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84975" y="3329567"/>
              <a:ext cx="243814" cy="243814"/>
            </a:xfrm>
            <a:prstGeom prst="rect">
              <a:avLst/>
            </a:prstGeom>
          </p:spPr>
        </p:pic>
        <p:sp>
          <p:nvSpPr>
            <p:cNvPr id="50" name="矩形 49"/>
            <p:cNvSpPr/>
            <p:nvPr/>
          </p:nvSpPr>
          <p:spPr>
            <a:xfrm>
              <a:off x="7613804" y="3299466"/>
              <a:ext cx="1469640" cy="10044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2" name="图片 51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409" b="21419"/>
            <a:stretch>
              <a:fillRect/>
            </a:stretch>
          </p:blipFill>
          <p:spPr>
            <a:xfrm>
              <a:off x="3384932" y="6176347"/>
              <a:ext cx="6482092" cy="373440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 rot="5400000">
              <a:off x="3457830" y="3701330"/>
              <a:ext cx="5218485" cy="1110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4" name="图形 53" descr="主页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4562" y="6287689"/>
              <a:ext cx="243814" cy="243814"/>
            </a:xfrm>
            <a:prstGeom prst="rect">
              <a:avLst/>
            </a:prstGeom>
          </p:spPr>
        </p:pic>
      </p:grpSp>
      <p:grpSp>
        <p:nvGrpSpPr>
          <p:cNvPr id="62" name="组合 61"/>
          <p:cNvGrpSpPr/>
          <p:nvPr/>
        </p:nvGrpSpPr>
        <p:grpSpPr>
          <a:xfrm>
            <a:off x="2053007" y="-140307"/>
            <a:ext cx="8085984" cy="6951007"/>
            <a:chOff x="2053007" y="-140307"/>
            <a:chExt cx="8085984" cy="6951007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2053007" y="6636058"/>
              <a:ext cx="7785717" cy="0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V="1">
              <a:off x="3291143" y="-120633"/>
              <a:ext cx="0" cy="6931333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9838724" y="6410590"/>
              <a:ext cx="3002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x</a:t>
              </a:r>
              <a:endParaRPr lang="zh-CN" altLang="en-US" sz="2000" b="1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06406" y="-140307"/>
              <a:ext cx="923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y</a:t>
              </a:r>
              <a:endParaRPr lang="zh-CN" altLang="en-US" sz="2000" b="1" dirty="0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3604391" y="6571081"/>
            <a:ext cx="30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4</a:t>
            </a:r>
            <a:endParaRPr lang="zh-CN" altLang="en-US" sz="2000" b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5058885" y="6571081"/>
            <a:ext cx="51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14</a:t>
            </a:r>
            <a:endParaRPr lang="zh-CN" altLang="en-US" sz="2000" b="1" dirty="0"/>
          </a:p>
        </p:txBody>
      </p:sp>
      <p:sp>
        <p:nvSpPr>
          <p:cNvPr id="65" name="文本框 64"/>
          <p:cNvSpPr txBox="1"/>
          <p:nvPr/>
        </p:nvSpPr>
        <p:spPr>
          <a:xfrm>
            <a:off x="6583759" y="6563442"/>
            <a:ext cx="51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24</a:t>
            </a:r>
            <a:endParaRPr lang="zh-CN" altLang="en-US" sz="20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8196316" y="6563442"/>
            <a:ext cx="51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34</a:t>
            </a:r>
            <a:endParaRPr lang="zh-CN" altLang="en-US" sz="2000" b="1" dirty="0"/>
          </a:p>
        </p:txBody>
      </p:sp>
      <p:sp>
        <p:nvSpPr>
          <p:cNvPr id="67" name="文本框 66"/>
          <p:cNvSpPr txBox="1"/>
          <p:nvPr/>
        </p:nvSpPr>
        <p:spPr>
          <a:xfrm>
            <a:off x="2711970" y="4682445"/>
            <a:ext cx="51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15</a:t>
            </a:r>
            <a:endParaRPr lang="zh-CN" altLang="en-US" sz="2000" b="1" dirty="0"/>
          </a:p>
        </p:txBody>
      </p:sp>
      <p:sp>
        <p:nvSpPr>
          <p:cNvPr id="68" name="文本框 67"/>
          <p:cNvSpPr txBox="1"/>
          <p:nvPr/>
        </p:nvSpPr>
        <p:spPr>
          <a:xfrm>
            <a:off x="2602913" y="3188738"/>
            <a:ext cx="51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30</a:t>
            </a:r>
            <a:endParaRPr lang="zh-CN" altLang="en-US" sz="2000" b="1" dirty="0"/>
          </a:p>
        </p:txBody>
      </p:sp>
      <p:sp>
        <p:nvSpPr>
          <p:cNvPr id="69" name="文本框 68"/>
          <p:cNvSpPr txBox="1"/>
          <p:nvPr/>
        </p:nvSpPr>
        <p:spPr>
          <a:xfrm>
            <a:off x="2809089" y="1975500"/>
            <a:ext cx="51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40</a:t>
            </a:r>
            <a:endParaRPr lang="zh-CN" altLang="en-US" sz="20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2840540" y="1640368"/>
            <a:ext cx="51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45</a:t>
            </a:r>
            <a:endParaRPr lang="zh-CN" altLang="en-US" sz="2000" b="1" dirty="0"/>
          </a:p>
        </p:txBody>
      </p:sp>
      <p:sp>
        <p:nvSpPr>
          <p:cNvPr id="71" name="文本框 70"/>
          <p:cNvSpPr txBox="1"/>
          <p:nvPr/>
        </p:nvSpPr>
        <p:spPr>
          <a:xfrm>
            <a:off x="2816617" y="2295618"/>
            <a:ext cx="51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37</a:t>
            </a:r>
            <a:endParaRPr lang="zh-CN" altLang="en-US" sz="2000" b="1" dirty="0"/>
          </a:p>
        </p:txBody>
      </p:sp>
      <p:sp>
        <p:nvSpPr>
          <p:cNvPr id="72" name="文本框 71"/>
          <p:cNvSpPr txBox="1"/>
          <p:nvPr/>
        </p:nvSpPr>
        <p:spPr>
          <a:xfrm>
            <a:off x="2826289" y="2578565"/>
            <a:ext cx="51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35</a:t>
            </a:r>
            <a:endParaRPr lang="zh-CN" altLang="en-US" sz="20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4245223" y="6571081"/>
            <a:ext cx="51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10</a:t>
            </a:r>
            <a:endParaRPr lang="zh-CN" altLang="en-US" sz="2000" b="1" dirty="0"/>
          </a:p>
        </p:txBody>
      </p:sp>
      <p:sp>
        <p:nvSpPr>
          <p:cNvPr id="74" name="文本框 73"/>
          <p:cNvSpPr txBox="1"/>
          <p:nvPr/>
        </p:nvSpPr>
        <p:spPr>
          <a:xfrm>
            <a:off x="5890274" y="6624239"/>
            <a:ext cx="51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20</a:t>
            </a:r>
            <a:endParaRPr lang="zh-CN" altLang="en-US" sz="2000" b="1" dirty="0"/>
          </a:p>
        </p:txBody>
      </p:sp>
      <p:sp>
        <p:nvSpPr>
          <p:cNvPr id="119" name="文本框 118"/>
          <p:cNvSpPr txBox="1"/>
          <p:nvPr/>
        </p:nvSpPr>
        <p:spPr>
          <a:xfrm>
            <a:off x="2816617" y="5130045"/>
            <a:ext cx="51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10</a:t>
            </a:r>
            <a:endParaRPr lang="zh-CN" altLang="en-US" sz="2000" b="1" dirty="0"/>
          </a:p>
        </p:txBody>
      </p:sp>
      <p:sp>
        <p:nvSpPr>
          <p:cNvPr id="120" name="文本框 119"/>
          <p:cNvSpPr txBox="1"/>
          <p:nvPr/>
        </p:nvSpPr>
        <p:spPr>
          <a:xfrm>
            <a:off x="2864253" y="3733103"/>
            <a:ext cx="51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20</a:t>
            </a:r>
            <a:endParaRPr lang="zh-CN" altLang="en-US" sz="2000" b="1" dirty="0"/>
          </a:p>
        </p:txBody>
      </p:sp>
      <p:sp>
        <p:nvSpPr>
          <p:cNvPr id="121" name="文本框 120"/>
          <p:cNvSpPr txBox="1"/>
          <p:nvPr/>
        </p:nvSpPr>
        <p:spPr>
          <a:xfrm>
            <a:off x="7396510" y="6582572"/>
            <a:ext cx="51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30</a:t>
            </a:r>
            <a:endParaRPr lang="zh-CN" altLang="en-US" sz="2000" b="1" dirty="0"/>
          </a:p>
        </p:txBody>
      </p:sp>
      <p:sp>
        <p:nvSpPr>
          <p:cNvPr id="122" name="箭头: 十字 121"/>
          <p:cNvSpPr/>
          <p:nvPr/>
        </p:nvSpPr>
        <p:spPr>
          <a:xfrm>
            <a:off x="3560609" y="5135192"/>
            <a:ext cx="375128" cy="384661"/>
          </a:xfrm>
          <a:prstGeom prst="quad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箭头: 十字 123"/>
          <p:cNvSpPr/>
          <p:nvPr/>
        </p:nvSpPr>
        <p:spPr>
          <a:xfrm>
            <a:off x="5058501" y="4671854"/>
            <a:ext cx="375128" cy="384661"/>
          </a:xfrm>
          <a:prstGeom prst="quad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十字 124"/>
          <p:cNvSpPr/>
          <p:nvPr/>
        </p:nvSpPr>
        <p:spPr>
          <a:xfrm>
            <a:off x="3529283" y="3229715"/>
            <a:ext cx="375128" cy="384661"/>
          </a:xfrm>
          <a:prstGeom prst="quad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箭头: 十字 125"/>
          <p:cNvSpPr/>
          <p:nvPr/>
        </p:nvSpPr>
        <p:spPr>
          <a:xfrm>
            <a:off x="4194071" y="3239979"/>
            <a:ext cx="375128" cy="384661"/>
          </a:xfrm>
          <a:prstGeom prst="quad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箭头: 十字 126"/>
          <p:cNvSpPr/>
          <p:nvPr/>
        </p:nvSpPr>
        <p:spPr>
          <a:xfrm>
            <a:off x="5044155" y="3260738"/>
            <a:ext cx="375128" cy="384661"/>
          </a:xfrm>
          <a:prstGeom prst="quad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箭头: 十字 127"/>
          <p:cNvSpPr/>
          <p:nvPr/>
        </p:nvSpPr>
        <p:spPr>
          <a:xfrm>
            <a:off x="5058501" y="2682363"/>
            <a:ext cx="375128" cy="384661"/>
          </a:xfrm>
          <a:prstGeom prst="quad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箭头: 十字 128"/>
          <p:cNvSpPr/>
          <p:nvPr/>
        </p:nvSpPr>
        <p:spPr>
          <a:xfrm>
            <a:off x="4274784" y="2385972"/>
            <a:ext cx="375128" cy="384661"/>
          </a:xfrm>
          <a:prstGeom prst="quad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箭头: 十字 129"/>
          <p:cNvSpPr/>
          <p:nvPr/>
        </p:nvSpPr>
        <p:spPr>
          <a:xfrm>
            <a:off x="5066289" y="1660983"/>
            <a:ext cx="375128" cy="384661"/>
          </a:xfrm>
          <a:prstGeom prst="quad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箭头: 十字 130"/>
          <p:cNvSpPr/>
          <p:nvPr/>
        </p:nvSpPr>
        <p:spPr>
          <a:xfrm>
            <a:off x="4251927" y="1966941"/>
            <a:ext cx="375128" cy="384661"/>
          </a:xfrm>
          <a:prstGeom prst="quad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箭头: 十字 131"/>
          <p:cNvSpPr/>
          <p:nvPr/>
        </p:nvSpPr>
        <p:spPr>
          <a:xfrm>
            <a:off x="5061283" y="1982601"/>
            <a:ext cx="375128" cy="384661"/>
          </a:xfrm>
          <a:prstGeom prst="quad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箭头: 十字 132"/>
          <p:cNvSpPr/>
          <p:nvPr/>
        </p:nvSpPr>
        <p:spPr>
          <a:xfrm>
            <a:off x="3556564" y="2377573"/>
            <a:ext cx="375128" cy="384661"/>
          </a:xfrm>
          <a:prstGeom prst="quad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箭头: 十字 133"/>
          <p:cNvSpPr/>
          <p:nvPr/>
        </p:nvSpPr>
        <p:spPr>
          <a:xfrm>
            <a:off x="3549800" y="1998523"/>
            <a:ext cx="375128" cy="384661"/>
          </a:xfrm>
          <a:prstGeom prst="quad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箭头: 十字 134"/>
          <p:cNvSpPr/>
          <p:nvPr/>
        </p:nvSpPr>
        <p:spPr>
          <a:xfrm>
            <a:off x="6576011" y="1632018"/>
            <a:ext cx="375128" cy="384661"/>
          </a:xfrm>
          <a:prstGeom prst="quad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5279962" y="5331730"/>
            <a:ext cx="1593643" cy="10730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6" name="箭头: 十字 135"/>
          <p:cNvSpPr/>
          <p:nvPr/>
        </p:nvSpPr>
        <p:spPr>
          <a:xfrm>
            <a:off x="6566000" y="3210120"/>
            <a:ext cx="375128" cy="384661"/>
          </a:xfrm>
          <a:prstGeom prst="quad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箭头: 十字 136"/>
          <p:cNvSpPr/>
          <p:nvPr/>
        </p:nvSpPr>
        <p:spPr>
          <a:xfrm>
            <a:off x="6621531" y="5200772"/>
            <a:ext cx="375128" cy="384661"/>
          </a:xfrm>
          <a:prstGeom prst="quad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箭头: 十字 122"/>
          <p:cNvSpPr/>
          <p:nvPr/>
        </p:nvSpPr>
        <p:spPr>
          <a:xfrm>
            <a:off x="5039643" y="5171767"/>
            <a:ext cx="375128" cy="384661"/>
          </a:xfrm>
          <a:prstGeom prst="quad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箭头: 十字 140"/>
          <p:cNvSpPr/>
          <p:nvPr/>
        </p:nvSpPr>
        <p:spPr>
          <a:xfrm>
            <a:off x="5049677" y="2356153"/>
            <a:ext cx="375128" cy="384661"/>
          </a:xfrm>
          <a:prstGeom prst="quad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箭头: 十字 142"/>
          <p:cNvSpPr/>
          <p:nvPr/>
        </p:nvSpPr>
        <p:spPr>
          <a:xfrm>
            <a:off x="3522793" y="4724415"/>
            <a:ext cx="375128" cy="384661"/>
          </a:xfrm>
          <a:prstGeom prst="quadArrow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WPS 演示</Application>
  <PresentationFormat>宽屏</PresentationFormat>
  <Paragraphs>102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华文琥珀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shutong</dc:creator>
  <cp:lastModifiedBy>LZLJ</cp:lastModifiedBy>
  <cp:revision>12</cp:revision>
  <dcterms:created xsi:type="dcterms:W3CDTF">2021-03-26T05:29:00Z</dcterms:created>
  <dcterms:modified xsi:type="dcterms:W3CDTF">2021-03-31T07:43:37Z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E8779CC189F1489089C3F6A9D34D09B2</vt:lpwstr>
  </property>
  <property fmtid="{D5CDD505-2E9C-101B-9397-08002B2CF9AE}" pid="3" name="KSOProductBuildVer">
    <vt:lpwstr>2052-11.1.0.10356</vt:lpwstr>
  </property>
</Properties>
</file>