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EFCAF-78D6-2193-B053-80758403D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6A6637-F2AB-0975-AB9D-7AD0D2FD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72FC6-57F7-2459-0D61-FB920F1F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F2D1F-B60B-7997-F868-16418F74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23CE0-DB03-2676-6F1E-6DD8C29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8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DC2BA-158C-A5A6-2AB9-2B4947C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C908B-A43D-E910-C3D2-DF4FB3F4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1D4C6-0DF5-756C-C4B7-E5341C94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8F8F7-4529-A21D-523B-E75E3B87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49540-2B5C-815B-FE50-897E3E42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A8EC61-7E6C-4888-18FA-3726A9E6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17F7A-84EB-2DE0-FF58-3FC196C3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8B8D7-4F2C-56FE-30A5-6B88C1D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83F36-EB7D-EC6D-8F7C-44DDA4CB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46C41-01F6-6EF3-7EA7-C3DD504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0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BA0A-1F50-2A41-B5AB-9D7CD3E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6FE1-2521-C6A9-88DD-E56465A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3780B-B3A4-EC66-112A-D6C3F6C1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066ECC-CF6E-5136-BA8D-9F4B008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34ABA-502F-A400-466E-5B693B8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CF56-F4CE-6E0D-3B3D-2D79DEA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2AEED-7EF0-8DF1-0CEE-BB001FBC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457C7-CCF6-4CC6-7847-4E317139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DF334B-C8EF-1142-8B20-A1924C1A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3C32D-FFFC-9455-9435-AF1EE34D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30052-7BF2-098D-E866-9012D5F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BD1E7-6852-F4C5-F4DD-141C87CE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EF9E1-9E2A-99F3-B21A-9F8C714A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7454E-04E4-EB91-7DD5-FB2812C3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ECEDD6-176C-02DB-AD70-F3334982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63D18-E3B2-9CD2-3CF9-8EA5ACF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5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CC59-6316-D7E6-7AD8-6A1F967D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F88B63-36A1-D16C-0041-3DF4B7A5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CC6CA0-2E8B-F2DF-D86A-86D05F851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133C81-55B9-5EFF-794E-67EFE60E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3CFE55-2A33-BDCE-00B8-9FF45A5F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927DBF-EF11-3620-315F-1033D608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9E6CE4-4562-3EA6-A57E-3FA84EC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2AECE1-73B6-A6F3-C8AD-68F6040F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1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79555-60FE-668D-B0DE-43D1835B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C582F-F51A-0A18-8AB2-1DCA8AC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392E4-AD67-5852-4FA7-5DA9A8FA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1447-67A2-D1FD-0CBE-3C74FA97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712E0F-27D2-40BF-E23C-37289428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BCA6C3-3C45-6499-1B08-0F7E9B2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A0D4E-E28F-4E57-880A-1616609A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7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3996B-6C9B-F96D-07DF-5182F65E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28C0E-9E72-C3A7-A66A-3ADB7828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009D3-8CCA-3ADE-397B-8E3EFD6C2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57A804-8D1D-B0B2-229C-E5E3197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026BE-5AB2-AED4-934F-58DABF5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24107D-E510-5D48-4438-F8DEF1A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1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E229-4E8D-AAE2-E398-231DE1C3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856AC-3D91-8E60-8FAF-65534247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A282F-002F-EA22-63ED-AD3BA74B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07F46-1A35-BDD7-28A7-2B78E23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946D5-4EB7-06CE-31E6-57C5687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BEBBF-5648-7AEF-E5FA-3C7CE145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1270AC-16B0-80C2-FDB7-5E773490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0F693-8840-9293-7F99-EB88BA1C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210EA-4710-23FE-23A9-8A68B192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075F-7FDD-47A1-8980-F4A3A0F01244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A66D5-4CAA-0BE2-65F7-1C36DD13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9771E-D917-5F33-EFC2-1B62D6F3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2783A-B964-6EC1-D0C1-DD9855D82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325C22-D9B1-8893-0329-66E61C9FB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2A52B20-CAD7-AD95-EC59-FF299DC03A15}"/>
              </a:ext>
            </a:extLst>
          </p:cNvPr>
          <p:cNvCxnSpPr>
            <a:cxnSpLocks/>
          </p:cNvCxnSpPr>
          <p:nvPr/>
        </p:nvCxnSpPr>
        <p:spPr>
          <a:xfrm>
            <a:off x="312166" y="5778500"/>
            <a:ext cx="1960880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300921E-1272-E728-D0F2-CA6D792F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476" y="153521"/>
            <a:ext cx="11899048" cy="5738813"/>
          </a:xfr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3B132DB-9721-0984-3A24-2F4168D0840E}"/>
              </a:ext>
            </a:extLst>
          </p:cNvPr>
          <p:cNvGrpSpPr/>
          <p:nvPr/>
        </p:nvGrpSpPr>
        <p:grpSpPr>
          <a:xfrm>
            <a:off x="312166" y="419100"/>
            <a:ext cx="10917809" cy="5359400"/>
            <a:chOff x="331216" y="1143000"/>
            <a:chExt cx="10917809" cy="5359400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655F349-F93A-C852-9956-D8053DE84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6125" y="1143000"/>
              <a:ext cx="4152900" cy="519112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3A37542C-39DE-F3A4-5B2C-9B4A4BE86E53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6" y="6502400"/>
              <a:ext cx="196088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3F1E1DE-EFE2-1518-1532-98FDD98AC48D}"/>
                </a:ext>
              </a:extLst>
            </p:cNvPr>
            <p:cNvCxnSpPr>
              <a:cxnSpLocks/>
            </p:cNvCxnSpPr>
            <p:nvPr/>
          </p:nvCxnSpPr>
          <p:spPr>
            <a:xfrm>
              <a:off x="2292096" y="6502400"/>
              <a:ext cx="480402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A1472B3-C273-5604-92E0-1B494C851DDA}"/>
                  </a:ext>
                </a:extLst>
              </p:cNvPr>
              <p:cNvSpPr txBox="1"/>
              <p:nvPr/>
            </p:nvSpPr>
            <p:spPr>
              <a:xfrm>
                <a:off x="1165744" y="5892333"/>
                <a:ext cx="253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A1472B3-C273-5604-92E0-1B494C85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44" y="5892333"/>
                <a:ext cx="253724" cy="276999"/>
              </a:xfrm>
              <a:prstGeom prst="rect">
                <a:avLst/>
              </a:prstGeom>
              <a:blipFill>
                <a:blip r:embed="rId4"/>
                <a:stretch>
                  <a:fillRect l="-21429" r="-476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1CB34D9-7ADD-7E3B-680E-C08F9F475534}"/>
                  </a:ext>
                </a:extLst>
              </p:cNvPr>
              <p:cNvSpPr txBox="1"/>
              <p:nvPr/>
            </p:nvSpPr>
            <p:spPr>
              <a:xfrm>
                <a:off x="4545362" y="5892334"/>
                <a:ext cx="2593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1CB34D9-7ADD-7E3B-680E-C08F9F475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2" y="5892334"/>
                <a:ext cx="259395" cy="276999"/>
              </a:xfrm>
              <a:prstGeom prst="rect">
                <a:avLst/>
              </a:prstGeom>
              <a:blipFill>
                <a:blip r:embed="rId5"/>
                <a:stretch>
                  <a:fillRect l="-23810" r="-11905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78B135A-C92A-6DC3-5A7F-96B1D7656625}"/>
              </a:ext>
            </a:extLst>
          </p:cNvPr>
          <p:cNvCxnSpPr>
            <a:cxnSpLocks/>
          </p:cNvCxnSpPr>
          <p:nvPr/>
        </p:nvCxnSpPr>
        <p:spPr>
          <a:xfrm>
            <a:off x="8814181" y="3482340"/>
            <a:ext cx="1655699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582524-078C-1EF3-EF99-234E9982BDA7}"/>
              </a:ext>
            </a:extLst>
          </p:cNvPr>
          <p:cNvCxnSpPr>
            <a:cxnSpLocks/>
          </p:cNvCxnSpPr>
          <p:nvPr/>
        </p:nvCxnSpPr>
        <p:spPr>
          <a:xfrm>
            <a:off x="10469880" y="1402080"/>
            <a:ext cx="0" cy="208026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207221-7713-A4B7-82C0-AD4D19A961F1}"/>
                  </a:ext>
                </a:extLst>
              </p:cNvPr>
              <p:cNvSpPr txBox="1"/>
              <p:nvPr/>
            </p:nvSpPr>
            <p:spPr>
              <a:xfrm>
                <a:off x="9512332" y="3540840"/>
                <a:ext cx="2593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207221-7713-A4B7-82C0-AD4D19A9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332" y="3540840"/>
                <a:ext cx="259395" cy="276999"/>
              </a:xfrm>
              <a:prstGeom prst="rect">
                <a:avLst/>
              </a:prstGeom>
              <a:blipFill>
                <a:blip r:embed="rId6"/>
                <a:stretch>
                  <a:fillRect l="-25581" r="-23256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3A3C891-BDAC-6302-C1F3-ECAD73A06424}"/>
                  </a:ext>
                </a:extLst>
              </p:cNvPr>
              <p:cNvSpPr txBox="1"/>
              <p:nvPr/>
            </p:nvSpPr>
            <p:spPr>
              <a:xfrm>
                <a:off x="10533726" y="2300015"/>
                <a:ext cx="439073" cy="284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3A3C891-BDAC-6302-C1F3-ECAD73A06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726" y="2300015"/>
                <a:ext cx="439073" cy="284390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4860E-A169-C35F-E51F-2408F10E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7B80D-C555-4F48-BFB1-6BED78A2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Tt</a:t>
            </a:r>
            <a:r>
              <a:rPr lang="de-DE" dirty="0"/>
              <a:t> = 0,06 s</a:t>
            </a:r>
          </a:p>
          <a:p>
            <a:r>
              <a:rPr lang="de-DE" dirty="0"/>
              <a:t>T1 =0,17 s</a:t>
            </a:r>
          </a:p>
          <a:p>
            <a:r>
              <a:rPr lang="de-DE" dirty="0"/>
              <a:t>Tu = 0,23 s</a:t>
            </a:r>
          </a:p>
          <a:p>
            <a:endParaRPr lang="de-DE" dirty="0"/>
          </a:p>
          <a:p>
            <a:r>
              <a:rPr lang="de-DE" dirty="0"/>
              <a:t>Delta </a:t>
            </a:r>
            <a:r>
              <a:rPr lang="de-DE" dirty="0" err="1"/>
              <a:t>xa</a:t>
            </a:r>
            <a:r>
              <a:rPr lang="de-DE" dirty="0"/>
              <a:t> = 0,2 m</a:t>
            </a:r>
          </a:p>
          <a:p>
            <a:r>
              <a:rPr lang="de-DE" dirty="0"/>
              <a:t>Delta t=  0,6s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Kis</a:t>
            </a:r>
            <a:r>
              <a:rPr lang="de-DE" dirty="0"/>
              <a:t> = 0,33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92C08F-ACA4-50A9-1C7D-2D32ACAA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43" y="2095500"/>
            <a:ext cx="4529057" cy="2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</dc:creator>
  <cp:lastModifiedBy>Anton Dold</cp:lastModifiedBy>
  <cp:revision>4</cp:revision>
  <dcterms:created xsi:type="dcterms:W3CDTF">2022-06-07T10:21:43Z</dcterms:created>
  <dcterms:modified xsi:type="dcterms:W3CDTF">2022-06-27T19:18:06Z</dcterms:modified>
</cp:coreProperties>
</file>