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62"/>
    <p:restoredTop sz="94648"/>
  </p:normalViewPr>
  <p:slideViewPr>
    <p:cSldViewPr snapToGrid="0" snapToObjects="1">
      <p:cViewPr>
        <p:scale>
          <a:sx n="110" d="100"/>
          <a:sy n="110" d="100"/>
        </p:scale>
        <p:origin x="10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C3C69-4DA5-C74C-B55C-0020B8F7E341}" type="doc">
      <dgm:prSet loTypeId="urn:microsoft.com/office/officeart/2005/8/layout/process3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de-DE"/>
        </a:p>
      </dgm:t>
    </dgm:pt>
    <dgm:pt modelId="{8AF34308-046E-9A40-8C3B-14ABE9E3BF66}">
      <dgm:prSet phldrT="[Text]" custT="1"/>
      <dgm:spPr/>
      <dgm:t>
        <a:bodyPr/>
        <a:lstStyle/>
        <a:p>
          <a:r>
            <a:rPr lang="de-DE" sz="1400" dirty="0"/>
            <a:t>Anforderungs-analyse</a:t>
          </a:r>
        </a:p>
      </dgm:t>
    </dgm:pt>
    <dgm:pt modelId="{A15EDE17-C2EF-104A-8E4A-1BC15BC4ABCD}" type="parTrans" cxnId="{A84CB794-2D1F-B74B-98E6-73F886DD6B6F}">
      <dgm:prSet/>
      <dgm:spPr/>
      <dgm:t>
        <a:bodyPr/>
        <a:lstStyle/>
        <a:p>
          <a:endParaRPr lang="de-DE"/>
        </a:p>
      </dgm:t>
    </dgm:pt>
    <dgm:pt modelId="{90214B4C-1E4B-E14F-B930-16187860F967}" type="sibTrans" cxnId="{A84CB794-2D1F-B74B-98E6-73F886DD6B6F}">
      <dgm:prSet custT="1"/>
      <dgm:spPr/>
      <dgm:t>
        <a:bodyPr/>
        <a:lstStyle/>
        <a:p>
          <a:endParaRPr lang="de-DE" sz="1200"/>
        </a:p>
      </dgm:t>
    </dgm:pt>
    <dgm:pt modelId="{376DF2C5-F3C2-DA48-ADC3-675A8858CDCA}">
      <dgm:prSet phldrT="[Text]" custT="1"/>
      <dgm:spPr/>
      <dgm:t>
        <a:bodyPr/>
        <a:lstStyle/>
        <a:p>
          <a:r>
            <a:rPr lang="de-DE" sz="1200" dirty="0"/>
            <a:t>Mech. Aufbau</a:t>
          </a:r>
        </a:p>
      </dgm:t>
    </dgm:pt>
    <dgm:pt modelId="{3F494FC7-8868-1E4A-8880-11E4D0355892}" type="parTrans" cxnId="{4EC62A76-4DA0-C04B-8640-E13225F553E0}">
      <dgm:prSet/>
      <dgm:spPr/>
      <dgm:t>
        <a:bodyPr/>
        <a:lstStyle/>
        <a:p>
          <a:endParaRPr lang="de-DE"/>
        </a:p>
      </dgm:t>
    </dgm:pt>
    <dgm:pt modelId="{D484FF35-1F75-994C-A4CC-C1C9F29944FE}" type="sibTrans" cxnId="{4EC62A76-4DA0-C04B-8640-E13225F553E0}">
      <dgm:prSet/>
      <dgm:spPr/>
      <dgm:t>
        <a:bodyPr/>
        <a:lstStyle/>
        <a:p>
          <a:endParaRPr lang="de-DE"/>
        </a:p>
      </dgm:t>
    </dgm:pt>
    <dgm:pt modelId="{ED0F7FC7-7134-4249-B07F-B816A0C8F711}">
      <dgm:prSet phldrT="[Text]" custT="1"/>
      <dgm:spPr/>
      <dgm:t>
        <a:bodyPr/>
        <a:lstStyle/>
        <a:p>
          <a:r>
            <a:rPr lang="de-DE" sz="1600" dirty="0"/>
            <a:t>Konzeptionierung</a:t>
          </a:r>
        </a:p>
      </dgm:t>
    </dgm:pt>
    <dgm:pt modelId="{870BFDCF-D6AC-9B4D-B5EA-F35A8F764A76}" type="parTrans" cxnId="{7463AAA3-C725-AA41-A900-8501670AF05A}">
      <dgm:prSet/>
      <dgm:spPr/>
      <dgm:t>
        <a:bodyPr/>
        <a:lstStyle/>
        <a:p>
          <a:endParaRPr lang="de-DE"/>
        </a:p>
      </dgm:t>
    </dgm:pt>
    <dgm:pt modelId="{07BC94A9-67E1-9A48-A249-112838C03680}" type="sibTrans" cxnId="{7463AAA3-C725-AA41-A900-8501670AF05A}">
      <dgm:prSet custT="1"/>
      <dgm:spPr/>
      <dgm:t>
        <a:bodyPr/>
        <a:lstStyle/>
        <a:p>
          <a:endParaRPr lang="de-DE" sz="1200"/>
        </a:p>
      </dgm:t>
    </dgm:pt>
    <dgm:pt modelId="{E45E606D-10A5-2C44-A738-9443140C6BEA}">
      <dgm:prSet phldrT="[Text]" custT="1"/>
      <dgm:spPr/>
      <dgm:t>
        <a:bodyPr/>
        <a:lstStyle/>
        <a:p>
          <a:r>
            <a:rPr lang="de-DE" sz="1200" dirty="0"/>
            <a:t>CAD-Entwurf</a:t>
          </a:r>
        </a:p>
      </dgm:t>
    </dgm:pt>
    <dgm:pt modelId="{E51B591E-282F-6849-AE27-100CC31FC3B6}" type="parTrans" cxnId="{3A6E648E-14BA-904A-B1A7-12E375920B6C}">
      <dgm:prSet/>
      <dgm:spPr/>
      <dgm:t>
        <a:bodyPr/>
        <a:lstStyle/>
        <a:p>
          <a:endParaRPr lang="de-DE"/>
        </a:p>
      </dgm:t>
    </dgm:pt>
    <dgm:pt modelId="{7E1F642B-E655-6E40-89EB-280B76501D85}" type="sibTrans" cxnId="{3A6E648E-14BA-904A-B1A7-12E375920B6C}">
      <dgm:prSet/>
      <dgm:spPr/>
      <dgm:t>
        <a:bodyPr/>
        <a:lstStyle/>
        <a:p>
          <a:endParaRPr lang="de-DE"/>
        </a:p>
      </dgm:t>
    </dgm:pt>
    <dgm:pt modelId="{C8139DDD-8801-D647-8A2D-1A258AE6D1B6}">
      <dgm:prSet phldrT="[Text]" custT="1"/>
      <dgm:spPr/>
      <dgm:t>
        <a:bodyPr/>
        <a:lstStyle/>
        <a:p>
          <a:r>
            <a:rPr lang="de-DE" sz="1600" dirty="0"/>
            <a:t>Umsetzung</a:t>
          </a:r>
        </a:p>
      </dgm:t>
    </dgm:pt>
    <dgm:pt modelId="{3854EC99-4A36-B542-B45C-20E35B33AB24}" type="parTrans" cxnId="{95BF6837-E76E-0C44-A644-00CCC98D2FD9}">
      <dgm:prSet/>
      <dgm:spPr/>
      <dgm:t>
        <a:bodyPr/>
        <a:lstStyle/>
        <a:p>
          <a:endParaRPr lang="de-DE"/>
        </a:p>
      </dgm:t>
    </dgm:pt>
    <dgm:pt modelId="{A9B6559F-C47E-3D40-9BAE-9D3C41A2CD97}" type="sibTrans" cxnId="{95BF6837-E76E-0C44-A644-00CCC98D2FD9}">
      <dgm:prSet custT="1"/>
      <dgm:spPr/>
      <dgm:t>
        <a:bodyPr/>
        <a:lstStyle/>
        <a:p>
          <a:endParaRPr lang="de-DE" sz="1200"/>
        </a:p>
      </dgm:t>
    </dgm:pt>
    <dgm:pt modelId="{851A9192-48CC-4145-9B46-A1C914E25F5E}">
      <dgm:prSet phldrT="[Text]" custT="1"/>
      <dgm:spPr/>
      <dgm:t>
        <a:bodyPr/>
        <a:lstStyle/>
        <a:p>
          <a:r>
            <a:rPr lang="de-DE" sz="1600" b="1" dirty="0"/>
            <a:t>Optimierung</a:t>
          </a:r>
          <a:r>
            <a:rPr lang="de-DE" sz="1400" b="1" dirty="0"/>
            <a:t> </a:t>
          </a:r>
        </a:p>
      </dgm:t>
    </dgm:pt>
    <dgm:pt modelId="{E0999883-7818-F54D-A4B5-3A3489832B68}" type="parTrans" cxnId="{D9386EDF-84CD-F44A-99DC-2B10718AC3D2}">
      <dgm:prSet/>
      <dgm:spPr/>
      <dgm:t>
        <a:bodyPr/>
        <a:lstStyle/>
        <a:p>
          <a:endParaRPr lang="de-DE"/>
        </a:p>
      </dgm:t>
    </dgm:pt>
    <dgm:pt modelId="{6F3BF853-BD1E-2044-AE13-36052EB71485}" type="sibTrans" cxnId="{D9386EDF-84CD-F44A-99DC-2B10718AC3D2}">
      <dgm:prSet custT="1"/>
      <dgm:spPr/>
      <dgm:t>
        <a:bodyPr/>
        <a:lstStyle/>
        <a:p>
          <a:endParaRPr lang="de-DE" sz="1200"/>
        </a:p>
      </dgm:t>
    </dgm:pt>
    <dgm:pt modelId="{7AEEDF43-E12C-C141-9E4F-16B07530AEBC}">
      <dgm:prSet phldrT="[Text]" custT="1"/>
      <dgm:spPr/>
      <dgm:t>
        <a:bodyPr/>
        <a:lstStyle/>
        <a:p>
          <a:r>
            <a:rPr lang="de-DE" sz="1400" b="1" dirty="0"/>
            <a:t>Ausblick/ Fazit</a:t>
          </a:r>
        </a:p>
      </dgm:t>
    </dgm:pt>
    <dgm:pt modelId="{708D3AC6-3CAF-5B43-8927-3469389A1D92}" type="parTrans" cxnId="{19B6B4AB-5734-7649-8091-94D639205BBD}">
      <dgm:prSet/>
      <dgm:spPr/>
      <dgm:t>
        <a:bodyPr/>
        <a:lstStyle/>
        <a:p>
          <a:endParaRPr lang="de-DE"/>
        </a:p>
      </dgm:t>
    </dgm:pt>
    <dgm:pt modelId="{907FB154-ABE2-E541-99CF-9CEF5D4C8DB9}" type="sibTrans" cxnId="{19B6B4AB-5734-7649-8091-94D639205BBD}">
      <dgm:prSet/>
      <dgm:spPr/>
      <dgm:t>
        <a:bodyPr/>
        <a:lstStyle/>
        <a:p>
          <a:endParaRPr lang="de-DE"/>
        </a:p>
      </dgm:t>
    </dgm:pt>
    <dgm:pt modelId="{44AC45A7-DE16-6946-B9F5-1BCC51E30469}">
      <dgm:prSet phldrT="[Text]" custT="1"/>
      <dgm:spPr/>
      <dgm:t>
        <a:bodyPr/>
        <a:lstStyle/>
        <a:p>
          <a:r>
            <a:rPr lang="de-DE" sz="1200" dirty="0"/>
            <a:t>Regelung</a:t>
          </a:r>
        </a:p>
      </dgm:t>
    </dgm:pt>
    <dgm:pt modelId="{20ED7D25-0F40-B745-90A4-5477443B2868}" type="parTrans" cxnId="{538F7E59-21F8-384C-B5A3-DD8657731652}">
      <dgm:prSet/>
      <dgm:spPr/>
      <dgm:t>
        <a:bodyPr/>
        <a:lstStyle/>
        <a:p>
          <a:endParaRPr lang="de-DE"/>
        </a:p>
      </dgm:t>
    </dgm:pt>
    <dgm:pt modelId="{A6E00DC9-2CB3-A149-A2F1-E36E6244C624}" type="sibTrans" cxnId="{538F7E59-21F8-384C-B5A3-DD8657731652}">
      <dgm:prSet/>
      <dgm:spPr/>
      <dgm:t>
        <a:bodyPr/>
        <a:lstStyle/>
        <a:p>
          <a:endParaRPr lang="de-DE"/>
        </a:p>
      </dgm:t>
    </dgm:pt>
    <dgm:pt modelId="{2F20AE01-83F7-584E-B0AE-8F660971B86B}">
      <dgm:prSet phldrT="[Text]" custT="1"/>
      <dgm:spPr/>
      <dgm:t>
        <a:bodyPr/>
        <a:lstStyle/>
        <a:p>
          <a:r>
            <a:rPr lang="de-DE" sz="1200" dirty="0"/>
            <a:t>Regelkonzept</a:t>
          </a:r>
        </a:p>
      </dgm:t>
    </dgm:pt>
    <dgm:pt modelId="{32B836B7-CE29-3D47-B740-03324F090CE6}" type="parTrans" cxnId="{A04D115C-E5E5-F040-8C90-E803C52086D4}">
      <dgm:prSet/>
      <dgm:spPr/>
      <dgm:t>
        <a:bodyPr/>
        <a:lstStyle/>
        <a:p>
          <a:endParaRPr lang="de-DE"/>
        </a:p>
      </dgm:t>
    </dgm:pt>
    <dgm:pt modelId="{396B892B-0D5C-F64A-B867-54157A21C3B0}" type="sibTrans" cxnId="{A04D115C-E5E5-F040-8C90-E803C52086D4}">
      <dgm:prSet/>
      <dgm:spPr/>
      <dgm:t>
        <a:bodyPr/>
        <a:lstStyle/>
        <a:p>
          <a:endParaRPr lang="de-DE"/>
        </a:p>
      </dgm:t>
    </dgm:pt>
    <dgm:pt modelId="{CFDED240-FCA5-D845-AAF7-9F22BF92B957}">
      <dgm:prSet phldrT="[Text]" custT="1"/>
      <dgm:spPr/>
      <dgm:t>
        <a:bodyPr/>
        <a:lstStyle/>
        <a:p>
          <a:r>
            <a:rPr lang="de-DE" sz="1200" dirty="0"/>
            <a:t>Kommunikation Matlab/Simulink</a:t>
          </a:r>
        </a:p>
      </dgm:t>
    </dgm:pt>
    <dgm:pt modelId="{ECAF343D-BCC9-2348-93FE-228C206BCE00}" type="parTrans" cxnId="{B91774D6-CB2D-5047-A57F-EBD6B26E0767}">
      <dgm:prSet/>
      <dgm:spPr/>
      <dgm:t>
        <a:bodyPr/>
        <a:lstStyle/>
        <a:p>
          <a:endParaRPr lang="de-DE"/>
        </a:p>
      </dgm:t>
    </dgm:pt>
    <dgm:pt modelId="{181DA53B-D741-2D4F-94EC-DFB8D2CA5AA2}" type="sibTrans" cxnId="{B91774D6-CB2D-5047-A57F-EBD6B26E0767}">
      <dgm:prSet/>
      <dgm:spPr/>
      <dgm:t>
        <a:bodyPr/>
        <a:lstStyle/>
        <a:p>
          <a:endParaRPr lang="de-DE"/>
        </a:p>
      </dgm:t>
    </dgm:pt>
    <dgm:pt modelId="{18DEC8F0-BB50-4342-B3EC-C1A58A71B353}">
      <dgm:prSet phldrT="[Text]" custT="1"/>
      <dgm:spPr/>
      <dgm:t>
        <a:bodyPr/>
        <a:lstStyle/>
        <a:p>
          <a:r>
            <a:rPr lang="de-DE" sz="1200" dirty="0"/>
            <a:t>Sensoren</a:t>
          </a:r>
        </a:p>
      </dgm:t>
    </dgm:pt>
    <dgm:pt modelId="{3BC68BD5-71A4-0F47-99D8-157DCAADDBE4}" type="parTrans" cxnId="{131C242B-94D1-264F-BD16-04C738DDC009}">
      <dgm:prSet/>
      <dgm:spPr/>
      <dgm:t>
        <a:bodyPr/>
        <a:lstStyle/>
        <a:p>
          <a:endParaRPr lang="de-DE"/>
        </a:p>
      </dgm:t>
    </dgm:pt>
    <dgm:pt modelId="{5925EACD-3A79-AD4C-ABCD-C2B15906259F}" type="sibTrans" cxnId="{131C242B-94D1-264F-BD16-04C738DDC009}">
      <dgm:prSet/>
      <dgm:spPr/>
      <dgm:t>
        <a:bodyPr/>
        <a:lstStyle/>
        <a:p>
          <a:endParaRPr lang="de-DE"/>
        </a:p>
      </dgm:t>
    </dgm:pt>
    <dgm:pt modelId="{E1C082E5-BF8B-6446-9DEE-6A5BC6CF8C85}">
      <dgm:prSet phldrT="[Text]" custT="1"/>
      <dgm:spPr/>
      <dgm:t>
        <a:bodyPr/>
        <a:lstStyle/>
        <a:p>
          <a:r>
            <a:rPr lang="de-DE" sz="1200" dirty="0"/>
            <a:t>Montage</a:t>
          </a:r>
        </a:p>
      </dgm:t>
    </dgm:pt>
    <dgm:pt modelId="{F55825DC-DC07-B94C-8693-8E8EC211541C}" type="parTrans" cxnId="{E3B98081-E740-8C4D-96E0-54C6F58BF6B0}">
      <dgm:prSet/>
      <dgm:spPr/>
      <dgm:t>
        <a:bodyPr/>
        <a:lstStyle/>
        <a:p>
          <a:endParaRPr lang="de-DE"/>
        </a:p>
      </dgm:t>
    </dgm:pt>
    <dgm:pt modelId="{E0EA1A4A-79CC-594D-8EE8-8E51B351782E}" type="sibTrans" cxnId="{E3B98081-E740-8C4D-96E0-54C6F58BF6B0}">
      <dgm:prSet/>
      <dgm:spPr/>
      <dgm:t>
        <a:bodyPr/>
        <a:lstStyle/>
        <a:p>
          <a:endParaRPr lang="de-DE"/>
        </a:p>
      </dgm:t>
    </dgm:pt>
    <dgm:pt modelId="{D1F89625-F531-0448-AF2B-3888ECC22373}">
      <dgm:prSet phldrT="[Text]" custT="1"/>
      <dgm:spPr/>
      <dgm:t>
        <a:bodyPr/>
        <a:lstStyle/>
        <a:p>
          <a:r>
            <a:rPr lang="de-DE" sz="1200" dirty="0"/>
            <a:t>Additive Fertigung</a:t>
          </a:r>
        </a:p>
      </dgm:t>
    </dgm:pt>
    <dgm:pt modelId="{6CDC9B24-DAB0-2B47-96B0-CEC1401E856F}" type="parTrans" cxnId="{99867F64-C31F-DF42-A54E-5813D3A8C544}">
      <dgm:prSet/>
      <dgm:spPr/>
      <dgm:t>
        <a:bodyPr/>
        <a:lstStyle/>
        <a:p>
          <a:endParaRPr lang="de-DE"/>
        </a:p>
      </dgm:t>
    </dgm:pt>
    <dgm:pt modelId="{78D940C7-23AA-0B4F-95EC-598EB167C835}" type="sibTrans" cxnId="{99867F64-C31F-DF42-A54E-5813D3A8C544}">
      <dgm:prSet/>
      <dgm:spPr/>
      <dgm:t>
        <a:bodyPr/>
        <a:lstStyle/>
        <a:p>
          <a:endParaRPr lang="de-DE"/>
        </a:p>
      </dgm:t>
    </dgm:pt>
    <dgm:pt modelId="{C098883C-275A-F448-A6C7-D05E69780A8C}">
      <dgm:prSet phldrT="[Text]" custT="1"/>
      <dgm:spPr/>
      <dgm:t>
        <a:bodyPr/>
        <a:lstStyle/>
        <a:p>
          <a:r>
            <a:rPr lang="de-DE" sz="1200" dirty="0" err="1"/>
            <a:t>Reglerkonfiguration</a:t>
          </a:r>
          <a:endParaRPr lang="de-DE" sz="1200" dirty="0"/>
        </a:p>
      </dgm:t>
    </dgm:pt>
    <dgm:pt modelId="{C8ABFD5E-EBDA-A048-8323-5D707B8C8053}" type="parTrans" cxnId="{E0B11BCE-2833-DB42-A958-9C08D6D909F0}">
      <dgm:prSet/>
      <dgm:spPr/>
      <dgm:t>
        <a:bodyPr/>
        <a:lstStyle/>
        <a:p>
          <a:endParaRPr lang="de-DE"/>
        </a:p>
      </dgm:t>
    </dgm:pt>
    <dgm:pt modelId="{27A9D16E-7657-CB48-ABA3-95D7AC8804DA}" type="sibTrans" cxnId="{E0B11BCE-2833-DB42-A958-9C08D6D909F0}">
      <dgm:prSet/>
      <dgm:spPr/>
      <dgm:t>
        <a:bodyPr/>
        <a:lstStyle/>
        <a:p>
          <a:endParaRPr lang="de-DE"/>
        </a:p>
      </dgm:t>
    </dgm:pt>
    <dgm:pt modelId="{DBF71FCF-AC53-1B4B-9ADB-BC3C21AD0EBB}">
      <dgm:prSet phldrT="[Text]" custT="1"/>
      <dgm:spPr/>
      <dgm:t>
        <a:bodyPr/>
        <a:lstStyle/>
        <a:p>
          <a:r>
            <a:rPr lang="de-DE" sz="1200" dirty="0"/>
            <a:t>Sensorauswahl</a:t>
          </a:r>
        </a:p>
      </dgm:t>
    </dgm:pt>
    <dgm:pt modelId="{8DCD4921-F6CF-C244-9AA9-BAB97FF08E36}" type="parTrans" cxnId="{553F7F2F-F0BD-5741-B53F-F71B9E312CF4}">
      <dgm:prSet/>
      <dgm:spPr/>
      <dgm:t>
        <a:bodyPr/>
        <a:lstStyle/>
        <a:p>
          <a:endParaRPr lang="de-DE"/>
        </a:p>
      </dgm:t>
    </dgm:pt>
    <dgm:pt modelId="{E69BC682-382E-BE40-A547-16D365D914C8}" type="sibTrans" cxnId="{553F7F2F-F0BD-5741-B53F-F71B9E312CF4}">
      <dgm:prSet/>
      <dgm:spPr/>
      <dgm:t>
        <a:bodyPr/>
        <a:lstStyle/>
        <a:p>
          <a:endParaRPr lang="de-DE"/>
        </a:p>
      </dgm:t>
    </dgm:pt>
    <dgm:pt modelId="{34B98772-F038-8645-9FB6-A7EA19F5856D}">
      <dgm:prSet phldrT="[Text]" custT="1"/>
      <dgm:spPr/>
      <dgm:t>
        <a:bodyPr/>
        <a:lstStyle/>
        <a:p>
          <a:r>
            <a:rPr lang="de-DE" sz="1200" dirty="0"/>
            <a:t>Lauffläche</a:t>
          </a:r>
        </a:p>
      </dgm:t>
    </dgm:pt>
    <dgm:pt modelId="{DD27F503-FA18-7E45-9005-3F64A9358DE8}" type="parTrans" cxnId="{35195115-A9BF-1A42-B0F6-A6E6C71727E2}">
      <dgm:prSet/>
      <dgm:spPr/>
      <dgm:t>
        <a:bodyPr/>
        <a:lstStyle/>
        <a:p>
          <a:endParaRPr lang="de-DE"/>
        </a:p>
      </dgm:t>
    </dgm:pt>
    <dgm:pt modelId="{CA41A455-EC4B-FE40-A3F7-71A0FFA70A4F}" type="sibTrans" cxnId="{35195115-A9BF-1A42-B0F6-A6E6C71727E2}">
      <dgm:prSet/>
      <dgm:spPr/>
      <dgm:t>
        <a:bodyPr/>
        <a:lstStyle/>
        <a:p>
          <a:endParaRPr lang="de-DE"/>
        </a:p>
      </dgm:t>
    </dgm:pt>
    <dgm:pt modelId="{42DAA18C-EA1C-C543-97C9-0398BF4AD3ED}">
      <dgm:prSet phldrT="[Text]" custT="1"/>
      <dgm:spPr/>
      <dgm:t>
        <a:bodyPr/>
        <a:lstStyle/>
        <a:p>
          <a:r>
            <a:rPr lang="de-DE" sz="1200" dirty="0"/>
            <a:t>Getriebe</a:t>
          </a:r>
        </a:p>
      </dgm:t>
    </dgm:pt>
    <dgm:pt modelId="{983008D4-C50B-C745-9E2B-8474A5553129}" type="parTrans" cxnId="{99C2BB35-839C-AF4E-BC42-61905072CBF9}">
      <dgm:prSet/>
      <dgm:spPr/>
      <dgm:t>
        <a:bodyPr/>
        <a:lstStyle/>
        <a:p>
          <a:endParaRPr lang="de-DE"/>
        </a:p>
      </dgm:t>
    </dgm:pt>
    <dgm:pt modelId="{902ECA09-FD2C-F64C-B877-E618DA319DF0}" type="sibTrans" cxnId="{99C2BB35-839C-AF4E-BC42-61905072CBF9}">
      <dgm:prSet/>
      <dgm:spPr/>
      <dgm:t>
        <a:bodyPr/>
        <a:lstStyle/>
        <a:p>
          <a:endParaRPr lang="de-DE"/>
        </a:p>
      </dgm:t>
    </dgm:pt>
    <dgm:pt modelId="{FAE61EE8-4EDE-6147-829F-8516E564B42E}">
      <dgm:prSet phldrT="[Text]" custT="1"/>
      <dgm:spPr/>
      <dgm:t>
        <a:bodyPr/>
        <a:lstStyle/>
        <a:p>
          <a:r>
            <a:rPr lang="de-DE" sz="1200" dirty="0"/>
            <a:t>Vergleich Anforderungen mit Ist-Zustand</a:t>
          </a:r>
        </a:p>
      </dgm:t>
    </dgm:pt>
    <dgm:pt modelId="{669EB5B4-FCD0-9842-84D2-AA7B266CA67A}" type="parTrans" cxnId="{E81E2DBF-F307-DD47-8225-93F16BFA95B8}">
      <dgm:prSet/>
      <dgm:spPr/>
      <dgm:t>
        <a:bodyPr/>
        <a:lstStyle/>
        <a:p>
          <a:endParaRPr lang="de-DE"/>
        </a:p>
      </dgm:t>
    </dgm:pt>
    <dgm:pt modelId="{BEDFC7FE-35D5-9142-9366-2F666BB6393B}" type="sibTrans" cxnId="{E81E2DBF-F307-DD47-8225-93F16BFA95B8}">
      <dgm:prSet/>
      <dgm:spPr/>
      <dgm:t>
        <a:bodyPr/>
        <a:lstStyle/>
        <a:p>
          <a:endParaRPr lang="de-DE"/>
        </a:p>
      </dgm:t>
    </dgm:pt>
    <dgm:pt modelId="{69F28CA6-2217-1044-A136-AC308E063725}">
      <dgm:prSet phldrT="[Text]" custT="1"/>
      <dgm:spPr/>
      <dgm:t>
        <a:bodyPr/>
        <a:lstStyle/>
        <a:p>
          <a:endParaRPr lang="de-DE" sz="1200" dirty="0"/>
        </a:p>
      </dgm:t>
    </dgm:pt>
    <dgm:pt modelId="{2C028DC7-5304-914D-8CF9-CB49B5362CD6}" type="parTrans" cxnId="{94513F84-6465-5646-B6CE-7BB026C1864A}">
      <dgm:prSet/>
      <dgm:spPr/>
      <dgm:t>
        <a:bodyPr/>
        <a:lstStyle/>
        <a:p>
          <a:endParaRPr lang="de-DE"/>
        </a:p>
      </dgm:t>
    </dgm:pt>
    <dgm:pt modelId="{5A8762EC-0F01-0147-BBD0-59E60FF60467}" type="sibTrans" cxnId="{94513F84-6465-5646-B6CE-7BB026C1864A}">
      <dgm:prSet/>
      <dgm:spPr/>
      <dgm:t>
        <a:bodyPr/>
        <a:lstStyle/>
        <a:p>
          <a:endParaRPr lang="de-DE"/>
        </a:p>
      </dgm:t>
    </dgm:pt>
    <dgm:pt modelId="{85E91EE5-D425-FC40-9836-3AEC9F4D0D49}">
      <dgm:prSet phldrT="[Text]" custT="1"/>
      <dgm:spPr/>
      <dgm:t>
        <a:bodyPr/>
        <a:lstStyle/>
        <a:p>
          <a:r>
            <a:rPr lang="de-DE" sz="1200" dirty="0"/>
            <a:t>Modellierung </a:t>
          </a:r>
        </a:p>
      </dgm:t>
    </dgm:pt>
    <dgm:pt modelId="{4F037F50-5605-7942-B6A4-406A18D11DD4}" type="parTrans" cxnId="{CD309737-0FFD-6844-B004-9232EED00FFC}">
      <dgm:prSet/>
      <dgm:spPr/>
      <dgm:t>
        <a:bodyPr/>
        <a:lstStyle/>
        <a:p>
          <a:endParaRPr lang="de-DE"/>
        </a:p>
      </dgm:t>
    </dgm:pt>
    <dgm:pt modelId="{AE3EC946-3A24-B94C-9EA5-4C56D8C9D985}" type="sibTrans" cxnId="{CD309737-0FFD-6844-B004-9232EED00FFC}">
      <dgm:prSet/>
      <dgm:spPr/>
      <dgm:t>
        <a:bodyPr/>
        <a:lstStyle/>
        <a:p>
          <a:endParaRPr lang="de-DE"/>
        </a:p>
      </dgm:t>
    </dgm:pt>
    <dgm:pt modelId="{A606F8FC-7FCF-A849-A7E7-C962DCB08E0D}" type="pres">
      <dgm:prSet presAssocID="{BE8C3C69-4DA5-C74C-B55C-0020B8F7E341}" presName="linearFlow" presStyleCnt="0">
        <dgm:presLayoutVars>
          <dgm:dir/>
          <dgm:animLvl val="lvl"/>
          <dgm:resizeHandles val="exact"/>
        </dgm:presLayoutVars>
      </dgm:prSet>
      <dgm:spPr/>
    </dgm:pt>
    <dgm:pt modelId="{F3E6BD0A-D2A8-6C4D-8BB0-F634A9E1A314}" type="pres">
      <dgm:prSet presAssocID="{8AF34308-046E-9A40-8C3B-14ABE9E3BF66}" presName="composite" presStyleCnt="0"/>
      <dgm:spPr/>
    </dgm:pt>
    <dgm:pt modelId="{6C53FC1E-FE61-3941-A25A-0671F534F4C8}" type="pres">
      <dgm:prSet presAssocID="{8AF34308-046E-9A40-8C3B-14ABE9E3BF66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747978E-5F35-0E41-80D5-3F064E421D37}" type="pres">
      <dgm:prSet presAssocID="{8AF34308-046E-9A40-8C3B-14ABE9E3BF66}" presName="parSh" presStyleLbl="node1" presStyleIdx="0" presStyleCnt="5" custScaleX="117522"/>
      <dgm:spPr/>
    </dgm:pt>
    <dgm:pt modelId="{A255FD4D-11CA-6641-96FF-7EC535B4C077}" type="pres">
      <dgm:prSet presAssocID="{8AF34308-046E-9A40-8C3B-14ABE9E3BF66}" presName="desTx" presStyleLbl="fgAcc1" presStyleIdx="0" presStyleCnt="5">
        <dgm:presLayoutVars>
          <dgm:bulletEnabled val="1"/>
        </dgm:presLayoutVars>
      </dgm:prSet>
      <dgm:spPr/>
    </dgm:pt>
    <dgm:pt modelId="{FA832D1D-7922-7245-A221-E0392E1BD6C3}" type="pres">
      <dgm:prSet presAssocID="{90214B4C-1E4B-E14F-B930-16187860F967}" presName="sibTrans" presStyleLbl="sibTrans2D1" presStyleIdx="0" presStyleCnt="4"/>
      <dgm:spPr/>
    </dgm:pt>
    <dgm:pt modelId="{FD8CD9B5-B969-7349-9DCE-09D3D5C6C566}" type="pres">
      <dgm:prSet presAssocID="{90214B4C-1E4B-E14F-B930-16187860F967}" presName="connTx" presStyleLbl="sibTrans2D1" presStyleIdx="0" presStyleCnt="4"/>
      <dgm:spPr/>
    </dgm:pt>
    <dgm:pt modelId="{D4335C83-FEB1-9049-A040-BBF50926FAE1}" type="pres">
      <dgm:prSet presAssocID="{ED0F7FC7-7134-4249-B07F-B816A0C8F711}" presName="composite" presStyleCnt="0"/>
      <dgm:spPr/>
    </dgm:pt>
    <dgm:pt modelId="{E8FB43CE-5921-9148-95CA-210D0E9AFA45}" type="pres">
      <dgm:prSet presAssocID="{ED0F7FC7-7134-4249-B07F-B816A0C8F71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470B7C8-9070-0849-A9FB-D684A0B4A63E}" type="pres">
      <dgm:prSet presAssocID="{ED0F7FC7-7134-4249-B07F-B816A0C8F711}" presName="parSh" presStyleLbl="node1" presStyleIdx="1" presStyleCnt="5" custScaleX="124277"/>
      <dgm:spPr/>
    </dgm:pt>
    <dgm:pt modelId="{868AB201-243A-4548-9D04-23027887018F}" type="pres">
      <dgm:prSet presAssocID="{ED0F7FC7-7134-4249-B07F-B816A0C8F711}" presName="desTx" presStyleLbl="fgAcc1" presStyleIdx="1" presStyleCnt="5" custScaleX="123548">
        <dgm:presLayoutVars>
          <dgm:bulletEnabled val="1"/>
        </dgm:presLayoutVars>
      </dgm:prSet>
      <dgm:spPr/>
    </dgm:pt>
    <dgm:pt modelId="{F05D657A-988B-924E-A70A-E0CCCD4FBFFF}" type="pres">
      <dgm:prSet presAssocID="{07BC94A9-67E1-9A48-A249-112838C03680}" presName="sibTrans" presStyleLbl="sibTrans2D1" presStyleIdx="1" presStyleCnt="4"/>
      <dgm:spPr/>
    </dgm:pt>
    <dgm:pt modelId="{073F1B6F-2803-F34F-AB8D-1FF0790EC5DB}" type="pres">
      <dgm:prSet presAssocID="{07BC94A9-67E1-9A48-A249-112838C03680}" presName="connTx" presStyleLbl="sibTrans2D1" presStyleIdx="1" presStyleCnt="4"/>
      <dgm:spPr/>
    </dgm:pt>
    <dgm:pt modelId="{8C865374-14F4-9645-99DF-99FC6FF95379}" type="pres">
      <dgm:prSet presAssocID="{C8139DDD-8801-D647-8A2D-1A258AE6D1B6}" presName="composite" presStyleCnt="0"/>
      <dgm:spPr/>
    </dgm:pt>
    <dgm:pt modelId="{025048ED-4576-D44C-85A2-5BBC2627C3AE}" type="pres">
      <dgm:prSet presAssocID="{C8139DDD-8801-D647-8A2D-1A258AE6D1B6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74C83F1-D0FD-2A41-B301-EAA04EF173E1}" type="pres">
      <dgm:prSet presAssocID="{C8139DDD-8801-D647-8A2D-1A258AE6D1B6}" presName="parSh" presStyleLbl="node1" presStyleIdx="2" presStyleCnt="5"/>
      <dgm:spPr/>
    </dgm:pt>
    <dgm:pt modelId="{C8340D82-0D8B-734E-B215-5B65C53A27B7}" type="pres">
      <dgm:prSet presAssocID="{C8139DDD-8801-D647-8A2D-1A258AE6D1B6}" presName="desTx" presStyleLbl="fgAcc1" presStyleIdx="2" presStyleCnt="5" custScaleX="118978">
        <dgm:presLayoutVars>
          <dgm:bulletEnabled val="1"/>
        </dgm:presLayoutVars>
      </dgm:prSet>
      <dgm:spPr/>
    </dgm:pt>
    <dgm:pt modelId="{EE4C60D7-F914-ED4C-8BE2-4990B975F01F}" type="pres">
      <dgm:prSet presAssocID="{A9B6559F-C47E-3D40-9BAE-9D3C41A2CD97}" presName="sibTrans" presStyleLbl="sibTrans2D1" presStyleIdx="2" presStyleCnt="4"/>
      <dgm:spPr/>
    </dgm:pt>
    <dgm:pt modelId="{7CC0BE9A-6D25-A04A-9120-1ECAD00721B1}" type="pres">
      <dgm:prSet presAssocID="{A9B6559F-C47E-3D40-9BAE-9D3C41A2CD97}" presName="connTx" presStyleLbl="sibTrans2D1" presStyleIdx="2" presStyleCnt="4"/>
      <dgm:spPr/>
    </dgm:pt>
    <dgm:pt modelId="{62D358EC-5105-AC42-A931-03A88EE72278}" type="pres">
      <dgm:prSet presAssocID="{851A9192-48CC-4145-9B46-A1C914E25F5E}" presName="composite" presStyleCnt="0"/>
      <dgm:spPr/>
    </dgm:pt>
    <dgm:pt modelId="{F8ED29B1-EEC3-FA43-AA64-1BF279C96757}" type="pres">
      <dgm:prSet presAssocID="{851A9192-48CC-4145-9B46-A1C914E25F5E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8F1387E-AF9B-2040-9C53-93D895EB836F}" type="pres">
      <dgm:prSet presAssocID="{851A9192-48CC-4145-9B46-A1C914E25F5E}" presName="parSh" presStyleLbl="node1" presStyleIdx="3" presStyleCnt="5"/>
      <dgm:spPr/>
    </dgm:pt>
    <dgm:pt modelId="{472C5240-0B53-FE45-B61B-BA63F3674C31}" type="pres">
      <dgm:prSet presAssocID="{851A9192-48CC-4145-9B46-A1C914E25F5E}" presName="desTx" presStyleLbl="fgAcc1" presStyleIdx="3" presStyleCnt="5">
        <dgm:presLayoutVars>
          <dgm:bulletEnabled val="1"/>
        </dgm:presLayoutVars>
      </dgm:prSet>
      <dgm:spPr/>
    </dgm:pt>
    <dgm:pt modelId="{389417EB-0519-8144-894A-A61B3E0FA06B}" type="pres">
      <dgm:prSet presAssocID="{6F3BF853-BD1E-2044-AE13-36052EB71485}" presName="sibTrans" presStyleLbl="sibTrans2D1" presStyleIdx="3" presStyleCnt="4"/>
      <dgm:spPr/>
    </dgm:pt>
    <dgm:pt modelId="{ACA64D89-8664-EF45-9B1C-3523F6A262F2}" type="pres">
      <dgm:prSet presAssocID="{6F3BF853-BD1E-2044-AE13-36052EB71485}" presName="connTx" presStyleLbl="sibTrans2D1" presStyleIdx="3" presStyleCnt="4"/>
      <dgm:spPr/>
    </dgm:pt>
    <dgm:pt modelId="{349A03DC-0EFA-3A47-A589-E2447C3A99EC}" type="pres">
      <dgm:prSet presAssocID="{7AEEDF43-E12C-C141-9E4F-16B07530AEBC}" presName="composite" presStyleCnt="0"/>
      <dgm:spPr/>
    </dgm:pt>
    <dgm:pt modelId="{6F0E37BA-ACFF-4241-8922-19F5D13597BB}" type="pres">
      <dgm:prSet presAssocID="{7AEEDF43-E12C-C141-9E4F-16B07530AEBC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DE9C727-44EF-C14D-856A-2433B7118C16}" type="pres">
      <dgm:prSet presAssocID="{7AEEDF43-E12C-C141-9E4F-16B07530AEBC}" presName="parSh" presStyleLbl="node1" presStyleIdx="4" presStyleCnt="5"/>
      <dgm:spPr/>
    </dgm:pt>
    <dgm:pt modelId="{11655806-BD1E-0D47-A604-88CFE7565884}" type="pres">
      <dgm:prSet presAssocID="{7AEEDF43-E12C-C141-9E4F-16B07530AEBC}" presName="desTx" presStyleLbl="fgAcc1" presStyleIdx="4" presStyleCnt="5">
        <dgm:presLayoutVars>
          <dgm:bulletEnabled val="1"/>
        </dgm:presLayoutVars>
      </dgm:prSet>
      <dgm:spPr/>
    </dgm:pt>
  </dgm:ptLst>
  <dgm:cxnLst>
    <dgm:cxn modelId="{C239F404-13C0-8044-908F-6F4B90371C09}" type="presOf" srcId="{DBF71FCF-AC53-1B4B-9ADB-BC3C21AD0EBB}" destId="{472C5240-0B53-FE45-B61B-BA63F3674C31}" srcOrd="0" destOrd="0" presId="urn:microsoft.com/office/officeart/2005/8/layout/process3"/>
    <dgm:cxn modelId="{4B963605-D5E6-5A4A-9BEF-D5018ABF3784}" type="presOf" srcId="{A9B6559F-C47E-3D40-9BAE-9D3C41A2CD97}" destId="{EE4C60D7-F914-ED4C-8BE2-4990B975F01F}" srcOrd="0" destOrd="0" presId="urn:microsoft.com/office/officeart/2005/8/layout/process3"/>
    <dgm:cxn modelId="{1771D80B-88E4-1541-B17A-A9CA2C67092E}" type="presOf" srcId="{07BC94A9-67E1-9A48-A249-112838C03680}" destId="{073F1B6F-2803-F34F-AB8D-1FF0790EC5DB}" srcOrd="1" destOrd="0" presId="urn:microsoft.com/office/officeart/2005/8/layout/process3"/>
    <dgm:cxn modelId="{FE367610-8D67-1D48-83DE-FA48409BFB4C}" type="presOf" srcId="{FAE61EE8-4EDE-6147-829F-8516E564B42E}" destId="{11655806-BD1E-0D47-A604-88CFE7565884}" srcOrd="0" destOrd="0" presId="urn:microsoft.com/office/officeart/2005/8/layout/process3"/>
    <dgm:cxn modelId="{35195115-A9BF-1A42-B0F6-A6E6C71727E2}" srcId="{851A9192-48CC-4145-9B46-A1C914E25F5E}" destId="{34B98772-F038-8645-9FB6-A7EA19F5856D}" srcOrd="1" destOrd="0" parTransId="{DD27F503-FA18-7E45-9005-3F64A9358DE8}" sibTransId="{CA41A455-EC4B-FE40-A3F7-71A0FFA70A4F}"/>
    <dgm:cxn modelId="{2685561E-4071-924A-BDF8-04AF1EEE961F}" type="presOf" srcId="{851A9192-48CC-4145-9B46-A1C914E25F5E}" destId="{F8ED29B1-EEC3-FA43-AA64-1BF279C96757}" srcOrd="0" destOrd="0" presId="urn:microsoft.com/office/officeart/2005/8/layout/process3"/>
    <dgm:cxn modelId="{63A2AD20-C864-8A44-A83C-016017929A02}" type="presOf" srcId="{7AEEDF43-E12C-C141-9E4F-16B07530AEBC}" destId="{9DE9C727-44EF-C14D-856A-2433B7118C16}" srcOrd="1" destOrd="0" presId="urn:microsoft.com/office/officeart/2005/8/layout/process3"/>
    <dgm:cxn modelId="{5D19A726-585B-BD4F-9C10-0B4E469BCA0F}" type="presOf" srcId="{C8139DDD-8801-D647-8A2D-1A258AE6D1B6}" destId="{C74C83F1-D0FD-2A41-B301-EAA04EF173E1}" srcOrd="1" destOrd="0" presId="urn:microsoft.com/office/officeart/2005/8/layout/process3"/>
    <dgm:cxn modelId="{131C242B-94D1-264F-BD16-04C738DDC009}" srcId="{ED0F7FC7-7134-4249-B07F-B816A0C8F711}" destId="{18DEC8F0-BB50-4342-B3EC-C1A58A71B353}" srcOrd="0" destOrd="0" parTransId="{3BC68BD5-71A4-0F47-99D8-157DCAADDBE4}" sibTransId="{5925EACD-3A79-AD4C-ABCD-C2B15906259F}"/>
    <dgm:cxn modelId="{553F7F2F-F0BD-5741-B53F-F71B9E312CF4}" srcId="{851A9192-48CC-4145-9B46-A1C914E25F5E}" destId="{DBF71FCF-AC53-1B4B-9ADB-BC3C21AD0EBB}" srcOrd="0" destOrd="0" parTransId="{8DCD4921-F6CF-C244-9AA9-BAB97FF08E36}" sibTransId="{E69BC682-382E-BE40-A547-16D365D914C8}"/>
    <dgm:cxn modelId="{99C2BB35-839C-AF4E-BC42-61905072CBF9}" srcId="{851A9192-48CC-4145-9B46-A1C914E25F5E}" destId="{42DAA18C-EA1C-C543-97C9-0398BF4AD3ED}" srcOrd="2" destOrd="0" parTransId="{983008D4-C50B-C745-9E2B-8474A5553129}" sibTransId="{902ECA09-FD2C-F64C-B877-E618DA319DF0}"/>
    <dgm:cxn modelId="{95BF6837-E76E-0C44-A644-00CCC98D2FD9}" srcId="{BE8C3C69-4DA5-C74C-B55C-0020B8F7E341}" destId="{C8139DDD-8801-D647-8A2D-1A258AE6D1B6}" srcOrd="2" destOrd="0" parTransId="{3854EC99-4A36-B542-B45C-20E35B33AB24}" sibTransId="{A9B6559F-C47E-3D40-9BAE-9D3C41A2CD97}"/>
    <dgm:cxn modelId="{CD309737-0FFD-6844-B004-9232EED00FFC}" srcId="{C8139DDD-8801-D647-8A2D-1A258AE6D1B6}" destId="{85E91EE5-D425-FC40-9836-3AEC9F4D0D49}" srcOrd="3" destOrd="0" parTransId="{4F037F50-5605-7942-B6A4-406A18D11DD4}" sibTransId="{AE3EC946-3A24-B94C-9EA5-4C56D8C9D985}"/>
    <dgm:cxn modelId="{1013D938-FBA0-274C-8DC4-04B995D6CE62}" type="presOf" srcId="{07BC94A9-67E1-9A48-A249-112838C03680}" destId="{F05D657A-988B-924E-A70A-E0CCCD4FBFFF}" srcOrd="0" destOrd="0" presId="urn:microsoft.com/office/officeart/2005/8/layout/process3"/>
    <dgm:cxn modelId="{87381439-7906-6D49-BF1A-FCD233CC03DF}" type="presOf" srcId="{D1F89625-F531-0448-AF2B-3888ECC22373}" destId="{C8340D82-0D8B-734E-B215-5B65C53A27B7}" srcOrd="0" destOrd="1" presId="urn:microsoft.com/office/officeart/2005/8/layout/process3"/>
    <dgm:cxn modelId="{759D1B41-AD6F-5547-8795-BC2A0F4012C1}" type="presOf" srcId="{34B98772-F038-8645-9FB6-A7EA19F5856D}" destId="{472C5240-0B53-FE45-B61B-BA63F3674C31}" srcOrd="0" destOrd="1" presId="urn:microsoft.com/office/officeart/2005/8/layout/process3"/>
    <dgm:cxn modelId="{424CC64E-B638-0641-BA95-89D8996D7C75}" type="presOf" srcId="{BE8C3C69-4DA5-C74C-B55C-0020B8F7E341}" destId="{A606F8FC-7FCF-A849-A7E7-C962DCB08E0D}" srcOrd="0" destOrd="0" presId="urn:microsoft.com/office/officeart/2005/8/layout/process3"/>
    <dgm:cxn modelId="{538F7E59-21F8-384C-B5A3-DD8657731652}" srcId="{8AF34308-046E-9A40-8C3B-14ABE9E3BF66}" destId="{44AC45A7-DE16-6946-B9F5-1BCC51E30469}" srcOrd="1" destOrd="0" parTransId="{20ED7D25-0F40-B745-90A4-5477443B2868}" sibTransId="{A6E00DC9-2CB3-A149-A2F1-E36E6244C624}"/>
    <dgm:cxn modelId="{A04D115C-E5E5-F040-8C90-E803C52086D4}" srcId="{ED0F7FC7-7134-4249-B07F-B816A0C8F711}" destId="{2F20AE01-83F7-584E-B0AE-8F660971B86B}" srcOrd="2" destOrd="0" parTransId="{32B836B7-CE29-3D47-B740-03324F090CE6}" sibTransId="{396B892B-0D5C-F64A-B867-54157A21C3B0}"/>
    <dgm:cxn modelId="{263BDA5F-945D-6643-8E66-A236670D61B7}" type="presOf" srcId="{18DEC8F0-BB50-4342-B3EC-C1A58A71B353}" destId="{868AB201-243A-4548-9D04-23027887018F}" srcOrd="0" destOrd="0" presId="urn:microsoft.com/office/officeart/2005/8/layout/process3"/>
    <dgm:cxn modelId="{99867F64-C31F-DF42-A54E-5813D3A8C544}" srcId="{C8139DDD-8801-D647-8A2D-1A258AE6D1B6}" destId="{D1F89625-F531-0448-AF2B-3888ECC22373}" srcOrd="1" destOrd="0" parTransId="{6CDC9B24-DAB0-2B47-96B0-CEC1401E856F}" sibTransId="{78D940C7-23AA-0B4F-95EC-598EB167C835}"/>
    <dgm:cxn modelId="{726F2C68-2279-0D4F-B331-A6B3A870F53A}" type="presOf" srcId="{8AF34308-046E-9A40-8C3B-14ABE9E3BF66}" destId="{6C53FC1E-FE61-3941-A25A-0671F534F4C8}" srcOrd="0" destOrd="0" presId="urn:microsoft.com/office/officeart/2005/8/layout/process3"/>
    <dgm:cxn modelId="{880FE16C-01C8-9740-AC18-8205BA80DFBF}" type="presOf" srcId="{376DF2C5-F3C2-DA48-ADC3-675A8858CDCA}" destId="{A255FD4D-11CA-6641-96FF-7EC535B4C077}" srcOrd="0" destOrd="0" presId="urn:microsoft.com/office/officeart/2005/8/layout/process3"/>
    <dgm:cxn modelId="{3DFB4F70-3A40-6E4E-B41D-8A70610458F1}" type="presOf" srcId="{6F3BF853-BD1E-2044-AE13-36052EB71485}" destId="{ACA64D89-8664-EF45-9B1C-3523F6A262F2}" srcOrd="1" destOrd="0" presId="urn:microsoft.com/office/officeart/2005/8/layout/process3"/>
    <dgm:cxn modelId="{4EC62A76-4DA0-C04B-8640-E13225F553E0}" srcId="{8AF34308-046E-9A40-8C3B-14ABE9E3BF66}" destId="{376DF2C5-F3C2-DA48-ADC3-675A8858CDCA}" srcOrd="0" destOrd="0" parTransId="{3F494FC7-8868-1E4A-8880-11E4D0355892}" sibTransId="{D484FF35-1F75-994C-A4CC-C1C9F29944FE}"/>
    <dgm:cxn modelId="{A043177F-7AE7-7148-8B90-27AB5C79597E}" type="presOf" srcId="{6F3BF853-BD1E-2044-AE13-36052EB71485}" destId="{389417EB-0519-8144-894A-A61B3E0FA06B}" srcOrd="0" destOrd="0" presId="urn:microsoft.com/office/officeart/2005/8/layout/process3"/>
    <dgm:cxn modelId="{E3B98081-E740-8C4D-96E0-54C6F58BF6B0}" srcId="{C8139DDD-8801-D647-8A2D-1A258AE6D1B6}" destId="{E1C082E5-BF8B-6446-9DEE-6A5BC6CF8C85}" srcOrd="2" destOrd="0" parTransId="{F55825DC-DC07-B94C-8693-8E8EC211541C}" sibTransId="{E0EA1A4A-79CC-594D-8EE8-8E51B351782E}"/>
    <dgm:cxn modelId="{44F99D81-5EDF-F74E-AFE3-16F572318561}" type="presOf" srcId="{69F28CA6-2217-1044-A136-AC308E063725}" destId="{11655806-BD1E-0D47-A604-88CFE7565884}" srcOrd="0" destOrd="1" presId="urn:microsoft.com/office/officeart/2005/8/layout/process3"/>
    <dgm:cxn modelId="{C0E3AE82-4474-ED4E-83FE-F1EB65271B0D}" type="presOf" srcId="{C098883C-275A-F448-A6C7-D05E69780A8C}" destId="{C8340D82-0D8B-734E-B215-5B65C53A27B7}" srcOrd="0" destOrd="4" presId="urn:microsoft.com/office/officeart/2005/8/layout/process3"/>
    <dgm:cxn modelId="{4B343383-A3D7-B640-9CDE-496A27240C80}" type="presOf" srcId="{44AC45A7-DE16-6946-B9F5-1BCC51E30469}" destId="{A255FD4D-11CA-6641-96FF-7EC535B4C077}" srcOrd="0" destOrd="1" presId="urn:microsoft.com/office/officeart/2005/8/layout/process3"/>
    <dgm:cxn modelId="{94513F84-6465-5646-B6CE-7BB026C1864A}" srcId="{FAE61EE8-4EDE-6147-829F-8516E564B42E}" destId="{69F28CA6-2217-1044-A136-AC308E063725}" srcOrd="0" destOrd="0" parTransId="{2C028DC7-5304-914D-8CF9-CB49B5362CD6}" sibTransId="{5A8762EC-0F01-0147-BBD0-59E60FF60467}"/>
    <dgm:cxn modelId="{182EFE89-7C3F-DC45-BACC-77F76B09E1D7}" type="presOf" srcId="{E1C082E5-BF8B-6446-9DEE-6A5BC6CF8C85}" destId="{C8340D82-0D8B-734E-B215-5B65C53A27B7}" srcOrd="0" destOrd="2" presId="urn:microsoft.com/office/officeart/2005/8/layout/process3"/>
    <dgm:cxn modelId="{3A6E648E-14BA-904A-B1A7-12E375920B6C}" srcId="{ED0F7FC7-7134-4249-B07F-B816A0C8F711}" destId="{E45E606D-10A5-2C44-A738-9443140C6BEA}" srcOrd="1" destOrd="0" parTransId="{E51B591E-282F-6849-AE27-100CC31FC3B6}" sibTransId="{7E1F642B-E655-6E40-89EB-280B76501D85}"/>
    <dgm:cxn modelId="{A84CB794-2D1F-B74B-98E6-73F886DD6B6F}" srcId="{BE8C3C69-4DA5-C74C-B55C-0020B8F7E341}" destId="{8AF34308-046E-9A40-8C3B-14ABE9E3BF66}" srcOrd="0" destOrd="0" parTransId="{A15EDE17-C2EF-104A-8E4A-1BC15BC4ABCD}" sibTransId="{90214B4C-1E4B-E14F-B930-16187860F967}"/>
    <dgm:cxn modelId="{C0A96996-376F-5643-A0FB-AFA407587D8B}" type="presOf" srcId="{ED0F7FC7-7134-4249-B07F-B816A0C8F711}" destId="{E8FB43CE-5921-9148-95CA-210D0E9AFA45}" srcOrd="0" destOrd="0" presId="urn:microsoft.com/office/officeart/2005/8/layout/process3"/>
    <dgm:cxn modelId="{323A799B-C592-144F-8931-BA9DB00927B9}" type="presOf" srcId="{E45E606D-10A5-2C44-A738-9443140C6BEA}" destId="{868AB201-243A-4548-9D04-23027887018F}" srcOrd="0" destOrd="1" presId="urn:microsoft.com/office/officeart/2005/8/layout/process3"/>
    <dgm:cxn modelId="{7463AAA3-C725-AA41-A900-8501670AF05A}" srcId="{BE8C3C69-4DA5-C74C-B55C-0020B8F7E341}" destId="{ED0F7FC7-7134-4249-B07F-B816A0C8F711}" srcOrd="1" destOrd="0" parTransId="{870BFDCF-D6AC-9B4D-B5EA-F35A8F764A76}" sibTransId="{07BC94A9-67E1-9A48-A249-112838C03680}"/>
    <dgm:cxn modelId="{19B6B4AB-5734-7649-8091-94D639205BBD}" srcId="{BE8C3C69-4DA5-C74C-B55C-0020B8F7E341}" destId="{7AEEDF43-E12C-C141-9E4F-16B07530AEBC}" srcOrd="4" destOrd="0" parTransId="{708D3AC6-3CAF-5B43-8927-3469389A1D92}" sibTransId="{907FB154-ABE2-E541-99CF-9CEF5D4C8DB9}"/>
    <dgm:cxn modelId="{96666AB1-2B4B-9640-9C87-AB3A18028159}" type="presOf" srcId="{90214B4C-1E4B-E14F-B930-16187860F967}" destId="{FA832D1D-7922-7245-A221-E0392E1BD6C3}" srcOrd="0" destOrd="0" presId="urn:microsoft.com/office/officeart/2005/8/layout/process3"/>
    <dgm:cxn modelId="{FB5C23B4-CD38-C940-A095-A6EF958467D2}" type="presOf" srcId="{8AF34308-046E-9A40-8C3B-14ABE9E3BF66}" destId="{F747978E-5F35-0E41-80D5-3F064E421D37}" srcOrd="1" destOrd="0" presId="urn:microsoft.com/office/officeart/2005/8/layout/process3"/>
    <dgm:cxn modelId="{F64659B5-7D3F-8542-B8BB-157A9CC36748}" type="presOf" srcId="{42DAA18C-EA1C-C543-97C9-0398BF4AD3ED}" destId="{472C5240-0B53-FE45-B61B-BA63F3674C31}" srcOrd="0" destOrd="2" presId="urn:microsoft.com/office/officeart/2005/8/layout/process3"/>
    <dgm:cxn modelId="{E81E2DBF-F307-DD47-8225-93F16BFA95B8}" srcId="{7AEEDF43-E12C-C141-9E4F-16B07530AEBC}" destId="{FAE61EE8-4EDE-6147-829F-8516E564B42E}" srcOrd="0" destOrd="0" parTransId="{669EB5B4-FCD0-9842-84D2-AA7B266CA67A}" sibTransId="{BEDFC7FE-35D5-9142-9366-2F666BB6393B}"/>
    <dgm:cxn modelId="{5AEC77C5-D5B1-3F4C-BE95-13030E1F2B09}" type="presOf" srcId="{2F20AE01-83F7-584E-B0AE-8F660971B86B}" destId="{868AB201-243A-4548-9D04-23027887018F}" srcOrd="0" destOrd="2" presId="urn:microsoft.com/office/officeart/2005/8/layout/process3"/>
    <dgm:cxn modelId="{E0B11BCE-2833-DB42-A958-9C08D6D909F0}" srcId="{C8139DDD-8801-D647-8A2D-1A258AE6D1B6}" destId="{C098883C-275A-F448-A6C7-D05E69780A8C}" srcOrd="4" destOrd="0" parTransId="{C8ABFD5E-EBDA-A048-8323-5D707B8C8053}" sibTransId="{27A9D16E-7657-CB48-ABA3-95D7AC8804DA}"/>
    <dgm:cxn modelId="{A24C5FD0-8B1E-4340-BE2A-E42CB72233EA}" type="presOf" srcId="{A9B6559F-C47E-3D40-9BAE-9D3C41A2CD97}" destId="{7CC0BE9A-6D25-A04A-9120-1ECAD00721B1}" srcOrd="1" destOrd="0" presId="urn:microsoft.com/office/officeart/2005/8/layout/process3"/>
    <dgm:cxn modelId="{E25132D2-7BAA-B94A-8FF5-284042439002}" type="presOf" srcId="{85E91EE5-D425-FC40-9836-3AEC9F4D0D49}" destId="{C8340D82-0D8B-734E-B215-5B65C53A27B7}" srcOrd="0" destOrd="3" presId="urn:microsoft.com/office/officeart/2005/8/layout/process3"/>
    <dgm:cxn modelId="{32DE05D3-DE26-CD4D-8B98-7EB33D9BF8E4}" type="presOf" srcId="{851A9192-48CC-4145-9B46-A1C914E25F5E}" destId="{98F1387E-AF9B-2040-9C53-93D895EB836F}" srcOrd="1" destOrd="0" presId="urn:microsoft.com/office/officeart/2005/8/layout/process3"/>
    <dgm:cxn modelId="{3E03DCD5-4595-E64E-ADF5-D7C7441F670D}" type="presOf" srcId="{CFDED240-FCA5-D845-AAF7-9F22BF92B957}" destId="{C8340D82-0D8B-734E-B215-5B65C53A27B7}" srcOrd="0" destOrd="0" presId="urn:microsoft.com/office/officeart/2005/8/layout/process3"/>
    <dgm:cxn modelId="{B91774D6-CB2D-5047-A57F-EBD6B26E0767}" srcId="{C8139DDD-8801-D647-8A2D-1A258AE6D1B6}" destId="{CFDED240-FCA5-D845-AAF7-9F22BF92B957}" srcOrd="0" destOrd="0" parTransId="{ECAF343D-BCC9-2348-93FE-228C206BCE00}" sibTransId="{181DA53B-D741-2D4F-94EC-DFB8D2CA5AA2}"/>
    <dgm:cxn modelId="{7CBA57D9-34A6-314B-B722-6E2D29F6CB3F}" type="presOf" srcId="{90214B4C-1E4B-E14F-B930-16187860F967}" destId="{FD8CD9B5-B969-7349-9DCE-09D3D5C6C566}" srcOrd="1" destOrd="0" presId="urn:microsoft.com/office/officeart/2005/8/layout/process3"/>
    <dgm:cxn modelId="{D9386EDF-84CD-F44A-99DC-2B10718AC3D2}" srcId="{BE8C3C69-4DA5-C74C-B55C-0020B8F7E341}" destId="{851A9192-48CC-4145-9B46-A1C914E25F5E}" srcOrd="3" destOrd="0" parTransId="{E0999883-7818-F54D-A4B5-3A3489832B68}" sibTransId="{6F3BF853-BD1E-2044-AE13-36052EB71485}"/>
    <dgm:cxn modelId="{683034E9-52AE-584F-BDA3-FC601F4E37B2}" type="presOf" srcId="{7AEEDF43-E12C-C141-9E4F-16B07530AEBC}" destId="{6F0E37BA-ACFF-4241-8922-19F5D13597BB}" srcOrd="0" destOrd="0" presId="urn:microsoft.com/office/officeart/2005/8/layout/process3"/>
    <dgm:cxn modelId="{7CAD33F4-6361-9948-8512-818764EA2CF9}" type="presOf" srcId="{ED0F7FC7-7134-4249-B07F-B816A0C8F711}" destId="{2470B7C8-9070-0849-A9FB-D684A0B4A63E}" srcOrd="1" destOrd="0" presId="urn:microsoft.com/office/officeart/2005/8/layout/process3"/>
    <dgm:cxn modelId="{33687EFE-8163-2042-95EC-6656A84D8624}" type="presOf" srcId="{C8139DDD-8801-D647-8A2D-1A258AE6D1B6}" destId="{025048ED-4576-D44C-85A2-5BBC2627C3AE}" srcOrd="0" destOrd="0" presId="urn:microsoft.com/office/officeart/2005/8/layout/process3"/>
    <dgm:cxn modelId="{DF1FF071-DA8B-D240-9E40-35E48E9EC546}" type="presParOf" srcId="{A606F8FC-7FCF-A849-A7E7-C962DCB08E0D}" destId="{F3E6BD0A-D2A8-6C4D-8BB0-F634A9E1A314}" srcOrd="0" destOrd="0" presId="urn:microsoft.com/office/officeart/2005/8/layout/process3"/>
    <dgm:cxn modelId="{85E202FB-B545-BC49-9AE1-D9F94A0C8EF1}" type="presParOf" srcId="{F3E6BD0A-D2A8-6C4D-8BB0-F634A9E1A314}" destId="{6C53FC1E-FE61-3941-A25A-0671F534F4C8}" srcOrd="0" destOrd="0" presId="urn:microsoft.com/office/officeart/2005/8/layout/process3"/>
    <dgm:cxn modelId="{F0DBEA6A-91CF-DD43-BD10-15A9C27DBAB3}" type="presParOf" srcId="{F3E6BD0A-D2A8-6C4D-8BB0-F634A9E1A314}" destId="{F747978E-5F35-0E41-80D5-3F064E421D37}" srcOrd="1" destOrd="0" presId="urn:microsoft.com/office/officeart/2005/8/layout/process3"/>
    <dgm:cxn modelId="{8DB2DF91-0F27-674F-85FD-BC708B23024E}" type="presParOf" srcId="{F3E6BD0A-D2A8-6C4D-8BB0-F634A9E1A314}" destId="{A255FD4D-11CA-6641-96FF-7EC535B4C077}" srcOrd="2" destOrd="0" presId="urn:microsoft.com/office/officeart/2005/8/layout/process3"/>
    <dgm:cxn modelId="{A05E6F08-DB38-484B-BA94-2A3DE0644273}" type="presParOf" srcId="{A606F8FC-7FCF-A849-A7E7-C962DCB08E0D}" destId="{FA832D1D-7922-7245-A221-E0392E1BD6C3}" srcOrd="1" destOrd="0" presId="urn:microsoft.com/office/officeart/2005/8/layout/process3"/>
    <dgm:cxn modelId="{C4CCDAA1-C0E2-A04D-88BE-2E23F70F5965}" type="presParOf" srcId="{FA832D1D-7922-7245-A221-E0392E1BD6C3}" destId="{FD8CD9B5-B969-7349-9DCE-09D3D5C6C566}" srcOrd="0" destOrd="0" presId="urn:microsoft.com/office/officeart/2005/8/layout/process3"/>
    <dgm:cxn modelId="{408D6CEC-EAAA-4E45-A63D-15D93B58109F}" type="presParOf" srcId="{A606F8FC-7FCF-A849-A7E7-C962DCB08E0D}" destId="{D4335C83-FEB1-9049-A040-BBF50926FAE1}" srcOrd="2" destOrd="0" presId="urn:microsoft.com/office/officeart/2005/8/layout/process3"/>
    <dgm:cxn modelId="{73616E04-5801-214B-A456-BCCD9C8D2D21}" type="presParOf" srcId="{D4335C83-FEB1-9049-A040-BBF50926FAE1}" destId="{E8FB43CE-5921-9148-95CA-210D0E9AFA45}" srcOrd="0" destOrd="0" presId="urn:microsoft.com/office/officeart/2005/8/layout/process3"/>
    <dgm:cxn modelId="{DD7C8CE7-BB64-F843-99C2-D6878DCD46F0}" type="presParOf" srcId="{D4335C83-FEB1-9049-A040-BBF50926FAE1}" destId="{2470B7C8-9070-0849-A9FB-D684A0B4A63E}" srcOrd="1" destOrd="0" presId="urn:microsoft.com/office/officeart/2005/8/layout/process3"/>
    <dgm:cxn modelId="{5B7D224E-06E8-EE45-A117-D7B80143E5CA}" type="presParOf" srcId="{D4335C83-FEB1-9049-A040-BBF50926FAE1}" destId="{868AB201-243A-4548-9D04-23027887018F}" srcOrd="2" destOrd="0" presId="urn:microsoft.com/office/officeart/2005/8/layout/process3"/>
    <dgm:cxn modelId="{506534EE-21EA-C946-AA14-02A65F0654A8}" type="presParOf" srcId="{A606F8FC-7FCF-A849-A7E7-C962DCB08E0D}" destId="{F05D657A-988B-924E-A70A-E0CCCD4FBFFF}" srcOrd="3" destOrd="0" presId="urn:microsoft.com/office/officeart/2005/8/layout/process3"/>
    <dgm:cxn modelId="{B5204599-9109-C840-A653-F26C2A979F74}" type="presParOf" srcId="{F05D657A-988B-924E-A70A-E0CCCD4FBFFF}" destId="{073F1B6F-2803-F34F-AB8D-1FF0790EC5DB}" srcOrd="0" destOrd="0" presId="urn:microsoft.com/office/officeart/2005/8/layout/process3"/>
    <dgm:cxn modelId="{0106A22D-2D94-B84E-B902-2C068B5F42C4}" type="presParOf" srcId="{A606F8FC-7FCF-A849-A7E7-C962DCB08E0D}" destId="{8C865374-14F4-9645-99DF-99FC6FF95379}" srcOrd="4" destOrd="0" presId="urn:microsoft.com/office/officeart/2005/8/layout/process3"/>
    <dgm:cxn modelId="{791FC797-566D-7A41-948F-414DABDE021F}" type="presParOf" srcId="{8C865374-14F4-9645-99DF-99FC6FF95379}" destId="{025048ED-4576-D44C-85A2-5BBC2627C3AE}" srcOrd="0" destOrd="0" presId="urn:microsoft.com/office/officeart/2005/8/layout/process3"/>
    <dgm:cxn modelId="{EF08C715-31FA-1348-A508-BB1DCC133AA7}" type="presParOf" srcId="{8C865374-14F4-9645-99DF-99FC6FF95379}" destId="{C74C83F1-D0FD-2A41-B301-EAA04EF173E1}" srcOrd="1" destOrd="0" presId="urn:microsoft.com/office/officeart/2005/8/layout/process3"/>
    <dgm:cxn modelId="{FECDF97E-2AB7-2C4D-97BF-A82E74BBEFE5}" type="presParOf" srcId="{8C865374-14F4-9645-99DF-99FC6FF95379}" destId="{C8340D82-0D8B-734E-B215-5B65C53A27B7}" srcOrd="2" destOrd="0" presId="urn:microsoft.com/office/officeart/2005/8/layout/process3"/>
    <dgm:cxn modelId="{1AF324DF-EFAD-CA47-92AB-08B06304D72A}" type="presParOf" srcId="{A606F8FC-7FCF-A849-A7E7-C962DCB08E0D}" destId="{EE4C60D7-F914-ED4C-8BE2-4990B975F01F}" srcOrd="5" destOrd="0" presId="urn:microsoft.com/office/officeart/2005/8/layout/process3"/>
    <dgm:cxn modelId="{07ACC4A3-B31E-2D45-9087-FD71301CB33A}" type="presParOf" srcId="{EE4C60D7-F914-ED4C-8BE2-4990B975F01F}" destId="{7CC0BE9A-6D25-A04A-9120-1ECAD00721B1}" srcOrd="0" destOrd="0" presId="urn:microsoft.com/office/officeart/2005/8/layout/process3"/>
    <dgm:cxn modelId="{00238A84-F828-AC4A-89B8-FA3805DB70B2}" type="presParOf" srcId="{A606F8FC-7FCF-A849-A7E7-C962DCB08E0D}" destId="{62D358EC-5105-AC42-A931-03A88EE72278}" srcOrd="6" destOrd="0" presId="urn:microsoft.com/office/officeart/2005/8/layout/process3"/>
    <dgm:cxn modelId="{54461F8F-F1ED-A941-B696-F5DBE7D97505}" type="presParOf" srcId="{62D358EC-5105-AC42-A931-03A88EE72278}" destId="{F8ED29B1-EEC3-FA43-AA64-1BF279C96757}" srcOrd="0" destOrd="0" presId="urn:microsoft.com/office/officeart/2005/8/layout/process3"/>
    <dgm:cxn modelId="{5092C172-686A-BB47-A8B1-A3C886DD3F52}" type="presParOf" srcId="{62D358EC-5105-AC42-A931-03A88EE72278}" destId="{98F1387E-AF9B-2040-9C53-93D895EB836F}" srcOrd="1" destOrd="0" presId="urn:microsoft.com/office/officeart/2005/8/layout/process3"/>
    <dgm:cxn modelId="{E6D5C163-2FD3-D44C-A3B0-4EC3785624B7}" type="presParOf" srcId="{62D358EC-5105-AC42-A931-03A88EE72278}" destId="{472C5240-0B53-FE45-B61B-BA63F3674C31}" srcOrd="2" destOrd="0" presId="urn:microsoft.com/office/officeart/2005/8/layout/process3"/>
    <dgm:cxn modelId="{07AA42B4-37F9-E643-B7B7-07EE6714C053}" type="presParOf" srcId="{A606F8FC-7FCF-A849-A7E7-C962DCB08E0D}" destId="{389417EB-0519-8144-894A-A61B3E0FA06B}" srcOrd="7" destOrd="0" presId="urn:microsoft.com/office/officeart/2005/8/layout/process3"/>
    <dgm:cxn modelId="{1EE3026C-2481-5A45-8CC5-51CF977179E1}" type="presParOf" srcId="{389417EB-0519-8144-894A-A61B3E0FA06B}" destId="{ACA64D89-8664-EF45-9B1C-3523F6A262F2}" srcOrd="0" destOrd="0" presId="urn:microsoft.com/office/officeart/2005/8/layout/process3"/>
    <dgm:cxn modelId="{58866F82-5315-754B-9441-8465DA039A6A}" type="presParOf" srcId="{A606F8FC-7FCF-A849-A7E7-C962DCB08E0D}" destId="{349A03DC-0EFA-3A47-A589-E2447C3A99EC}" srcOrd="8" destOrd="0" presId="urn:microsoft.com/office/officeart/2005/8/layout/process3"/>
    <dgm:cxn modelId="{514953CC-CDDD-4946-A4EF-F8A8B782AC1F}" type="presParOf" srcId="{349A03DC-0EFA-3A47-A589-E2447C3A99EC}" destId="{6F0E37BA-ACFF-4241-8922-19F5D13597BB}" srcOrd="0" destOrd="0" presId="urn:microsoft.com/office/officeart/2005/8/layout/process3"/>
    <dgm:cxn modelId="{0C274930-8CD3-9643-B26B-70FE43027593}" type="presParOf" srcId="{349A03DC-0EFA-3A47-A589-E2447C3A99EC}" destId="{9DE9C727-44EF-C14D-856A-2433B7118C16}" srcOrd="1" destOrd="0" presId="urn:microsoft.com/office/officeart/2005/8/layout/process3"/>
    <dgm:cxn modelId="{0B2DDA68-6FD6-9C40-8149-B049739C9FDE}" type="presParOf" srcId="{349A03DC-0EFA-3A47-A589-E2447C3A99EC}" destId="{11655806-BD1E-0D47-A604-88CFE756588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7978E-5F35-0E41-80D5-3F064E421D37}">
      <dsp:nvSpPr>
        <dsp:cNvPr id="0" name=""/>
        <dsp:cNvSpPr/>
      </dsp:nvSpPr>
      <dsp:spPr>
        <a:xfrm>
          <a:off x="13739" y="1698123"/>
          <a:ext cx="1654089" cy="82564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Anforderungs-analyse</a:t>
          </a:r>
        </a:p>
      </dsp:txBody>
      <dsp:txXfrm>
        <a:off x="13739" y="1698123"/>
        <a:ext cx="1654089" cy="550428"/>
      </dsp:txXfrm>
    </dsp:sp>
    <dsp:sp modelId="{A255FD4D-11CA-6641-96FF-7EC535B4C077}">
      <dsp:nvSpPr>
        <dsp:cNvPr id="0" name=""/>
        <dsp:cNvSpPr/>
      </dsp:nvSpPr>
      <dsp:spPr>
        <a:xfrm>
          <a:off x="425325" y="2248551"/>
          <a:ext cx="1407472" cy="1705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Mech. Aufbau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Regelung</a:t>
          </a:r>
        </a:p>
      </dsp:txBody>
      <dsp:txXfrm>
        <a:off x="466548" y="2289774"/>
        <a:ext cx="1325026" cy="1622983"/>
      </dsp:txXfrm>
    </dsp:sp>
    <dsp:sp modelId="{FA832D1D-7922-7245-A221-E0392E1BD6C3}">
      <dsp:nvSpPr>
        <dsp:cNvPr id="0" name=""/>
        <dsp:cNvSpPr/>
      </dsp:nvSpPr>
      <dsp:spPr>
        <a:xfrm>
          <a:off x="1850369" y="1798127"/>
          <a:ext cx="386985" cy="350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1850369" y="1868211"/>
        <a:ext cx="281859" cy="210251"/>
      </dsp:txXfrm>
    </dsp:sp>
    <dsp:sp modelId="{2470B7C8-9070-0849-A9FB-D684A0B4A63E}">
      <dsp:nvSpPr>
        <dsp:cNvPr id="0" name=""/>
        <dsp:cNvSpPr/>
      </dsp:nvSpPr>
      <dsp:spPr>
        <a:xfrm>
          <a:off x="2397990" y="1698123"/>
          <a:ext cx="1749164" cy="82564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87321"/>
            <a:satOff val="-1564"/>
            <a:lumOff val="6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Konzeptionierung</a:t>
          </a:r>
        </a:p>
      </dsp:txBody>
      <dsp:txXfrm>
        <a:off x="2397990" y="1698123"/>
        <a:ext cx="1749164" cy="550428"/>
      </dsp:txXfrm>
    </dsp:sp>
    <dsp:sp modelId="{868AB201-243A-4548-9D04-23027887018F}">
      <dsp:nvSpPr>
        <dsp:cNvPr id="0" name=""/>
        <dsp:cNvSpPr/>
      </dsp:nvSpPr>
      <dsp:spPr>
        <a:xfrm>
          <a:off x="2691398" y="2248551"/>
          <a:ext cx="1738903" cy="1705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Sensoren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CAD-Entwurf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Regelkonzept</a:t>
          </a:r>
        </a:p>
      </dsp:txBody>
      <dsp:txXfrm>
        <a:off x="2741348" y="2298501"/>
        <a:ext cx="1639003" cy="1605529"/>
      </dsp:txXfrm>
    </dsp:sp>
    <dsp:sp modelId="{F05D657A-988B-924E-A70A-E0CCCD4FBFFF}">
      <dsp:nvSpPr>
        <dsp:cNvPr id="0" name=""/>
        <dsp:cNvSpPr/>
      </dsp:nvSpPr>
      <dsp:spPr>
        <a:xfrm>
          <a:off x="4359239" y="1798127"/>
          <a:ext cx="449620" cy="350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16408"/>
            <a:satOff val="-1994"/>
            <a:lumOff val="79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4359239" y="1868211"/>
        <a:ext cx="344494" cy="210251"/>
      </dsp:txXfrm>
    </dsp:sp>
    <dsp:sp modelId="{C74C83F1-D0FD-2A41-B301-EAA04EF173E1}">
      <dsp:nvSpPr>
        <dsp:cNvPr id="0" name=""/>
        <dsp:cNvSpPr/>
      </dsp:nvSpPr>
      <dsp:spPr>
        <a:xfrm>
          <a:off x="4995495" y="1698123"/>
          <a:ext cx="1407472" cy="82564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Umsetzung</a:t>
          </a:r>
        </a:p>
      </dsp:txBody>
      <dsp:txXfrm>
        <a:off x="4995495" y="1698123"/>
        <a:ext cx="1407472" cy="550428"/>
      </dsp:txXfrm>
    </dsp:sp>
    <dsp:sp modelId="{C8340D82-0D8B-734E-B215-5B65C53A27B7}">
      <dsp:nvSpPr>
        <dsp:cNvPr id="0" name=""/>
        <dsp:cNvSpPr/>
      </dsp:nvSpPr>
      <dsp:spPr>
        <a:xfrm>
          <a:off x="5150217" y="2248551"/>
          <a:ext cx="1674582" cy="1705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Kommunikation Matlab/Simulink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Additive Fertigung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Montage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Modellierung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Reglerkonfiguration</a:t>
          </a:r>
          <a:endParaRPr lang="de-DE" sz="1200" kern="1200" dirty="0"/>
        </a:p>
      </dsp:txBody>
      <dsp:txXfrm>
        <a:off x="5199264" y="2297598"/>
        <a:ext cx="1576488" cy="1607335"/>
      </dsp:txXfrm>
    </dsp:sp>
    <dsp:sp modelId="{EE4C60D7-F914-ED4C-8BE2-4990B975F01F}">
      <dsp:nvSpPr>
        <dsp:cNvPr id="0" name=""/>
        <dsp:cNvSpPr/>
      </dsp:nvSpPr>
      <dsp:spPr>
        <a:xfrm>
          <a:off x="6649724" y="1798127"/>
          <a:ext cx="523123" cy="350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32817"/>
            <a:satOff val="-3987"/>
            <a:lumOff val="159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6649724" y="1868211"/>
        <a:ext cx="417997" cy="210251"/>
      </dsp:txXfrm>
    </dsp:sp>
    <dsp:sp modelId="{98F1387E-AF9B-2040-9C53-93D895EB836F}">
      <dsp:nvSpPr>
        <dsp:cNvPr id="0" name=""/>
        <dsp:cNvSpPr/>
      </dsp:nvSpPr>
      <dsp:spPr>
        <a:xfrm>
          <a:off x="7389993" y="1698123"/>
          <a:ext cx="1407472" cy="82564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61962"/>
            <a:satOff val="-4692"/>
            <a:lumOff val="199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 dirty="0"/>
            <a:t>Optimierung</a:t>
          </a:r>
          <a:r>
            <a:rPr lang="de-DE" sz="1400" b="1" kern="1200" dirty="0"/>
            <a:t> </a:t>
          </a:r>
        </a:p>
      </dsp:txBody>
      <dsp:txXfrm>
        <a:off x="7389993" y="1698123"/>
        <a:ext cx="1407472" cy="550428"/>
      </dsp:txXfrm>
    </dsp:sp>
    <dsp:sp modelId="{472C5240-0B53-FE45-B61B-BA63F3674C31}">
      <dsp:nvSpPr>
        <dsp:cNvPr id="0" name=""/>
        <dsp:cNvSpPr/>
      </dsp:nvSpPr>
      <dsp:spPr>
        <a:xfrm>
          <a:off x="7678270" y="2248551"/>
          <a:ext cx="1407472" cy="1705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Sensorauswahl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Lauffläche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Getriebe</a:t>
          </a:r>
        </a:p>
      </dsp:txBody>
      <dsp:txXfrm>
        <a:off x="7719493" y="2289774"/>
        <a:ext cx="1325026" cy="1622983"/>
      </dsp:txXfrm>
    </dsp:sp>
    <dsp:sp modelId="{389417EB-0519-8144-894A-A61B3E0FA06B}">
      <dsp:nvSpPr>
        <dsp:cNvPr id="0" name=""/>
        <dsp:cNvSpPr/>
      </dsp:nvSpPr>
      <dsp:spPr>
        <a:xfrm>
          <a:off x="9010833" y="1798127"/>
          <a:ext cx="452339" cy="350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49225"/>
            <a:satOff val="-5981"/>
            <a:lumOff val="23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/>
        </a:p>
      </dsp:txBody>
      <dsp:txXfrm>
        <a:off x="9010833" y="1868211"/>
        <a:ext cx="347213" cy="210251"/>
      </dsp:txXfrm>
    </dsp:sp>
    <dsp:sp modelId="{9DE9C727-44EF-C14D-856A-2433B7118C16}">
      <dsp:nvSpPr>
        <dsp:cNvPr id="0" name=""/>
        <dsp:cNvSpPr/>
      </dsp:nvSpPr>
      <dsp:spPr>
        <a:xfrm>
          <a:off x="9650936" y="1698123"/>
          <a:ext cx="1407472" cy="82564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Ausblick/ Fazit</a:t>
          </a:r>
        </a:p>
      </dsp:txBody>
      <dsp:txXfrm>
        <a:off x="9650936" y="1698123"/>
        <a:ext cx="1407472" cy="550428"/>
      </dsp:txXfrm>
    </dsp:sp>
    <dsp:sp modelId="{11655806-BD1E-0D47-A604-88CFE7565884}">
      <dsp:nvSpPr>
        <dsp:cNvPr id="0" name=""/>
        <dsp:cNvSpPr/>
      </dsp:nvSpPr>
      <dsp:spPr>
        <a:xfrm>
          <a:off x="9939213" y="2248551"/>
          <a:ext cx="1407472" cy="1705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Vergleich Anforderungen mit Ist-Zustand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200" kern="1200" dirty="0"/>
        </a:p>
      </dsp:txBody>
      <dsp:txXfrm>
        <a:off x="9980436" y="2289774"/>
        <a:ext cx="1325026" cy="1622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2EEF5-E550-AB44-A20F-B29B92643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936772-0C66-BBC4-0B79-99FCE9E86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F5280-B2C5-EC7A-9C80-993D9555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6E86-5FE9-DB41-8597-4756F80CC31A}" type="datetimeFigureOut">
              <a:rPr lang="de-DE" smtClean="0"/>
              <a:t>28.06.22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485919-8486-EB5E-FFD3-9A2FD44C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D82277-2E4F-ABEE-5CF2-DA8D254B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8DDA-494A-B449-B684-04BE1F53F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38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CDA59-DB2B-AD23-6FBA-2513E194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DEE57B-8ED5-4947-E46F-ED896E35A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0A87C6-114D-10F5-E0BA-1C677B6F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6E86-5FE9-DB41-8597-4756F80CC31A}" type="datetimeFigureOut">
              <a:rPr lang="de-DE" smtClean="0"/>
              <a:t>28.06.22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F765A-BF8E-3DB6-3BF0-67326EB9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8A0635-8C98-BC53-A228-B24096B9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8DDA-494A-B449-B684-04BE1F53F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18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3D504E-31BB-E018-5737-31286753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6F6E9C-0C80-123F-0F86-6721B576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2678E-DE4C-63D3-6BDD-D3372BC6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6E86-5FE9-DB41-8597-4756F80CC31A}" type="datetimeFigureOut">
              <a:rPr lang="de-DE" smtClean="0"/>
              <a:t>28.06.22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406CCD-8E91-4AC9-68E5-355F21C3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2F9BDA-00B8-DA45-D7B0-66A8EE6A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8DDA-494A-B449-B684-04BE1F53F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7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7C3DA-3B69-0E0C-6CC2-9DF7337B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2DF5DA-8B14-4D72-EC7F-4DA2F02E4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0FCB90-9F56-3D10-7F09-7A8F2B3F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6E86-5FE9-DB41-8597-4756F80CC31A}" type="datetimeFigureOut">
              <a:rPr lang="de-DE" smtClean="0"/>
              <a:t>28.06.22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778128-F03B-DD36-768D-0A4C563C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BEB9AB-F55F-E124-0510-F28E03B9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8DDA-494A-B449-B684-04BE1F53F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5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9C9BD-EB14-D6B3-B837-D821DB09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77161E-71FF-4D8E-EBB0-4CDC48DF9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4DBD9A-A85E-8A8F-3BAA-E0CE7BBC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6E86-5FE9-DB41-8597-4756F80CC31A}" type="datetimeFigureOut">
              <a:rPr lang="de-DE" smtClean="0"/>
              <a:t>28.06.22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30F24F-AEE2-8B2E-4B68-B84F0584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AB4DFB-437E-FAF7-B62F-D8CF63D4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8DDA-494A-B449-B684-04BE1F53F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39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355BF-7D68-EE54-7E1D-A2A6DD66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957C8C-0F51-F20F-474C-2602463B8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64D54B-E76B-FC51-C04A-F85195740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2E7ADC-2440-DD70-9CA9-541978B7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6E86-5FE9-DB41-8597-4756F80CC31A}" type="datetimeFigureOut">
              <a:rPr lang="de-DE" smtClean="0"/>
              <a:t>28.06.22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7B9FF7-57E3-46F1-639F-2F3875CA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4D735E-430B-19AB-872F-7F23E47D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8DDA-494A-B449-B684-04BE1F53F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98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80203-E84D-E47B-4A8D-FCB5120B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9672DF-DA96-0F6B-B2B2-F6D095D8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D13788-6491-5CDB-9CC8-D9C65F810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F20E61-B980-BF2F-ADCB-8596D234C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223BC1-E9E4-B04D-7FEA-7DF38A138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9E3FFE-3D22-5F05-ABDB-0DCE3DF3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6E86-5FE9-DB41-8597-4756F80CC31A}" type="datetimeFigureOut">
              <a:rPr lang="de-DE" smtClean="0"/>
              <a:t>28.06.22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A6C723-6B68-15B0-F44E-654D890A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3EE737-FB2F-E294-69DB-61C907D0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8DDA-494A-B449-B684-04BE1F53F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88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6F454-E645-2724-2355-7B7412D9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C401BF-CB76-76FA-7A80-01CA9930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6E86-5FE9-DB41-8597-4756F80CC31A}" type="datetimeFigureOut">
              <a:rPr lang="de-DE" smtClean="0"/>
              <a:t>28.06.22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47A6B9-C6F4-9351-C1BC-98E24A9F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47B852-4E0B-DB00-0491-67401050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8DDA-494A-B449-B684-04BE1F53F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7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449C7-CC18-1377-1911-DEFC4A85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6E86-5FE9-DB41-8597-4756F80CC31A}" type="datetimeFigureOut">
              <a:rPr lang="de-DE" smtClean="0"/>
              <a:t>28.06.22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F174E2-2152-98A5-540D-4C5E90B9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F0495F-3075-20FB-CE2E-DD1F66DE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8DDA-494A-B449-B684-04BE1F53F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62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7DA0F-A988-2810-359B-4B89A469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98713-46CA-F610-BEA0-B08C0FCB4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7EEFA2-267C-3AD4-1EF9-36AF02BE9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7713F6-8FF9-F4EC-3362-E2F5065B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6E86-5FE9-DB41-8597-4756F80CC31A}" type="datetimeFigureOut">
              <a:rPr lang="de-DE" smtClean="0"/>
              <a:t>28.06.22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0A52AC-D0AB-BC71-F702-A6BF6049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4A25B7-73B3-1AE1-620E-25D85A5B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8DDA-494A-B449-B684-04BE1F53F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6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63EFC-BFF9-2CE8-CC0A-84D8E7D3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23E819-9E59-C7DD-F827-84406A19F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E69F6C-6935-9901-C94F-F24FB0D2E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4553C1-B676-7DB1-52B8-7B32DB7A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6E86-5FE9-DB41-8597-4756F80CC31A}" type="datetimeFigureOut">
              <a:rPr lang="de-DE" smtClean="0"/>
              <a:t>28.06.22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966BB6-E3D3-333A-F754-01EA02AC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8A5B0A-0FBF-F273-7A5A-0C0F0374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8DDA-494A-B449-B684-04BE1F53F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29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7A329AE-3353-DA72-7AF1-C34484E2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D73CB0-7D57-128B-5BE8-B1B472C2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99B5F5-B353-D646-B9BE-77377441A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6E86-5FE9-DB41-8597-4756F80CC31A}" type="datetimeFigureOut">
              <a:rPr lang="de-DE" smtClean="0"/>
              <a:t>28.06.22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25E2A1-F7F3-56AA-BDF9-E1164EA5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4D021-1E33-8342-65AB-4DF4AF836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48DDA-494A-B449-B684-04BE1F53F8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27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CE744EA-C80B-4DF5-DBBA-3E1BF7B79F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010743"/>
              </p:ext>
            </p:extLst>
          </p:nvPr>
        </p:nvGraphicFramePr>
        <p:xfrm>
          <a:off x="387626" y="393095"/>
          <a:ext cx="11360425" cy="5652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030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C911376-F825-FDEA-F7FC-EA1EE29C7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67"/>
          <a:stretch/>
        </p:blipFill>
        <p:spPr>
          <a:xfrm>
            <a:off x="3816614" y="1731684"/>
            <a:ext cx="4558771" cy="63433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F85A655-6646-0172-0B70-0C02BA36D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524"/>
          <a:stretch/>
        </p:blipFill>
        <p:spPr>
          <a:xfrm>
            <a:off x="2199147" y="-782854"/>
            <a:ext cx="7604647" cy="59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3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Breitbild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2</cp:revision>
  <cp:lastPrinted>2022-06-28T19:38:20Z</cp:lastPrinted>
  <dcterms:created xsi:type="dcterms:W3CDTF">2022-06-28T19:08:37Z</dcterms:created>
  <dcterms:modified xsi:type="dcterms:W3CDTF">2022-06-28T19:53:24Z</dcterms:modified>
</cp:coreProperties>
</file>