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59997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48"/>
  </p:normalViewPr>
  <p:slideViewPr>
    <p:cSldViewPr snapToGrid="0" snapToObjects="1">
      <p:cViewPr>
        <p:scale>
          <a:sx n="121" d="100"/>
          <a:sy n="121" d="100"/>
        </p:scale>
        <p:origin x="-10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122363"/>
            <a:ext cx="269998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3602038"/>
            <a:ext cx="2699980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49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48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365125"/>
            <a:ext cx="7762444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365125"/>
            <a:ext cx="22837334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9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12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1709739"/>
            <a:ext cx="3104977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4589464"/>
            <a:ext cx="3104977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79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1825625"/>
            <a:ext cx="1529988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1825625"/>
            <a:ext cx="15299889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81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365126"/>
            <a:ext cx="31049774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1681163"/>
            <a:ext cx="15229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2505075"/>
            <a:ext cx="15229575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1681163"/>
            <a:ext cx="153045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2505075"/>
            <a:ext cx="1530457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994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627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23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987426"/>
            <a:ext cx="1822486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6017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457200"/>
            <a:ext cx="1161085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987426"/>
            <a:ext cx="1822486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057400"/>
            <a:ext cx="1161085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36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365126"/>
            <a:ext cx="3104977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1825625"/>
            <a:ext cx="310497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31F7E-848A-264C-AF7A-6E4BD2FF4B92}" type="datetimeFigureOut">
              <a:rPr lang="de-DE" smtClean="0"/>
              <a:t>29.06.22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6356351"/>
            <a:ext cx="12149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6356351"/>
            <a:ext cx="8099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5129D-EBB3-5E4E-8E34-40BBA31054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17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/>
              <p:nvPr/>
            </p:nvSpPr>
            <p:spPr>
              <a:xfrm>
                <a:off x="3526949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de-DE" sz="2400" b="1" i="1">
                              <a:latin typeface="Cambria Math" panose="02040503050406030204" pitchFamily="18" charset="0"/>
                            </a:rPr>
                            <m:t>𝑹𝒙</m:t>
                          </m:r>
                        </m:sub>
                      </m:sSub>
                    </m:oMath>
                  </m:oMathPara>
                </a14:m>
                <a:endParaRPr lang="de-DE" sz="2400" b="1" dirty="0"/>
              </a:p>
            </p:txBody>
          </p:sp>
        </mc:Choice>
        <mc:Fallback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81967F06-5ECA-EC3D-1A42-6C82CEED6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49" y="2241742"/>
                <a:ext cx="895273" cy="6057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/>
              <p:nvPr/>
            </p:nvSpPr>
            <p:spPr>
              <a:xfrm>
                <a:off x="5386851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𝝓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3787EBB7-7725-6281-9815-51741F8DD1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851" y="2241742"/>
                <a:ext cx="895273" cy="605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32CF8A6-7C3B-75CE-5EE7-56A10C02FFA6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422222" y="2544637"/>
            <a:ext cx="9646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/>
              <p:nvPr/>
            </p:nvSpPr>
            <p:spPr>
              <a:xfrm>
                <a:off x="7320542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x-none" sz="2400" b="1" i="1">
                              <a:latin typeface="Cambria Math" panose="02040503050406030204" pitchFamily="18" charset="0"/>
                            </a:rPr>
                            <m:t>𝜴</m:t>
                          </m:r>
                        </m:sub>
                      </m:sSub>
                    </m:oMath>
                  </m:oMathPara>
                </a14:m>
                <a:endParaRPr lang="x-none" sz="2400" b="1" i="1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B83367B8-634F-9465-718A-32CA202A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542" y="2241742"/>
                <a:ext cx="895273" cy="605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C56A3295-63D2-91A4-ACFF-D6D2A8173B11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6282124" y="2544637"/>
            <a:ext cx="10384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5964E12-4CAC-A4F5-F9C3-D623F88B1208}"/>
              </a:ext>
            </a:extLst>
          </p:cNvPr>
          <p:cNvCxnSpPr>
            <a:cxnSpLocks/>
            <a:stCxn id="33" idx="3"/>
            <a:endCxn id="18" idx="2"/>
          </p:cNvCxnSpPr>
          <p:nvPr/>
        </p:nvCxnSpPr>
        <p:spPr>
          <a:xfrm>
            <a:off x="8215815" y="2544637"/>
            <a:ext cx="58912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2FF64B1-4F9F-FFCF-62CC-71F707F7693D}"/>
              </a:ext>
            </a:extLst>
          </p:cNvPr>
          <p:cNvSpPr/>
          <p:nvPr/>
        </p:nvSpPr>
        <p:spPr>
          <a:xfrm>
            <a:off x="8804940" y="2284591"/>
            <a:ext cx="543862" cy="520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b="1" i="1" dirty="0">
                <a:latin typeface="Cambria Math" panose="02040503050406030204" pitchFamily="18" charset="0"/>
              </a:rPr>
              <a:t>M</a:t>
            </a:r>
          </a:p>
        </p:txBody>
      </p:sp>
      <p:sp>
        <p:nvSpPr>
          <p:cNvPr id="21" name="Dreieck 20">
            <a:extLst>
              <a:ext uri="{FF2B5EF4-FFF2-40B4-BE49-F238E27FC236}">
                <a16:creationId xmlns:a16="http://schemas.microsoft.com/office/drawing/2014/main" id="{B19CB6BB-D45B-57A9-1B49-361913D2C60B}"/>
              </a:ext>
            </a:extLst>
          </p:cNvPr>
          <p:cNvSpPr/>
          <p:nvPr/>
        </p:nvSpPr>
        <p:spPr>
          <a:xfrm rot="5400000">
            <a:off x="9745588" y="2097001"/>
            <a:ext cx="1031920" cy="8952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 b="1" i="1" dirty="0">
              <a:latin typeface="Cambria Math" panose="02040503050406030204" pitchFamily="18" charset="0"/>
            </a:endParaRP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CFBAC13-FEA9-C7B8-5F4F-18914EE1B500}"/>
              </a:ext>
            </a:extLst>
          </p:cNvPr>
          <p:cNvCxnSpPr>
            <a:cxnSpLocks/>
            <a:stCxn id="18" idx="6"/>
            <a:endCxn id="21" idx="3"/>
          </p:cNvCxnSpPr>
          <p:nvPr/>
        </p:nvCxnSpPr>
        <p:spPr>
          <a:xfrm>
            <a:off x="9348802" y="254463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/>
              <p:nvPr/>
            </p:nvSpPr>
            <p:spPr>
              <a:xfrm>
                <a:off x="9813911" y="2201418"/>
                <a:ext cx="458715" cy="694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de-DE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𝑱</m:t>
                              </m:r>
                            </m:e>
                            <m:sub>
                              <m:r>
                                <a:rPr lang="de-DE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b="1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C2442442-3FD5-89A4-FB6C-F951CED30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911" y="2201418"/>
                <a:ext cx="458715" cy="694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E83B9E4-EB8B-6B28-0738-CACE6FC34EDA}"/>
              </a:ext>
            </a:extLst>
          </p:cNvPr>
          <p:cNvCxnSpPr>
            <a:cxnSpLocks/>
          </p:cNvCxnSpPr>
          <p:nvPr/>
        </p:nvCxnSpPr>
        <p:spPr>
          <a:xfrm>
            <a:off x="10709185" y="254463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C1EDE07-C644-A9B9-7148-93B70D5E8EEF}"/>
                  </a:ext>
                </a:extLst>
              </p:cNvPr>
              <p:cNvSpPr/>
              <p:nvPr/>
            </p:nvSpPr>
            <p:spPr>
              <a:xfrm>
                <a:off x="11145744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/>
                          </m:ctrlPr>
                        </m:fPr>
                        <m:num>
                          <m:r>
                            <a:rPr lang="x-none"/>
                            <m:t>1</m:t>
                          </m:r>
                        </m:num>
                        <m:den>
                          <m:r>
                            <a:rPr lang="x-none"/>
                            <m:t>𝑠</m:t>
                          </m:r>
                        </m:den>
                      </m:f>
                    </m:oMath>
                  </m:oMathPara>
                </a14:m>
                <a:endParaRPr lang="x-none"/>
              </a:p>
            </p:txBody>
          </p:sp>
        </mc:Choice>
        <mc:Fallback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EC1EDE07-C644-A9B9-7148-93B70D5E8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5744" y="2241742"/>
                <a:ext cx="895273" cy="6057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9F884DE-51D6-AC6D-31EE-9D77DEDBD6B8}"/>
                  </a:ext>
                </a:extLst>
              </p:cNvPr>
              <p:cNvSpPr/>
              <p:nvPr/>
            </p:nvSpPr>
            <p:spPr>
              <a:xfrm>
                <a:off x="12506127" y="2241742"/>
                <a:ext cx="895273" cy="6057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/>
                          </m:ctrlPr>
                        </m:fPr>
                        <m:num>
                          <m:r>
                            <a:rPr lang="x-none"/>
                            <m:t>1</m:t>
                          </m:r>
                        </m:num>
                        <m:den>
                          <m:r>
                            <a:rPr lang="x-none"/>
                            <m:t>𝑠</m:t>
                          </m:r>
                        </m:den>
                      </m:f>
                    </m:oMath>
                  </m:oMathPara>
                </a14:m>
                <a:endParaRPr lang="x-none"/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49F884DE-51D6-AC6D-31EE-9D77DEDBD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6127" y="2241742"/>
                <a:ext cx="895273" cy="6057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FEE4817-E50A-7CCF-5B64-A5DC6BCC009C}"/>
              </a:ext>
            </a:extLst>
          </p:cNvPr>
          <p:cNvCxnSpPr>
            <a:cxnSpLocks/>
          </p:cNvCxnSpPr>
          <p:nvPr/>
        </p:nvCxnSpPr>
        <p:spPr>
          <a:xfrm>
            <a:off x="12041017" y="2544637"/>
            <a:ext cx="4651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3AF4723-F589-2D46-BCD6-A5135202809F}"/>
              </a:ext>
            </a:extLst>
          </p:cNvPr>
          <p:cNvCxnSpPr>
            <a:cxnSpLocks/>
          </p:cNvCxnSpPr>
          <p:nvPr/>
        </p:nvCxnSpPr>
        <p:spPr>
          <a:xfrm>
            <a:off x="13401400" y="2544637"/>
            <a:ext cx="12929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Dreieck 31">
            <a:extLst>
              <a:ext uri="{FF2B5EF4-FFF2-40B4-BE49-F238E27FC236}">
                <a16:creationId xmlns:a16="http://schemas.microsoft.com/office/drawing/2014/main" id="{2BA2AB74-B454-B06E-CE4B-0429AADCCCEB}"/>
              </a:ext>
            </a:extLst>
          </p:cNvPr>
          <p:cNvSpPr/>
          <p:nvPr/>
        </p:nvSpPr>
        <p:spPr>
          <a:xfrm rot="16200000">
            <a:off x="9518951" y="3509549"/>
            <a:ext cx="1031920" cy="89527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C4B7C31-1F53-9396-F33A-729342918B98}"/>
                  </a:ext>
                </a:extLst>
              </p:cNvPr>
              <p:cNvSpPr/>
              <p:nvPr/>
            </p:nvSpPr>
            <p:spPr>
              <a:xfrm>
                <a:off x="18079733" y="4636091"/>
                <a:ext cx="364202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non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C4B7C31-1F53-9396-F33A-729342918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9733" y="4636091"/>
                <a:ext cx="364202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BA2BAA6-57F8-4F18-82BC-8BEAE3CA0C2C}"/>
                  </a:ext>
                </a:extLst>
              </p:cNvPr>
              <p:cNvSpPr txBox="1"/>
              <p:nvPr/>
            </p:nvSpPr>
            <p:spPr>
              <a:xfrm>
                <a:off x="9952024" y="3652831"/>
                <a:ext cx="449162" cy="8879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x-none" i="1" smtClean="0"/>
                          </m:ctrlPr>
                        </m:fPr>
                        <m:num>
                          <m:r>
                            <a:rPr lang="x-none"/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</m:oMath>
                  </m:oMathPara>
                </a14:m>
                <a:endParaRPr lang="x-none"/>
              </a:p>
              <a:p>
                <a:endParaRPr lang="de-DE" dirty="0"/>
              </a:p>
            </p:txBody>
          </p:sp>
        </mc:Choice>
        <mc:Fallback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0BA2BAA6-57F8-4F18-82BC-8BEAE3CA0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024" y="3652831"/>
                <a:ext cx="449162" cy="8879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B6E9B69-13FE-B59D-B3E6-19B3F8893274}"/>
              </a:ext>
            </a:extLst>
          </p:cNvPr>
          <p:cNvSpPr/>
          <p:nvPr/>
        </p:nvSpPr>
        <p:spPr>
          <a:xfrm>
            <a:off x="13685143" y="2450541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98E7117C-E943-3C3E-282B-B22B342994F9}"/>
              </a:ext>
            </a:extLst>
          </p:cNvPr>
          <p:cNvCxnSpPr>
            <a:cxnSpLocks/>
            <a:stCxn id="15" idx="4"/>
            <a:endCxn id="32" idx="3"/>
          </p:cNvCxnSpPr>
          <p:nvPr/>
        </p:nvCxnSpPr>
        <p:spPr>
          <a:xfrm rot="5400000">
            <a:off x="11465524" y="1647566"/>
            <a:ext cx="1326645" cy="32925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 Verbindung 41">
            <a:extLst>
              <a:ext uri="{FF2B5EF4-FFF2-40B4-BE49-F238E27FC236}">
                <a16:creationId xmlns:a16="http://schemas.microsoft.com/office/drawing/2014/main" id="{0A18F95D-89D1-6E73-DB52-184A133D5573}"/>
              </a:ext>
            </a:extLst>
          </p:cNvPr>
          <p:cNvCxnSpPr>
            <a:cxnSpLocks/>
            <a:endCxn id="45" idx="4"/>
          </p:cNvCxnSpPr>
          <p:nvPr/>
        </p:nvCxnSpPr>
        <p:spPr>
          <a:xfrm rot="10800000">
            <a:off x="4881964" y="2634638"/>
            <a:ext cx="4729139" cy="13410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B1642ED-1949-427D-046A-B1128F71CAFE}"/>
              </a:ext>
            </a:extLst>
          </p:cNvPr>
          <p:cNvSpPr/>
          <p:nvPr/>
        </p:nvSpPr>
        <p:spPr>
          <a:xfrm>
            <a:off x="4791963" y="24546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48C22AB-AFEF-DFE8-1B79-469534715068}"/>
              </a:ext>
            </a:extLst>
          </p:cNvPr>
          <p:cNvSpPr/>
          <p:nvPr/>
        </p:nvSpPr>
        <p:spPr>
          <a:xfrm>
            <a:off x="6886975" y="24546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2B05B00A-85CE-7CC9-DFED-EABD11EE8764}"/>
              </a:ext>
            </a:extLst>
          </p:cNvPr>
          <p:cNvCxnSpPr>
            <a:cxnSpLocks/>
            <a:endCxn id="48" idx="4"/>
          </p:cNvCxnSpPr>
          <p:nvPr/>
        </p:nvCxnSpPr>
        <p:spPr>
          <a:xfrm flipH="1" flipV="1">
            <a:off x="6976975" y="2634637"/>
            <a:ext cx="2946" cy="1364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F02A5882-9A19-674A-30CA-BA4D5402C39B}"/>
                  </a:ext>
                </a:extLst>
              </p:cNvPr>
              <p:cNvSpPr/>
              <p:nvPr/>
            </p:nvSpPr>
            <p:spPr>
              <a:xfrm>
                <a:off x="6552034" y="3130726"/>
                <a:ext cx="895273" cy="605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x-none"/>
              </a:p>
            </p:txBody>
          </p:sp>
        </mc:Choice>
        <mc:Fallback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F02A5882-9A19-674A-30CA-BA4D5402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034" y="3130726"/>
                <a:ext cx="895273" cy="6057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BFDAA40-29F8-D7EA-3D2E-702404517FD4}"/>
              </a:ext>
            </a:extLst>
          </p:cNvPr>
          <p:cNvCxnSpPr>
            <a:cxnSpLocks/>
          </p:cNvCxnSpPr>
          <p:nvPr/>
        </p:nvCxnSpPr>
        <p:spPr>
          <a:xfrm flipV="1">
            <a:off x="2312276" y="2564524"/>
            <a:ext cx="1214673" cy="6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9A590A6-AE44-0C51-6152-615D6DF00380}"/>
              </a:ext>
            </a:extLst>
          </p:cNvPr>
          <p:cNvSpPr/>
          <p:nvPr/>
        </p:nvSpPr>
        <p:spPr>
          <a:xfrm>
            <a:off x="2973470" y="247520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36F1A15B-CB3D-D64E-C1B9-D3AE2C023D7B}"/>
              </a:ext>
            </a:extLst>
          </p:cNvPr>
          <p:cNvCxnSpPr>
            <a:cxnSpLocks/>
            <a:endCxn id="56" idx="4"/>
          </p:cNvCxnSpPr>
          <p:nvPr/>
        </p:nvCxnSpPr>
        <p:spPr>
          <a:xfrm flipV="1">
            <a:off x="3059563" y="2655209"/>
            <a:ext cx="3907" cy="12227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C0E7AF0-E03A-9474-8CD9-7E8C1927A560}"/>
                  </a:ext>
                </a:extLst>
              </p:cNvPr>
              <p:cNvSpPr/>
              <p:nvPr/>
            </p:nvSpPr>
            <p:spPr>
              <a:xfrm>
                <a:off x="2216378" y="2185770"/>
                <a:ext cx="6899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8C0E7AF0-E03A-9474-8CD9-7E8C1927A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378" y="2185770"/>
                <a:ext cx="689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40AF9B18-9199-5FE5-B79F-44F0AED96F4F}"/>
                  </a:ext>
                </a:extLst>
              </p:cNvPr>
              <p:cNvSpPr/>
              <p:nvPr/>
            </p:nvSpPr>
            <p:spPr>
              <a:xfrm>
                <a:off x="3031328" y="3098826"/>
                <a:ext cx="6037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40AF9B18-9199-5FE5-B79F-44F0AED96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328" y="3098826"/>
                <a:ext cx="60375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249CA51-D49B-7CFC-9179-10470784D52C}"/>
                  </a:ext>
                </a:extLst>
              </p:cNvPr>
              <p:cNvSpPr/>
              <p:nvPr/>
            </p:nvSpPr>
            <p:spPr>
              <a:xfrm>
                <a:off x="4318686" y="2108677"/>
                <a:ext cx="709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249CA51-D49B-7CFC-9179-10470784D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86" y="2108677"/>
                <a:ext cx="709745" cy="369332"/>
              </a:xfrm>
              <a:prstGeom prst="rect">
                <a:avLst/>
              </a:prstGeom>
              <a:blipFill>
                <a:blip r:embed="rId13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>
            <a:extLst>
              <a:ext uri="{FF2B5EF4-FFF2-40B4-BE49-F238E27FC236}">
                <a16:creationId xmlns:a16="http://schemas.microsoft.com/office/drawing/2014/main" id="{AB7CC803-01D5-541D-30A7-2BE0FECA2B48}"/>
              </a:ext>
            </a:extLst>
          </p:cNvPr>
          <p:cNvSpPr txBox="1"/>
          <p:nvPr/>
        </p:nvSpPr>
        <p:spPr>
          <a:xfrm>
            <a:off x="4569993" y="2454637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6B3141C6-2AFA-2100-3504-C5A80F51B23F}"/>
              </a:ext>
            </a:extLst>
          </p:cNvPr>
          <p:cNvSpPr txBox="1"/>
          <p:nvPr/>
        </p:nvSpPr>
        <p:spPr>
          <a:xfrm>
            <a:off x="2783778" y="2507685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4B37A860-529A-323E-AA0F-05DA9B048070}"/>
              </a:ext>
            </a:extLst>
          </p:cNvPr>
          <p:cNvSpPr txBox="1"/>
          <p:nvPr/>
        </p:nvSpPr>
        <p:spPr>
          <a:xfrm>
            <a:off x="6608980" y="2442619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A5B99042-F584-01F7-2960-1286A7F4E6BB}"/>
                  </a:ext>
                </a:extLst>
              </p:cNvPr>
              <p:cNvSpPr/>
              <p:nvPr/>
            </p:nvSpPr>
            <p:spPr>
              <a:xfrm>
                <a:off x="6047758" y="2138353"/>
                <a:ext cx="10465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𝑠𝑜𝑙𝑙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A5B99042-F584-01F7-2960-1286A7F4E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58" y="2138353"/>
                <a:ext cx="10465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086A335B-F1B4-47E1-BA5D-243BF84760C7}"/>
                  </a:ext>
                </a:extLst>
              </p:cNvPr>
              <p:cNvSpPr/>
              <p:nvPr/>
            </p:nvSpPr>
            <p:spPr>
              <a:xfrm>
                <a:off x="6208164" y="2701516"/>
                <a:ext cx="104650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ist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086A335B-F1B4-47E1-BA5D-243BF84760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64" y="2701516"/>
                <a:ext cx="104650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B13F4605-EB24-F69A-723B-B5537B1DDAED}"/>
                  </a:ext>
                </a:extLst>
              </p:cNvPr>
              <p:cNvSpPr/>
              <p:nvPr/>
            </p:nvSpPr>
            <p:spPr>
              <a:xfrm>
                <a:off x="4365400" y="2773016"/>
                <a:ext cx="56028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ist</m:t>
                          </m:r>
                        </m:sub>
                      </m:sSub>
                    </m:oMath>
                  </m:oMathPara>
                </a14:m>
                <a:endParaRPr lang="de-DE" sz="1600" dirty="0"/>
              </a:p>
            </p:txBody>
          </p:sp>
        </mc:Choice>
        <mc:Fallback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B13F4605-EB24-F69A-723B-B5537B1DD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00" y="2773016"/>
                <a:ext cx="560282" cy="338554"/>
              </a:xfrm>
              <a:prstGeom prst="rect">
                <a:avLst/>
              </a:prstGeom>
              <a:blipFill>
                <a:blip r:embed="rId1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EEDB7E9F-08F4-EDF0-607A-A8C0E694CBB6}"/>
                  </a:ext>
                </a:extLst>
              </p:cNvPr>
              <p:cNvSpPr/>
              <p:nvPr/>
            </p:nvSpPr>
            <p:spPr>
              <a:xfrm>
                <a:off x="8266670" y="2161061"/>
                <a:ext cx="3991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EEDB7E9F-08F4-EDF0-607A-A8C0E694C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670" y="2161061"/>
                <a:ext cx="39914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699849B5-90BE-B03F-0217-04812CA529AC}"/>
                  </a:ext>
                </a:extLst>
              </p:cNvPr>
              <p:cNvSpPr txBox="1"/>
              <p:nvPr/>
            </p:nvSpPr>
            <p:spPr>
              <a:xfrm>
                <a:off x="9344099" y="2124372"/>
                <a:ext cx="440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699849B5-90BE-B03F-0217-04812CA5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099" y="2124372"/>
                <a:ext cx="44037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87940341-068D-5338-BD93-728324D6D9CA}"/>
                  </a:ext>
                </a:extLst>
              </p:cNvPr>
              <p:cNvSpPr/>
              <p:nvPr/>
            </p:nvSpPr>
            <p:spPr>
              <a:xfrm>
                <a:off x="10722785" y="2144943"/>
                <a:ext cx="3808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87940341-068D-5338-BD93-728324D6D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785" y="2144943"/>
                <a:ext cx="38080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87F09A8E-8B28-6E51-E521-7478D12B84D7}"/>
                  </a:ext>
                </a:extLst>
              </p:cNvPr>
              <p:cNvSpPr/>
              <p:nvPr/>
            </p:nvSpPr>
            <p:spPr>
              <a:xfrm>
                <a:off x="12025856" y="2185770"/>
                <a:ext cx="3930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x-none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87F09A8E-8B28-6E51-E521-7478D12B84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856" y="2185770"/>
                <a:ext cx="39305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B08504E-D4A8-DCB7-9306-15F20B7C85CD}"/>
                  </a:ext>
                </a:extLst>
              </p:cNvPr>
              <p:cNvSpPr/>
              <p:nvPr/>
            </p:nvSpPr>
            <p:spPr>
              <a:xfrm>
                <a:off x="14100144" y="2161061"/>
                <a:ext cx="3979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x-none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B08504E-D4A8-DCB7-9306-15F20B7C8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0144" y="2161061"/>
                <a:ext cx="397993" cy="369332"/>
              </a:xfrm>
              <a:prstGeom prst="rect">
                <a:avLst/>
              </a:prstGeom>
              <a:blipFill>
                <a:blip r:embed="rId2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B82A7E4A-B80A-C322-387A-FC73CACA1278}"/>
                  </a:ext>
                </a:extLst>
              </p:cNvPr>
              <p:cNvSpPr/>
              <p:nvPr/>
            </p:nvSpPr>
            <p:spPr>
              <a:xfrm>
                <a:off x="8318753" y="3541142"/>
                <a:ext cx="119122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𝑊𝑖𝑝𝑝𝑒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B82A7E4A-B80A-C322-387A-FC73CACA1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753" y="3541142"/>
                <a:ext cx="1191224" cy="390748"/>
              </a:xfrm>
              <a:prstGeom prst="rect">
                <a:avLst/>
              </a:prstGeom>
              <a:blipFill>
                <a:blip r:embed="rId2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7479E3C-7A0B-A6FF-0E88-4E9E199506DC}"/>
                  </a:ext>
                </a:extLst>
              </p:cNvPr>
              <p:cNvSpPr/>
              <p:nvPr/>
            </p:nvSpPr>
            <p:spPr>
              <a:xfrm>
                <a:off x="9961322" y="3255954"/>
                <a:ext cx="2622619" cy="658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br>
                  <a:rPr lang="de-DE" dirty="0">
                    <a:latin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𝑀𝑜𝑡𝑜𝑟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>
                              <a:latin typeface="Cambria Math" panose="02040503050406030204" pitchFamily="18" charset="0"/>
                            </a:rPr>
                            <m:t>𝑖𝑠𝑡</m:t>
                          </m:r>
                        </m:sub>
                      </m:sSub>
                    </m:oMath>
                  </m:oMathPara>
                </a14:m>
                <a:endParaRPr lang="de-DE" dirty="0"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07479E3C-7A0B-A6FF-0E88-4E9E19950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1322" y="3255954"/>
                <a:ext cx="2622619" cy="658514"/>
              </a:xfrm>
              <a:prstGeom prst="rect">
                <a:avLst/>
              </a:prstGeom>
              <a:blipFill>
                <a:blip r:embed="rId23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hteck 80">
            <a:extLst>
              <a:ext uri="{FF2B5EF4-FFF2-40B4-BE49-F238E27FC236}">
                <a16:creationId xmlns:a16="http://schemas.microsoft.com/office/drawing/2014/main" id="{923F9B17-3327-856E-21F5-301140DE92EE}"/>
              </a:ext>
            </a:extLst>
          </p:cNvPr>
          <p:cNvSpPr/>
          <p:nvPr/>
        </p:nvSpPr>
        <p:spPr>
          <a:xfrm>
            <a:off x="8661153" y="1727654"/>
            <a:ext cx="4933992" cy="150528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45075F84-FFA9-A55B-1CDE-66369CFF496A}"/>
                  </a:ext>
                </a:extLst>
              </p:cNvPr>
              <p:cNvSpPr txBox="1"/>
              <p:nvPr/>
            </p:nvSpPr>
            <p:spPr>
              <a:xfrm>
                <a:off x="11103594" y="1437707"/>
                <a:ext cx="840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𝑆𝑡𝑟𝑒𝑐𝑘𝑒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3" name="Textfeld 82">
                <a:extLst>
                  <a:ext uri="{FF2B5EF4-FFF2-40B4-BE49-F238E27FC236}">
                    <a16:creationId xmlns:a16="http://schemas.microsoft.com/office/drawing/2014/main" id="{45075F84-FFA9-A55B-1CDE-66369CFF4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594" y="1437707"/>
                <a:ext cx="840230" cy="276999"/>
              </a:xfrm>
              <a:prstGeom prst="rect">
                <a:avLst/>
              </a:prstGeom>
              <a:blipFill>
                <a:blip r:embed="rId24"/>
                <a:stretch>
                  <a:fillRect l="-7463" r="-597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83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</Words>
  <Application>Microsoft Macintosh PowerPoint</Application>
  <PresentationFormat>Benutzerdefiniert</PresentationFormat>
  <Paragraphs>27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Bantle</dc:creator>
  <cp:lastModifiedBy>Jan Bantle</cp:lastModifiedBy>
  <cp:revision>3</cp:revision>
  <dcterms:created xsi:type="dcterms:W3CDTF">2022-05-19T09:05:51Z</dcterms:created>
  <dcterms:modified xsi:type="dcterms:W3CDTF">2022-06-29T14:54:22Z</dcterms:modified>
</cp:coreProperties>
</file>