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86" d="100"/>
          <a:sy n="86" d="100"/>
        </p:scale>
        <p:origin x="48" y="1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37E31-9F18-E054-67E0-5043934E2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ADBE28-50C0-AC5E-0394-6447A0294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80A248-BD4D-D938-37DB-AD10265C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9A515F-D356-4BC7-4937-2A322FA7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AE6D50-9673-100D-024F-3EB3933C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03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8171D-A1EC-B86B-BC8E-12FDAF4D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7F0C28-6B52-6803-6D71-DC8C46944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738607-F150-0375-12A4-0F5EB836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B1149E-B34C-C260-72A4-198BEC54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6AFB48-37F5-B669-E73B-6FC0E562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12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729653A-40C7-5177-8170-95012D78E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FB73B5-AF27-5BB3-B9DD-F954F459F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F7FA2-96A6-0BBB-E9A3-FBBD5D22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6914C2-6903-CFA0-C1CF-254A299B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184EA1-B948-EE1F-6CE7-F97AE16F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15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75D56-80DD-7AB4-FD80-EA79E67F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DD655F-8EE7-814A-5255-094A28609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3F6FCD-A454-D86C-AB61-1D729C0F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ED68B-7841-6B28-399E-F78270D4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B8C2BE-E9A0-6506-4560-76559E2A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42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7436E-43C0-19F4-B5A1-9A725A8EB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03A1C7-E02E-1BEB-7AF5-A8E4A2109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35A031-62F4-F1C5-BBBE-14C99B2B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C32E3A-35F6-944A-4A42-78B53919E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71BA6-8DBE-48E3-953E-3F5CF226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811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45E1D-6393-C421-13D8-A50416F5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E9F5A-80C9-CF8D-B44A-5C13DEB06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8017DE-DE31-8BAA-2937-0AAD6E544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2B65FD-3964-87C7-5C29-BFFC14A0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5AF6E6-CAF5-2497-975A-444A52A4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6ACE26-B40C-5911-074E-574116E4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55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F77F6-0675-1B75-21A0-AB4193B0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BD1233-ADD1-553A-B5F6-9C961F057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57D7BB-6CBE-EA69-80B9-058D50605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071CED-3FC1-3D9A-B72B-D92F14E65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B3B0FD-381B-7E63-78D6-65E05E5F8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229156-E79E-040B-0AFB-D79EA64A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BB4246-A4FF-CCF8-072F-714C2967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06DB51-A35B-4F60-7416-9E7460D5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07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23544-9364-F1C7-E75F-A6800C5B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AAC431-5D60-D094-D042-B8B81090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47F7CD-2BE2-BE1D-AD47-22FD387E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C1371C-3E9C-4341-1DF8-BABE7E16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3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7A1CEC-11F4-DDB9-ABFC-6DCD14BA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958E10-EDDD-2AF3-374B-7C7C4587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ED5806-48CE-0CD3-5AC0-68238245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67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54B4E-36A4-A525-3E64-D3CB8447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821318-669B-BE2A-6EFF-1FB19A21B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4A265A-D3C6-F6A7-208F-E9EE9B023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B3A8A6-78FE-7DDA-047A-DDB00A69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C1A2D5-0F06-D144-77EA-404793C9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ADCDE6-88EC-6782-92D6-61105C63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71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0D6DE-46EA-0CA0-9BC1-C7BF0299C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1CC38B-CCB2-B057-3BAB-679DAF67E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7AA4BB-6907-CD97-C5B6-C4604B941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D9F5DA-A386-50B4-21EF-AACED403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75A1BA-A29B-972D-7FB5-5F23B909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485192-6D76-782D-93F5-B724447B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B4A249-D034-5B53-A3C3-A11AEDB06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D6B4DE-6BC8-85B6-EEA9-C95B6418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1CBCDD-4159-58F0-F9ED-FB156580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31F7E-848A-264C-AF7A-6E4BD2FF4B92}" type="datetimeFigureOut">
              <a:rPr lang="de-DE" smtClean="0"/>
              <a:t>29.06.2022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E1B0E5-B8C5-D265-0F80-449DF2A7E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67308-4422-942E-CE0F-CCED2B4CA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77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81967F06-5ECA-EC3D-1A42-6C82CEED68A8}"/>
                  </a:ext>
                </a:extLst>
              </p:cNvPr>
              <p:cNvSpPr/>
              <p:nvPr/>
            </p:nvSpPr>
            <p:spPr>
              <a:xfrm>
                <a:off x="1484034" y="131608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de-DE" sz="2400" b="1" i="1" smtClean="0">
                              <a:latin typeface="Cambria Math" panose="02040503050406030204" pitchFamily="18" charset="0"/>
                            </a:rPr>
                            <m:t>𝑹𝒙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 xmlns="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81967F06-5ECA-EC3D-1A42-6C82CEED6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34" y="1316082"/>
                <a:ext cx="895273" cy="60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3787EBB7-7725-6281-9815-51741F8DD103}"/>
                  </a:ext>
                </a:extLst>
              </p:cNvPr>
              <p:cNvSpPr/>
              <p:nvPr/>
            </p:nvSpPr>
            <p:spPr>
              <a:xfrm>
                <a:off x="3343936" y="131608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x-none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x-none" sz="2400" b="1" i="1" smtClean="0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</m:oMath>
                  </m:oMathPara>
                </a14:m>
                <a:endParaRPr lang="x-none" sz="2400" b="1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3787EBB7-7725-6281-9815-51741F8DD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936" y="1316082"/>
                <a:ext cx="895273" cy="605790"/>
              </a:xfrm>
              <a:prstGeom prst="rect">
                <a:avLst/>
              </a:prstGeom>
              <a:blipFill>
                <a:blip r:embed="rId3"/>
                <a:stretch>
                  <a:fillRect b="-20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32CF8A6-7C3B-75CE-5EE7-56A10C02FFA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379307" y="1618977"/>
            <a:ext cx="964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1671A0-5EE5-A721-07F5-50C7B8E07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-43437175"/>
            <a:ext cx="10071100" cy="142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8CA57F56-8919-1FAE-D13C-DB1A0FC7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7238" y="-43437175"/>
            <a:ext cx="10071100" cy="142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ristian Sieg &#10;Maximilian Kastner &#10;Übungsblatt Sensorik 2 &#10;zum Abschnitt Durchflussrnesstechnik &#10;DHBW &#10;Baden-nürttemberg &#10;Hier steht Ihr Quellcode &#10;Konsole &#10;Abbildung 5.1 &#10;Die IDE nach dem ersten Start &#10;Das Ziel ist, eine zwei Signale zu korrelieren. Sie dürfen dafür die Bibliothek Scipy verwenden. Diese &#10;Aufgabe ist eher als Ihltorial zu verstehen und soll Ihnen die Möglichkeiten der Signalverarbeitung &#10;mit Python zeigen. &#10;Geben Sie Ihrem Programm einen Namen und speichern Sie Ihr Programm. Zunächst importieren &#10;Sie die für das Programm benötigten Bibliotheken Nurnpy (eine mächtige Mathematikbibliothek), &#10;Matplotlib (der defacto wissenschaftliche Standard für das Erstellen von Diagrammen/Plots aller &#10;Art) und Scipy (eine umfangreiche Bibliothek mit Methoden zur Datenverarbeitung). &#10;2 &#10;3 &#10;import numpy as np &#10;import matplotlib.pyplot as plt können Sie statt matpLotLib.pyplot einfach pLt schreiben &#10;from scipy import signal &#10;Wir wollen zunächst zwei Sinus-Signale korrelieren. Erstellen Sie dazu zwei Signale und y(t) &#10;mit einer Variablen für die Frequenz. Erstellen Sie Ihr t so, dass es den Zeitraum von O bis Pi &#10;abdeckt. &#10;x=np. sin (2*np. pi &#10;Die hmktion y soll nun um einen von Ihnen definierten Zeitversatz verschoben werden. &#10;Erstellen Sie anschließend ein leeres Array, dass dann Ihr Korrelationsergebnis aufnimmt und &#10;korrelieren Sie die Signale a; und y. &#10;2 &#10;z=np. array ( L] ) &#10;z=signal. correlate (x , y) &#10;Seite 3 von 5 ">
            <a:extLst>
              <a:ext uri="{FF2B5EF4-FFF2-40B4-BE49-F238E27FC236}">
                <a16:creationId xmlns:a16="http://schemas.microsoft.com/office/drawing/2014/main" id="{D7AD0A0A-4BE5-108B-0033-F20DC73BE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-29767213"/>
            <a:ext cx="10071100" cy="142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">
            <a:extLst>
              <a:ext uri="{FF2B5EF4-FFF2-40B4-BE49-F238E27FC236}">
                <a16:creationId xmlns:a16="http://schemas.microsoft.com/office/drawing/2014/main" id="{E5DE37EB-A942-D9CE-87CC-B67548F82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11244263"/>
            <a:ext cx="12814300" cy="1212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">
            <a:extLst>
              <a:ext uri="{FF2B5EF4-FFF2-40B4-BE49-F238E27FC236}">
                <a16:creationId xmlns:a16="http://schemas.microsoft.com/office/drawing/2014/main" id="{09BD91C5-99E4-4986-117F-FC4C219DC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22886988"/>
            <a:ext cx="9982200" cy="961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">
            <a:extLst>
              <a:ext uri="{FF2B5EF4-FFF2-40B4-BE49-F238E27FC236}">
                <a16:creationId xmlns:a16="http://schemas.microsoft.com/office/drawing/2014/main" id="{3450C3DC-B4D1-51AD-E34F-21224D092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32107188"/>
            <a:ext cx="14935200" cy="1094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Freihandzeichnungen&#10;">
            <a:extLst>
              <a:ext uri="{FF2B5EF4-FFF2-40B4-BE49-F238E27FC236}">
                <a16:creationId xmlns:a16="http://schemas.microsoft.com/office/drawing/2014/main" id="{A6FCDDF6-4041-C733-778F-632396A14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42606913"/>
            <a:ext cx="67437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B83367B8-634F-9465-718A-32CA202A1824}"/>
                  </a:ext>
                </a:extLst>
              </p:cNvPr>
              <p:cNvSpPr/>
              <p:nvPr/>
            </p:nvSpPr>
            <p:spPr>
              <a:xfrm>
                <a:off x="5052981" y="131608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24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x-none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x-none" sz="2400" b="1" i="1" smtClean="0"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</m:sSub>
                    </m:oMath>
                  </m:oMathPara>
                </a14:m>
                <a:endParaRPr lang="x-none" sz="2400" b="1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B83367B8-634F-9465-718A-32CA202A1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981" y="1316082"/>
                <a:ext cx="895273" cy="6057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56A3295-63D2-91A4-ACFF-D6D2A8173B11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>
            <a:off x="4239209" y="1618977"/>
            <a:ext cx="813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5964E12-4CAC-A4F5-F9C3-D623F88B1208}"/>
              </a:ext>
            </a:extLst>
          </p:cNvPr>
          <p:cNvCxnSpPr>
            <a:cxnSpLocks/>
            <a:stCxn id="33" idx="3"/>
            <a:endCxn id="18" idx="2"/>
          </p:cNvCxnSpPr>
          <p:nvPr/>
        </p:nvCxnSpPr>
        <p:spPr>
          <a:xfrm>
            <a:off x="5948254" y="1618977"/>
            <a:ext cx="8137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2FF64B1-4F9F-FFCF-62CC-71F707F7693D}"/>
              </a:ext>
            </a:extLst>
          </p:cNvPr>
          <p:cNvSpPr/>
          <p:nvPr/>
        </p:nvSpPr>
        <p:spPr>
          <a:xfrm>
            <a:off x="6762026" y="1358930"/>
            <a:ext cx="543862" cy="520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i="1" dirty="0">
                <a:solidFill>
                  <a:schemeClr val="dk1"/>
                </a:solidFill>
                <a:latin typeface="Cambria Math" panose="02040503050406030204" pitchFamily="18" charset="0"/>
              </a:rPr>
              <a:t>M</a:t>
            </a:r>
          </a:p>
        </p:txBody>
      </p:sp>
      <p:sp>
        <p:nvSpPr>
          <p:cNvPr id="21" name="Dreieck 20">
            <a:extLst>
              <a:ext uri="{FF2B5EF4-FFF2-40B4-BE49-F238E27FC236}">
                <a16:creationId xmlns:a16="http://schemas.microsoft.com/office/drawing/2014/main" id="{B19CB6BB-D45B-57A9-1B49-361913D2C60B}"/>
              </a:ext>
            </a:extLst>
          </p:cNvPr>
          <p:cNvSpPr/>
          <p:nvPr/>
        </p:nvSpPr>
        <p:spPr>
          <a:xfrm rot="5400000">
            <a:off x="7702674" y="1171340"/>
            <a:ext cx="1031920" cy="8952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b="1" i="1" dirty="0">
              <a:solidFill>
                <a:schemeClr val="dk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CFBAC13-FEA9-C7B8-5F4F-18914EE1B500}"/>
              </a:ext>
            </a:extLst>
          </p:cNvPr>
          <p:cNvCxnSpPr>
            <a:cxnSpLocks/>
            <a:stCxn id="18" idx="6"/>
            <a:endCxn id="21" idx="3"/>
          </p:cNvCxnSpPr>
          <p:nvPr/>
        </p:nvCxnSpPr>
        <p:spPr>
          <a:xfrm>
            <a:off x="7305888" y="1618977"/>
            <a:ext cx="4651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C2442442-3FD5-89A4-FB6C-F951CED3066C}"/>
                  </a:ext>
                </a:extLst>
              </p:cNvPr>
              <p:cNvSpPr txBox="1"/>
              <p:nvPr/>
            </p:nvSpPr>
            <p:spPr>
              <a:xfrm>
                <a:off x="7770996" y="1275758"/>
                <a:ext cx="458715" cy="694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C2442442-3FD5-89A4-FB6C-F951CED30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996" y="1275758"/>
                <a:ext cx="458715" cy="6948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83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Dold Anton</cp:lastModifiedBy>
  <cp:revision>1</cp:revision>
  <dcterms:created xsi:type="dcterms:W3CDTF">2022-05-19T09:05:51Z</dcterms:created>
  <dcterms:modified xsi:type="dcterms:W3CDTF">2022-06-29T16:12:33Z</dcterms:modified>
</cp:coreProperties>
</file>