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5999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 snapToObjects="1">
      <p:cViewPr>
        <p:scale>
          <a:sx n="125" d="100"/>
          <a:sy n="125" d="100"/>
        </p:scale>
        <p:origin x="72" y="-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9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1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9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2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3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22222" y="254463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6282124" y="2544637"/>
            <a:ext cx="1038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8215815" y="2544637"/>
            <a:ext cx="5891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8804940" y="2284591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9745588" y="2097001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9348802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E83B9E4-EB8B-6B28-0738-CACE6FC34EDA}"/>
              </a:ext>
            </a:extLst>
          </p:cNvPr>
          <p:cNvCxnSpPr>
            <a:cxnSpLocks/>
          </p:cNvCxnSpPr>
          <p:nvPr/>
        </p:nvCxnSpPr>
        <p:spPr>
          <a:xfrm>
            <a:off x="10709185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/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/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EE4817-E50A-7CCF-5B64-A5DC6BCC009C}"/>
              </a:ext>
            </a:extLst>
          </p:cNvPr>
          <p:cNvCxnSpPr>
            <a:cxnSpLocks/>
          </p:cNvCxnSpPr>
          <p:nvPr/>
        </p:nvCxnSpPr>
        <p:spPr>
          <a:xfrm>
            <a:off x="12041017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3AF4723-F589-2D46-BCD6-A5135202809F}"/>
              </a:ext>
            </a:extLst>
          </p:cNvPr>
          <p:cNvCxnSpPr>
            <a:cxnSpLocks/>
          </p:cNvCxnSpPr>
          <p:nvPr/>
        </p:nvCxnSpPr>
        <p:spPr>
          <a:xfrm>
            <a:off x="13401400" y="2544637"/>
            <a:ext cx="1292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reieck 31">
            <a:extLst>
              <a:ext uri="{FF2B5EF4-FFF2-40B4-BE49-F238E27FC236}">
                <a16:creationId xmlns:a16="http://schemas.microsoft.com/office/drawing/2014/main" id="{2BA2AB74-B454-B06E-CE4B-0429AADCCCEB}"/>
              </a:ext>
            </a:extLst>
          </p:cNvPr>
          <p:cNvSpPr/>
          <p:nvPr/>
        </p:nvSpPr>
        <p:spPr>
          <a:xfrm rot="16200000">
            <a:off x="9518951" y="3509549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/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/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B6E9B69-13FE-B59D-B3E6-19B3F8893274}"/>
              </a:ext>
            </a:extLst>
          </p:cNvPr>
          <p:cNvSpPr/>
          <p:nvPr/>
        </p:nvSpPr>
        <p:spPr>
          <a:xfrm>
            <a:off x="13685143" y="245054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98E7117C-E943-3C3E-282B-B22B342994F9}"/>
              </a:ext>
            </a:extLst>
          </p:cNvPr>
          <p:cNvCxnSpPr>
            <a:cxnSpLocks/>
            <a:stCxn id="15" idx="4"/>
            <a:endCxn id="32" idx="3"/>
          </p:cNvCxnSpPr>
          <p:nvPr/>
        </p:nvCxnSpPr>
        <p:spPr>
          <a:xfrm rot="5400000">
            <a:off x="11465524" y="1647566"/>
            <a:ext cx="1326645" cy="32925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A18F95D-89D1-6E73-DB52-184A133D5573}"/>
              </a:ext>
            </a:extLst>
          </p:cNvPr>
          <p:cNvCxnSpPr>
            <a:cxnSpLocks/>
            <a:endCxn id="45" idx="4"/>
          </p:cNvCxnSpPr>
          <p:nvPr/>
        </p:nvCxnSpPr>
        <p:spPr>
          <a:xfrm rot="10800000">
            <a:off x="4881964" y="2634638"/>
            <a:ext cx="4729139" cy="13410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B1642ED-1949-427D-046A-B1128F71CAFE}"/>
              </a:ext>
            </a:extLst>
          </p:cNvPr>
          <p:cNvSpPr/>
          <p:nvPr/>
        </p:nvSpPr>
        <p:spPr>
          <a:xfrm>
            <a:off x="4791963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8C22AB-AFEF-DFE8-1B79-469534715068}"/>
              </a:ext>
            </a:extLst>
          </p:cNvPr>
          <p:cNvSpPr/>
          <p:nvPr/>
        </p:nvSpPr>
        <p:spPr>
          <a:xfrm>
            <a:off x="6886975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B05B00A-85CE-7CC9-DFED-EABD11EE8764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6976975" y="2634637"/>
            <a:ext cx="2946" cy="136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/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BFDAA40-29F8-D7EA-3D2E-702404517FD4}"/>
              </a:ext>
            </a:extLst>
          </p:cNvPr>
          <p:cNvCxnSpPr>
            <a:cxnSpLocks/>
          </p:cNvCxnSpPr>
          <p:nvPr/>
        </p:nvCxnSpPr>
        <p:spPr>
          <a:xfrm flipV="1">
            <a:off x="2312276" y="2564524"/>
            <a:ext cx="1214673" cy="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9A590A6-AE44-0C51-6152-615D6DF00380}"/>
              </a:ext>
            </a:extLst>
          </p:cNvPr>
          <p:cNvSpPr/>
          <p:nvPr/>
        </p:nvSpPr>
        <p:spPr>
          <a:xfrm>
            <a:off x="2973470" y="247520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1A15B-CB3D-D64E-C1B9-D3AE2C023D7B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3059563" y="2655209"/>
            <a:ext cx="3907" cy="1222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/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/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/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AB7CC803-01D5-541D-30A7-2BE0FECA2B48}"/>
              </a:ext>
            </a:extLst>
          </p:cNvPr>
          <p:cNvSpPr txBox="1"/>
          <p:nvPr/>
        </p:nvSpPr>
        <p:spPr>
          <a:xfrm>
            <a:off x="4569993" y="245463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B3141C6-2AFA-2100-3504-C5A80F51B23F}"/>
              </a:ext>
            </a:extLst>
          </p:cNvPr>
          <p:cNvSpPr txBox="1"/>
          <p:nvPr/>
        </p:nvSpPr>
        <p:spPr>
          <a:xfrm>
            <a:off x="2783778" y="2507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B37A860-529A-323E-AA0F-05DA9B048070}"/>
              </a:ext>
            </a:extLst>
          </p:cNvPr>
          <p:cNvSpPr txBox="1"/>
          <p:nvPr/>
        </p:nvSpPr>
        <p:spPr>
          <a:xfrm>
            <a:off x="6608980" y="2442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/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/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/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/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/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/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/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none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/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/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/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de-DE" dirty="0"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  <a:blipFill>
                <a:blip r:embed="rId2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>
            <a:extLst>
              <a:ext uri="{FF2B5EF4-FFF2-40B4-BE49-F238E27FC236}">
                <a16:creationId xmlns:a16="http://schemas.microsoft.com/office/drawing/2014/main" id="{923F9B17-3327-856E-21F5-301140DE92EE}"/>
              </a:ext>
            </a:extLst>
          </p:cNvPr>
          <p:cNvSpPr/>
          <p:nvPr/>
        </p:nvSpPr>
        <p:spPr>
          <a:xfrm>
            <a:off x="8661153" y="1727654"/>
            <a:ext cx="4933992" cy="15052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/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𝑆𝑡𝑟𝑒𝑐𝑘𝑒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blipFill>
                <a:blip r:embed="rId24"/>
                <a:stretch>
                  <a:fillRect l="-7463" r="-597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298DB47-FE17-488F-85BF-12230FAF277F}"/>
                  </a:ext>
                </a:extLst>
              </p:cNvPr>
              <p:cNvSpPr/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298DB47-FE17-488F-85BF-12230FAF2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61F4140-541C-5B1F-AD6D-75F64C8FD10F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4422222" y="2544637"/>
            <a:ext cx="938082" cy="12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07C56D2-3FB7-6C00-172D-B317A7CFA335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255577" y="2555102"/>
            <a:ext cx="1293303" cy="2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C47B621-CB8F-BB8C-0CC8-5197FDDEFC4E}"/>
              </a:ext>
            </a:extLst>
          </p:cNvPr>
          <p:cNvCxnSpPr>
            <a:cxnSpLocks/>
          </p:cNvCxnSpPr>
          <p:nvPr/>
        </p:nvCxnSpPr>
        <p:spPr>
          <a:xfrm flipV="1">
            <a:off x="2312276" y="2564524"/>
            <a:ext cx="1214673" cy="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E251D32A-7216-9872-5952-00BBE74777C5}"/>
              </a:ext>
            </a:extLst>
          </p:cNvPr>
          <p:cNvSpPr/>
          <p:nvPr/>
        </p:nvSpPr>
        <p:spPr>
          <a:xfrm>
            <a:off x="2973470" y="247520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B1A603F-8581-47BD-C6D7-52D4F46EA24F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059563" y="2655209"/>
            <a:ext cx="3907" cy="1222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8D8B004-CC7A-3BF0-2136-08AB35E085A5}"/>
                  </a:ext>
                </a:extLst>
              </p:cNvPr>
              <p:cNvSpPr/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8D8B004-CC7A-3BF0-2136-08AB35E08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E73F7E8-DC30-07BE-E980-14AC90C68A3E}"/>
                  </a:ext>
                </a:extLst>
              </p:cNvPr>
              <p:cNvSpPr/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E73F7E8-DC30-07BE-E980-14AC90C68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457B839-F3DD-2CDE-5631-E8EEC8226E08}"/>
                  </a:ext>
                </a:extLst>
              </p:cNvPr>
              <p:cNvSpPr/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457B839-F3DD-2CDE-5631-E8EEC8226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6B7C4A26-0788-1300-E0B4-3E3BEDFD5A65}"/>
              </a:ext>
            </a:extLst>
          </p:cNvPr>
          <p:cNvSpPr txBox="1"/>
          <p:nvPr/>
        </p:nvSpPr>
        <p:spPr>
          <a:xfrm>
            <a:off x="2783778" y="2507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F8BCF3C-89FB-F557-BDF5-4A15B3B7A20A}"/>
                  </a:ext>
                </a:extLst>
              </p:cNvPr>
              <p:cNvSpPr/>
              <p:nvPr/>
            </p:nvSpPr>
            <p:spPr>
              <a:xfrm>
                <a:off x="6850510" y="2138353"/>
                <a:ext cx="4747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x-non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F8BCF3C-89FB-F557-BDF5-4A15B3B7A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10" y="2138353"/>
                <a:ext cx="474755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BDD8FB2-8A92-6779-6E1E-D4084D9E3CD1}"/>
                  </a:ext>
                </a:extLst>
              </p:cNvPr>
              <p:cNvSpPr/>
              <p:nvPr/>
            </p:nvSpPr>
            <p:spPr>
              <a:xfrm>
                <a:off x="5360304" y="225443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𝑺𝒈𝒆𝒔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BDD8FB2-8A92-6779-6E1E-D4084D9E3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04" y="2254432"/>
                <a:ext cx="895273" cy="605790"/>
              </a:xfrm>
              <a:prstGeom prst="rect">
                <a:avLst/>
              </a:prstGeom>
              <a:blipFill>
                <a:blip r:embed="rId8"/>
                <a:stretch>
                  <a:fillRect l="-5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18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Benutzerdefiniert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Dold Anton</cp:lastModifiedBy>
  <cp:revision>5</cp:revision>
  <dcterms:created xsi:type="dcterms:W3CDTF">2022-05-19T09:05:51Z</dcterms:created>
  <dcterms:modified xsi:type="dcterms:W3CDTF">2022-06-29T17:45:20Z</dcterms:modified>
</cp:coreProperties>
</file>