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8"/>
  </p:normalViewPr>
  <p:slideViewPr>
    <p:cSldViewPr snapToGrid="0" snapToObjects="1">
      <p:cViewPr varScale="1">
        <p:scale>
          <a:sx n="112" d="100"/>
          <a:sy n="112" d="100"/>
        </p:scale>
        <p:origin x="-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9610D-0AF7-06F8-F009-598DDD781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F5BD7B-660C-8F5E-4E44-D2694415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51A77-25EC-C667-3626-C2BB429E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A5637-55B7-9B6E-0142-AA7434C3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8F0A9-C79B-8B21-9482-391E808A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9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8E5FA-A23F-DEF7-4BF4-E802B098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DDFB2-080A-0AB9-2547-79B6466A0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E9E1A-8482-211D-9139-AB429315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A3129-DD4A-7239-4BA0-645A9B47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F0CDD-1978-39AE-6EA9-F5CC274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6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618C5A-4B9A-4147-A926-7B0172FB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0FE781-352F-3FEC-F76E-19EB378A1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837AD-3F43-8011-E7E5-7ACDDF6D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78F8ED-3AA7-47C2-F609-7C053069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1A26C5-B2E6-F61F-4724-89949DBF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1AB9E-615A-3820-5D96-14F0B8C8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E83E2-9D74-225F-FDC7-F2B1A2C4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96F45-7BD8-DD57-079A-00A642FB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65E1B-3923-AD4E-663C-20BBC398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A9FA8-C964-7A09-F11A-2253BA7B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A98AA-B92D-831B-5B12-D1E4144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A23544-52D5-BE2F-3EDF-3CAB64DA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16741-53C9-3914-22F9-7849CB04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282DB-6CC6-8C12-BC23-C069CB97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A24B1-B948-9B26-DF5D-9C5551B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54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4505E-D147-294E-F5F0-6230A2E0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A25F6-5262-4368-1BD4-D3902CE55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991D5F-E6CE-7D62-C576-A0081CCA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E0809A-2D88-E441-A4AF-7935DCCD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895B08-3792-D17E-CC1D-5E534A40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4E4858-BBD3-D591-F94A-EE86FD5E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40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50365-5E85-66DC-9D53-CEC3A368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2A0466-C280-70BC-B2CC-17337AD0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0EBB4-5D4C-B4BB-4FD2-FB55A030C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0CC631-CC67-27CD-308B-DFDEBB10B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C6091C-F684-780A-542A-C04AD6BB5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B4E316-55D5-D039-6C38-D3ABCC6B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9CE699-8C5F-3DA0-F6BE-626E3C0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7E7DDA-096B-5B46-E39E-ED3F63D9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91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394A2-CEA7-0AD0-2A64-4630F71A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2BDA7F-B1A8-C11B-F462-D38D6610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86A4A-4165-B191-E27E-E4EEB932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87C5D1-A4F9-7AC5-700A-72D684A0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46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F324A-B7FE-032F-76F8-3CAFF0F5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E16639-D380-A778-ABFF-C80EF4FA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FD729A-4EF2-D433-F838-6FB1A9B1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49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8CF72-3537-43D5-A9C2-7F355849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5D357-B726-EA9D-BDF0-CB298B55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9C93D5-DDCA-98A7-A7BC-37CCE3D0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860A59-D58E-D73B-1C39-577628B9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21DED2-65AE-BFC5-BB6E-37225248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488461-4227-93D3-2512-0FCF9516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7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872DC-7C90-3F5D-5C47-224B6979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A7264B-3B92-80D9-78E5-90DAFEA8F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12BB3E-C8EA-4782-E718-766B2589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79D8B6-AEB4-6C56-1C02-546E6EF8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E0AD71-B215-5974-B0B9-7BD63991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B3410-8A4F-BF47-64CF-D2390FB4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DE5BBC-5EC7-68E7-8393-FEB58362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85A4DF-7775-7A48-D741-1E68141F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F55B6-E3FF-BB93-993C-4A082C443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19D1-A2DF-FC48-ABCD-9003F82B8C2D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6E02A-C98A-D673-580C-566E894C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EF982-00CD-0348-210B-A1A4ADC6E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75EF-9D78-BE42-8815-4EA5B68A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AF7298-6CE9-79BD-9D19-C257F8C9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21" y="905521"/>
            <a:ext cx="6676187" cy="36748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0DDCC21-A9E8-0C73-EFEF-67FD93A940F7}"/>
              </a:ext>
            </a:extLst>
          </p:cNvPr>
          <p:cNvCxnSpPr>
            <a:cxnSpLocks/>
          </p:cNvCxnSpPr>
          <p:nvPr/>
        </p:nvCxnSpPr>
        <p:spPr>
          <a:xfrm>
            <a:off x="4674989" y="2050741"/>
            <a:ext cx="1255296" cy="381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2832E37-EE41-BD0B-5543-8EA09623688D}"/>
                  </a:ext>
                </a:extLst>
              </p:cNvPr>
              <p:cNvSpPr txBox="1"/>
              <p:nvPr/>
            </p:nvSpPr>
            <p:spPr>
              <a:xfrm>
                <a:off x="5393186" y="1963730"/>
                <a:ext cx="471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2832E37-EE41-BD0B-5543-8EA096236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186" y="1963730"/>
                <a:ext cx="4714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59D1F2A-42B3-9AD6-CEEA-91CE5A78E174}"/>
              </a:ext>
            </a:extLst>
          </p:cNvPr>
          <p:cNvCxnSpPr>
            <a:cxnSpLocks/>
          </p:cNvCxnSpPr>
          <p:nvPr/>
        </p:nvCxnSpPr>
        <p:spPr>
          <a:xfrm flipH="1" flipV="1">
            <a:off x="3929265" y="1828799"/>
            <a:ext cx="745724" cy="22194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04872EA-DCE8-3ED3-B8F5-6546FBB89704}"/>
                  </a:ext>
                </a:extLst>
              </p:cNvPr>
              <p:cNvSpPr txBox="1"/>
              <p:nvPr/>
            </p:nvSpPr>
            <p:spPr>
              <a:xfrm>
                <a:off x="4818504" y="1293465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04872EA-DCE8-3ED3-B8F5-6546FBB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04" y="1293465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9A33FBC-451C-14E3-E02B-45B59E4CA479}"/>
              </a:ext>
            </a:extLst>
          </p:cNvPr>
          <p:cNvCxnSpPr>
            <a:cxnSpLocks/>
          </p:cNvCxnSpPr>
          <p:nvPr/>
        </p:nvCxnSpPr>
        <p:spPr>
          <a:xfrm flipH="1" flipV="1">
            <a:off x="3863577" y="1976189"/>
            <a:ext cx="745724" cy="22194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0C96506-AB8A-3749-85FB-10D04012FCE6}"/>
                  </a:ext>
                </a:extLst>
              </p:cNvPr>
              <p:cNvSpPr txBox="1"/>
              <p:nvPr/>
            </p:nvSpPr>
            <p:spPr>
              <a:xfrm>
                <a:off x="3863577" y="1409732"/>
                <a:ext cx="63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0C96506-AB8A-3749-85FB-10D04012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77" y="1409732"/>
                <a:ext cx="6303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3E25F4E-0AD9-2A5B-741F-8ECCB7886DED}"/>
                  </a:ext>
                </a:extLst>
              </p:cNvPr>
              <p:cNvSpPr txBox="1"/>
              <p:nvPr/>
            </p:nvSpPr>
            <p:spPr>
              <a:xfrm>
                <a:off x="3795293" y="1976189"/>
                <a:ext cx="44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3E25F4E-0AD9-2A5B-741F-8ECCB7886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93" y="1976189"/>
                <a:ext cx="441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6F71EC9-8D27-9BBB-AD81-38F4AF9978E4}"/>
              </a:ext>
            </a:extLst>
          </p:cNvPr>
          <p:cNvCxnSpPr>
            <a:cxnSpLocks/>
          </p:cNvCxnSpPr>
          <p:nvPr/>
        </p:nvCxnSpPr>
        <p:spPr>
          <a:xfrm>
            <a:off x="4674989" y="2050741"/>
            <a:ext cx="13763" cy="13037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DA07E85-291D-B9E2-25F1-BD38EE69491D}"/>
                  </a:ext>
                </a:extLst>
              </p:cNvPr>
              <p:cNvSpPr txBox="1"/>
              <p:nvPr/>
            </p:nvSpPr>
            <p:spPr>
              <a:xfrm>
                <a:off x="4655479" y="2751904"/>
                <a:ext cx="44672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DA07E85-291D-B9E2-25F1-BD38EE69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79" y="2751904"/>
                <a:ext cx="446725" cy="391902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1C067F7-2233-9DC5-BB9D-556B351E50E8}"/>
                  </a:ext>
                </a:extLst>
              </p:cNvPr>
              <p:cNvSpPr txBox="1"/>
              <p:nvPr/>
            </p:nvSpPr>
            <p:spPr>
              <a:xfrm>
                <a:off x="6972580" y="2558298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1C067F7-2233-9DC5-BB9D-556B351E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80" y="2558298"/>
                <a:ext cx="4355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2E80ECB-7F50-065B-DFF1-25BD9ABCDE95}"/>
              </a:ext>
            </a:extLst>
          </p:cNvPr>
          <p:cNvCxnSpPr>
            <a:cxnSpLocks/>
          </p:cNvCxnSpPr>
          <p:nvPr/>
        </p:nvCxnSpPr>
        <p:spPr>
          <a:xfrm>
            <a:off x="6330183" y="2740326"/>
            <a:ext cx="1519229" cy="34223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4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3</cp:revision>
  <cp:lastPrinted>2022-05-21T15:16:46Z</cp:lastPrinted>
  <dcterms:created xsi:type="dcterms:W3CDTF">2022-05-21T08:20:50Z</dcterms:created>
  <dcterms:modified xsi:type="dcterms:W3CDTF">2022-05-21T18:28:07Z</dcterms:modified>
</cp:coreProperties>
</file>