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/>
    <p:restoredTop sz="96327"/>
  </p:normalViewPr>
  <p:slideViewPr>
    <p:cSldViewPr snapToGrid="0" snapToObjects="1">
      <p:cViewPr>
        <p:scale>
          <a:sx n="172" d="100"/>
          <a:sy n="172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5EEE2-ED47-F212-28D8-1B7B0A65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3569F0-DCC1-7FED-AD59-7A756599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BB8A3-5BB5-552E-4FBC-8A1A942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7981D-443E-3B5C-F0BE-3A21995F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77098-C7DD-4362-6656-74702143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BAC4D-6D29-DC90-1D5A-9E1683EE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D386B-E74A-B11C-7784-44C7CBB75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5D16A8-DFB7-A4EE-6E25-491E7F20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D2D30-F517-EC2A-9DE9-8101C2C2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823A3-DCDD-46BE-9E70-ED71AAC4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69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90BD8F-948C-8946-75E5-50FB93017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796C94-4D0D-67BE-B9E0-83C60B85A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593E-F4E7-3350-FC98-4ECF040A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5B7F9D-5426-B3A8-C7F2-42C86E98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01E7E-6E89-BFB8-A6FE-C4DFDFF3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3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1CA19-B9ED-94C3-69CA-07A8C1C8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8194D-489D-CC5C-6D23-EF30EB33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DEAF-64FC-1249-D04A-2F92F726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45826-CB0C-544A-063E-E2D9CF2D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9EBF4-53AB-675C-2510-8EF2AFC0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3A9C1-0233-85C6-9F88-250BB4EA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3A208D-6397-977F-93DB-56139309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7B2A8-E469-559B-F02F-A09764D0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E2780-28BE-8055-0BB7-F101C70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ACD65-1EB1-D453-7A5D-A42C7450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95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5594D-7A6F-97DF-3B3F-0733E63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1D489A-EFE8-D1A3-588C-3505DE047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302C7C-1099-204B-C668-E5DF806A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B8BEF1-B91B-67F7-14FC-D05E678A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CF166C-C9E3-7BA2-B8C6-C2549F6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9FC0DA-5AA0-C761-4DCA-7243DC97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6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1637D-1E40-EA18-6AFD-CF02B884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65993-AF43-3732-D3AC-275A30FB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57A61-BCA8-6A42-B066-EB87D8C3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3AF478-7A5E-6752-7D87-3496D39C9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62DEBC-98A5-7E06-25BC-1C84B277A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10BC94-1F84-E621-D164-34622582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019FAB-57BD-C2F7-E1D6-6AAE74D6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FA35AE-FDD1-4D32-BB40-558DC1E2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26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5CD2D-0A57-7FEF-D01B-7725674C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BF307A-6902-8ADA-1312-79E55CB9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4FA238-F3D4-9C00-4372-B0173F71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45F70A-2732-39FF-36EB-63D19815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1BCAC0-D6DB-9AFA-F141-56BF5B0F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D3D14B-E163-F4BC-2534-BBB027CF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883310-094C-9B24-1AD6-E332886F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51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5AAA-BC83-8760-F867-1676177D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3A66B-DD1E-9A08-6089-6AF66D30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8E7DDC-D250-34EB-B608-FFCBB7D67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DC83FA-2DFD-7933-E1EB-82532AA4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47144E-6A1F-5936-0DD2-3C26D5CB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1B7E80-2B79-9178-515A-833AE38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76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6A547-F986-EC72-6767-44E64873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7CDE7C-4D3F-538B-5539-8E3BCE38E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324DD-0177-6404-2824-B995BC51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D91B1-4D02-60D8-64CF-A33CB0E1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F949B4-CE6F-47E6-B320-81748771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D5E4B9-05F6-6CF9-18D2-2B4249DA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B2738F-7CF8-9D61-064E-790A8711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B08166-37C2-B458-0920-8C6D7047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6E253-4E7F-73A5-1081-9708F4D0F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05A8-290E-E949-A806-C401630298FE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40290-2DF3-4EBA-B2A8-2B42FB01A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A9A0AC-235A-793A-F1FA-DF473D459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88E5-9119-DB4D-BF84-73ECD924B9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422031-F465-9FBE-AD88-D001AB1AD277}"/>
              </a:ext>
            </a:extLst>
          </p:cNvPr>
          <p:cNvSpPr/>
          <p:nvPr/>
        </p:nvSpPr>
        <p:spPr>
          <a:xfrm>
            <a:off x="1946247" y="1661020"/>
            <a:ext cx="1543574" cy="755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1E8AB4-25E8-22CE-2A0C-C1AFCBE2BE65}"/>
              </a:ext>
            </a:extLst>
          </p:cNvPr>
          <p:cNvCxnSpPr>
            <a:stCxn id="4" idx="3"/>
          </p:cNvCxnSpPr>
          <p:nvPr/>
        </p:nvCxnSpPr>
        <p:spPr>
          <a:xfrm flipV="1">
            <a:off x="3489821" y="2038524"/>
            <a:ext cx="13170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C700729-A3A2-4DE1-0112-C075AA0C05CE}"/>
                  </a:ext>
                </a:extLst>
              </p:cNvPr>
              <p:cNvSpPr txBox="1"/>
              <p:nvPr/>
            </p:nvSpPr>
            <p:spPr>
              <a:xfrm>
                <a:off x="3871519" y="1661020"/>
                <a:ext cx="36072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2400"/>
                        <m:t>𝛼</m:t>
                      </m:r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C700729-A3A2-4DE1-0112-C075AA0C0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19" y="1661020"/>
                <a:ext cx="36072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reieck 9">
            <a:extLst>
              <a:ext uri="{FF2B5EF4-FFF2-40B4-BE49-F238E27FC236}">
                <a16:creationId xmlns:a16="http://schemas.microsoft.com/office/drawing/2014/main" id="{CA9FF34C-A3A2-888B-C403-2F5F5014B058}"/>
              </a:ext>
            </a:extLst>
          </p:cNvPr>
          <p:cNvSpPr/>
          <p:nvPr/>
        </p:nvSpPr>
        <p:spPr>
          <a:xfrm rot="5400000">
            <a:off x="4844453" y="1647872"/>
            <a:ext cx="646329" cy="72145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2800" i="1" dirty="0">
                <a:solidFill>
                  <a:schemeClr val="dk1"/>
                </a:solidFill>
                <a:latin typeface="Cambria Math" panose="02040503050406030204" pitchFamily="18" charset="0"/>
              </a:rPr>
              <a:t>i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EB3BDFB-8B99-BF65-F0DA-0B98F144530C}"/>
              </a:ext>
            </a:extLst>
          </p:cNvPr>
          <p:cNvCxnSpPr>
            <a:cxnSpLocks/>
          </p:cNvCxnSpPr>
          <p:nvPr/>
        </p:nvCxnSpPr>
        <p:spPr>
          <a:xfrm>
            <a:off x="5528343" y="2008599"/>
            <a:ext cx="956345" cy="2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D3F3883-41A7-1587-7AAD-9152FDF70DF6}"/>
                  </a:ext>
                </a:extLst>
              </p:cNvPr>
              <p:cNvSpPr txBox="1"/>
              <p:nvPr/>
            </p:nvSpPr>
            <p:spPr>
              <a:xfrm>
                <a:off x="5826153" y="1702212"/>
                <a:ext cx="36072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/>
                        <m:t>𝜙</m:t>
                      </m:r>
                    </m:oMath>
                  </m:oMathPara>
                </a14:m>
                <a:endParaRPr lang="x-none"/>
              </a:p>
              <a:p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D3F3883-41A7-1587-7AAD-9152FDF70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53" y="1702212"/>
                <a:ext cx="36072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A2BB0F6-C1AB-3816-9932-7C2030C08A36}"/>
                  </a:ext>
                </a:extLst>
              </p:cNvPr>
              <p:cNvSpPr txBox="1"/>
              <p:nvPr/>
            </p:nvSpPr>
            <p:spPr>
              <a:xfrm>
                <a:off x="2357308" y="2416029"/>
                <a:ext cx="360726" cy="566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𝑀𝑜𝑡𝑜𝑟</m:t>
                          </m:r>
                        </m:sub>
                      </m:sSub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A2BB0F6-C1AB-3816-9932-7C2030C0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08" y="2416029"/>
                <a:ext cx="360726" cy="566181"/>
              </a:xfrm>
              <a:prstGeom prst="rect">
                <a:avLst/>
              </a:prstGeom>
              <a:blipFill>
                <a:blip r:embed="rId4"/>
                <a:stretch>
                  <a:fillRect l="-20000" r="-1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303C5F9-8E31-E33C-6014-56D107A7ACD4}"/>
              </a:ext>
            </a:extLst>
          </p:cNvPr>
          <p:cNvCxnSpPr/>
          <p:nvPr/>
        </p:nvCxnSpPr>
        <p:spPr>
          <a:xfrm flipV="1">
            <a:off x="629174" y="2059738"/>
            <a:ext cx="13170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054F89-3FAB-5BC1-8832-45B550EB80B4}"/>
                  </a:ext>
                </a:extLst>
              </p:cNvPr>
              <p:cNvSpPr txBox="1"/>
              <p:nvPr/>
            </p:nvSpPr>
            <p:spPr>
              <a:xfrm>
                <a:off x="1107346" y="1731599"/>
                <a:ext cx="3607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054F89-3FAB-5BC1-8832-45B550EB8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46" y="1731599"/>
                <a:ext cx="36072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FBBF863B-AC9E-DE38-AC6A-3390A97A4C74}"/>
                  </a:ext>
                </a:extLst>
              </p:cNvPr>
              <p:cNvSpPr/>
              <p:nvPr/>
            </p:nvSpPr>
            <p:spPr>
              <a:xfrm>
                <a:off x="6484688" y="1707681"/>
                <a:ext cx="1245770" cy="630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 smtClean="0"/>
                          </m:ctrlPr>
                        </m:fPr>
                        <m:num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x-none"/>
                        <m:t>⋅</m:t>
                      </m:r>
                      <m:sSup>
                        <m:sSupPr>
                          <m:ctrlPr>
                            <a:rPr lang="x-none" i="1"/>
                          </m:ctrlPr>
                        </m:sSup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x-none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x-none"/>
              </a:p>
            </p:txBody>
          </p:sp>
        </mc:Choice>
        <mc:Fallback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FBBF863B-AC9E-DE38-AC6A-3390A97A4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88" y="1707681"/>
                <a:ext cx="1245770" cy="630090"/>
              </a:xfrm>
              <a:prstGeom prst="rect">
                <a:avLst/>
              </a:prstGeom>
              <a:blipFill>
                <a:blip r:embed="rId6"/>
                <a:stretch>
                  <a:fillRect t="-7692" b="-5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7597900-F2DC-5DB1-E22B-CF3B39F77A50}"/>
                  </a:ext>
                </a:extLst>
              </p:cNvPr>
              <p:cNvSpPr txBox="1"/>
              <p:nvPr/>
            </p:nvSpPr>
            <p:spPr>
              <a:xfrm>
                <a:off x="6746847" y="2351899"/>
                <a:ext cx="360726" cy="575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𝑊𝑖𝑝𝑝𝑒</m:t>
                          </m:r>
                        </m:sub>
                      </m:sSub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7597900-F2DC-5DB1-E22B-CF3B39F7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47" y="2351899"/>
                <a:ext cx="360726" cy="575414"/>
              </a:xfrm>
              <a:prstGeom prst="rect">
                <a:avLst/>
              </a:prstGeom>
              <a:blipFill>
                <a:blip r:embed="rId7"/>
                <a:stretch>
                  <a:fillRect l="-20690" r="-1379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5DCC724-4963-32C1-C208-995AA89895E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730458" y="2022726"/>
            <a:ext cx="960529" cy="14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C954739-E292-5604-F981-78D38298AEF7}"/>
                  </a:ext>
                </a:extLst>
              </p:cNvPr>
              <p:cNvSpPr txBox="1"/>
              <p:nvPr/>
            </p:nvSpPr>
            <p:spPr>
              <a:xfrm>
                <a:off x="7915011" y="1702212"/>
                <a:ext cx="36072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x-none"/>
              </a:p>
              <a:p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C954739-E292-5604-F981-78D38298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1" y="1702212"/>
                <a:ext cx="360726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9E7693D3-3564-331A-CCA9-E61D54455DA2}"/>
                  </a:ext>
                </a:extLst>
              </p:cNvPr>
              <p:cNvSpPr/>
              <p:nvPr/>
            </p:nvSpPr>
            <p:spPr>
              <a:xfrm>
                <a:off x="2072794" y="1727499"/>
                <a:ext cx="1301254" cy="664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240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x-non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x-none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24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x-none" sz="24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x-none" sz="24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x-none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x-none" sz="2400" i="1">
                    <a:latin typeface="Cambria Math" panose="02040503050406030204" pitchFamily="18" charset="0"/>
                  </a:rPr>
                  <a:t> </a:t>
                </a:r>
                <a:endParaRPr lang="x-none" sz="24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9E7693D3-3564-331A-CCA9-E61D54455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94" y="1727499"/>
                <a:ext cx="1301254" cy="664477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E5C83D0F-123C-E8D8-932F-1CF6228D228B}"/>
              </a:ext>
            </a:extLst>
          </p:cNvPr>
          <p:cNvSpPr txBox="1"/>
          <p:nvPr/>
        </p:nvSpPr>
        <p:spPr>
          <a:xfrm>
            <a:off x="1526799" y="1297078"/>
            <a:ext cx="6295936" cy="14512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19BFFC2-E9C5-31CE-B075-E5B931D3FBF9}"/>
                  </a:ext>
                </a:extLst>
              </p:cNvPr>
              <p:cNvSpPr txBox="1"/>
              <p:nvPr/>
            </p:nvSpPr>
            <p:spPr>
              <a:xfrm>
                <a:off x="4626528" y="976153"/>
                <a:ext cx="3607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19BFFC2-E9C5-31CE-B075-E5B931D3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28" y="976153"/>
                <a:ext cx="360726" cy="553998"/>
              </a:xfrm>
              <a:prstGeom prst="rect">
                <a:avLst/>
              </a:prstGeom>
              <a:blipFill>
                <a:blip r:embed="rId10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85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FECDC7-E617-04D4-13DC-CC6B4BA232EC}"/>
              </a:ext>
            </a:extLst>
          </p:cNvPr>
          <p:cNvSpPr/>
          <p:nvPr/>
        </p:nvSpPr>
        <p:spPr>
          <a:xfrm>
            <a:off x="1946247" y="1702211"/>
            <a:ext cx="1543574" cy="649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1C009BF-545B-8396-6926-EA125246CB9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89821" y="2027055"/>
            <a:ext cx="1317071" cy="11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08D8A4D-DCFC-C039-BD52-70616DB9D69A}"/>
                  </a:ext>
                </a:extLst>
              </p:cNvPr>
              <p:cNvSpPr txBox="1"/>
              <p:nvPr/>
            </p:nvSpPr>
            <p:spPr>
              <a:xfrm>
                <a:off x="3871519" y="1661020"/>
                <a:ext cx="36072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2400"/>
                        <m:t>𝛼</m:t>
                      </m:r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08D8A4D-DCFC-C039-BD52-70616DB9D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19" y="1661020"/>
                <a:ext cx="36072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reieck 6">
            <a:extLst>
              <a:ext uri="{FF2B5EF4-FFF2-40B4-BE49-F238E27FC236}">
                <a16:creationId xmlns:a16="http://schemas.microsoft.com/office/drawing/2014/main" id="{BA543A51-E230-EC70-0606-8F36AF7E33C9}"/>
              </a:ext>
            </a:extLst>
          </p:cNvPr>
          <p:cNvSpPr/>
          <p:nvPr/>
        </p:nvSpPr>
        <p:spPr>
          <a:xfrm rot="5400000">
            <a:off x="4844453" y="1647872"/>
            <a:ext cx="646329" cy="72145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2800" i="1" dirty="0">
                <a:solidFill>
                  <a:schemeClr val="dk1"/>
                </a:solidFill>
                <a:latin typeface="Cambria Math" panose="02040503050406030204" pitchFamily="18" charset="0"/>
              </a:rPr>
              <a:t>i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E2F4293-0819-EA19-BA1F-3208B449EE6B}"/>
              </a:ext>
            </a:extLst>
          </p:cNvPr>
          <p:cNvCxnSpPr>
            <a:cxnSpLocks/>
          </p:cNvCxnSpPr>
          <p:nvPr/>
        </p:nvCxnSpPr>
        <p:spPr>
          <a:xfrm>
            <a:off x="5528343" y="2008599"/>
            <a:ext cx="956345" cy="2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F89E850-3F21-734F-CEA6-C996312A3514}"/>
                  </a:ext>
                </a:extLst>
              </p:cNvPr>
              <p:cNvSpPr txBox="1"/>
              <p:nvPr/>
            </p:nvSpPr>
            <p:spPr>
              <a:xfrm>
                <a:off x="5826153" y="1702212"/>
                <a:ext cx="36072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/>
                        <m:t>𝜙</m:t>
                      </m:r>
                    </m:oMath>
                  </m:oMathPara>
                </a14:m>
                <a:endParaRPr lang="x-none"/>
              </a:p>
              <a:p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F89E850-3F21-734F-CEA6-C996312A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53" y="1702212"/>
                <a:ext cx="36072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C4A375-03B5-2276-B060-69F8B0632942}"/>
                  </a:ext>
                </a:extLst>
              </p:cNvPr>
              <p:cNvSpPr txBox="1"/>
              <p:nvPr/>
            </p:nvSpPr>
            <p:spPr>
              <a:xfrm>
                <a:off x="2105250" y="1797182"/>
                <a:ext cx="1333205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𝑀𝑜𝑡𝑜𝑟</m:t>
                          </m:r>
                        </m:sub>
                      </m:sSub>
                    </m:oMath>
                  </m:oMathPara>
                </a14:m>
                <a:endParaRPr lang="x-none" sz="240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5C4A375-03B5-2276-B060-69F8B0632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50" y="1797182"/>
                <a:ext cx="1333205" cy="38555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B96A507-1F91-EA68-5661-BBE701B305CF}"/>
              </a:ext>
            </a:extLst>
          </p:cNvPr>
          <p:cNvCxnSpPr/>
          <p:nvPr/>
        </p:nvCxnSpPr>
        <p:spPr>
          <a:xfrm flipV="1">
            <a:off x="629174" y="2059738"/>
            <a:ext cx="13170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F835C49-728B-2AA3-6E42-7F88FF857467}"/>
                  </a:ext>
                </a:extLst>
              </p:cNvPr>
              <p:cNvSpPr txBox="1"/>
              <p:nvPr/>
            </p:nvSpPr>
            <p:spPr>
              <a:xfrm>
                <a:off x="1144977" y="1745727"/>
                <a:ext cx="57857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F835C49-728B-2AA3-6E42-7F88FF85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77" y="1745727"/>
                <a:ext cx="5785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3B0B574B-50DD-23F4-F6A4-001C58FD61FC}"/>
              </a:ext>
            </a:extLst>
          </p:cNvPr>
          <p:cNvSpPr/>
          <p:nvPr/>
        </p:nvSpPr>
        <p:spPr>
          <a:xfrm>
            <a:off x="6484688" y="1707681"/>
            <a:ext cx="1245770" cy="630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A034AAE-C957-FF1A-80A1-DA1592A55F2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730458" y="2022726"/>
            <a:ext cx="960529" cy="14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EA43949-A03F-6BF8-2F54-E042AC4EB889}"/>
                  </a:ext>
                </a:extLst>
              </p:cNvPr>
              <p:cNvSpPr txBox="1"/>
              <p:nvPr/>
            </p:nvSpPr>
            <p:spPr>
              <a:xfrm>
                <a:off x="7915011" y="1702212"/>
                <a:ext cx="36072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x-none"/>
              </a:p>
              <a:p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EA43949-A03F-6BF8-2F54-E042AC4EB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1" y="1702212"/>
                <a:ext cx="36072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1A018F9D-B245-D9DB-FC3C-E46FD05EA9D5}"/>
              </a:ext>
            </a:extLst>
          </p:cNvPr>
          <p:cNvSpPr txBox="1"/>
          <p:nvPr/>
        </p:nvSpPr>
        <p:spPr>
          <a:xfrm>
            <a:off x="1690240" y="979714"/>
            <a:ext cx="6224772" cy="18728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AE82A99-9962-B73D-CC4B-D5BFD6B2A287}"/>
                  </a:ext>
                </a:extLst>
              </p:cNvPr>
              <p:cNvSpPr txBox="1"/>
              <p:nvPr/>
            </p:nvSpPr>
            <p:spPr>
              <a:xfrm>
                <a:off x="4771239" y="681308"/>
                <a:ext cx="3607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9AE82A99-9962-B73D-CC4B-D5BFD6B2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39" y="681308"/>
                <a:ext cx="360726" cy="553998"/>
              </a:xfrm>
              <a:prstGeom prst="rect">
                <a:avLst/>
              </a:prstGeom>
              <a:blipFill>
                <a:blip r:embed="rId7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1B178F0-172C-B558-7704-575CECDA6BDB}"/>
                  </a:ext>
                </a:extLst>
              </p:cNvPr>
              <p:cNvSpPr txBox="1"/>
              <p:nvPr/>
            </p:nvSpPr>
            <p:spPr>
              <a:xfrm>
                <a:off x="6536053" y="1784871"/>
                <a:ext cx="1089396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𝑊𝑖𝑝𝑝𝑒</m:t>
                          </m:r>
                        </m:sub>
                      </m:sSub>
                    </m:oMath>
                  </m:oMathPara>
                </a14:m>
                <a:endParaRPr lang="x-none" sz="240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1B178F0-172C-B558-7704-575CECDA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53" y="1784871"/>
                <a:ext cx="1089396" cy="397866"/>
              </a:xfrm>
              <a:prstGeom prst="rect">
                <a:avLst/>
              </a:prstGeom>
              <a:blipFill>
                <a:blip r:embed="rId8"/>
                <a:stretch>
                  <a:fillRect l="-8046" r="-5747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E5396D65-B542-E257-4C8A-EA320EEB4B1C}"/>
              </a:ext>
            </a:extLst>
          </p:cNvPr>
          <p:cNvSpPr txBox="1"/>
          <p:nvPr/>
        </p:nvSpPr>
        <p:spPr>
          <a:xfrm>
            <a:off x="1690238" y="1397728"/>
            <a:ext cx="4609897" cy="113548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6695846-A189-629B-E1E3-11D0BE08FDA1}"/>
                  </a:ext>
                </a:extLst>
              </p:cNvPr>
              <p:cNvSpPr txBox="1"/>
              <p:nvPr/>
            </p:nvSpPr>
            <p:spPr>
              <a:xfrm>
                <a:off x="3673782" y="1094839"/>
                <a:ext cx="360726" cy="566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𝐴𝑛𝑡𝑟𝑖𝑒𝑏</m:t>
                          </m:r>
                        </m:sub>
                      </m:sSub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6695846-A189-629B-E1E3-11D0BE08F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782" y="1094839"/>
                <a:ext cx="360726" cy="566181"/>
              </a:xfrm>
              <a:prstGeom prst="rect">
                <a:avLst/>
              </a:prstGeom>
              <a:blipFill>
                <a:blip r:embed="rId9"/>
                <a:stretch>
                  <a:fillRect l="-20690" r="-1586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65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3</cp:revision>
  <cp:lastPrinted>2022-05-21T10:25:54Z</cp:lastPrinted>
  <dcterms:created xsi:type="dcterms:W3CDTF">2022-05-21T10:03:51Z</dcterms:created>
  <dcterms:modified xsi:type="dcterms:W3CDTF">2022-05-21T15:09:37Z</dcterms:modified>
</cp:coreProperties>
</file>