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30"/>
    <p:restoredTop sz="96327"/>
  </p:normalViewPr>
  <p:slideViewPr>
    <p:cSldViewPr snapToGrid="0" snapToObjects="1">
      <p:cViewPr>
        <p:scale>
          <a:sx n="137" d="100"/>
          <a:sy n="137" d="100"/>
        </p:scale>
        <p:origin x="144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590D2-97CF-FD43-ABF4-942CB05BF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5F1425-3CD9-F94D-8D55-B63C0E9AB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E6BBC-4B88-DC40-9322-6DB1595F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FD660-7ABA-8742-857B-50A5DD32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8A0C1-965D-2E4A-BA60-2D8D538E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83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1746C-94C5-544B-914B-27254A80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011E2D-97E4-AB43-A23D-E165E0115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A2B607-FD9D-824E-9678-47A98F7BC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98483-6037-E44F-BF76-5FF9E9B2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5E055D-8CA9-0348-9032-4030B4C1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55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71F6E7-6CEF-C346-AAB6-DE4343CDB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A0335A-5B82-4744-9554-DE6C6AD2A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B1E035-B4DE-AF42-BDBA-B4E17AA1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29963D-9E9E-DB4F-8A82-FA851791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B7778-3A8B-904F-8334-43E051D1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50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4A102-3441-5E4B-9010-8A8EBF54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B1DE1-9874-4643-9C37-995A33F5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570B22-F05B-1140-81CC-BF8E3C35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B32AA-C62D-624E-8E7D-BD532282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1DA7EF-F44D-6A4B-9B2C-C54C9E20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74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ED99D6-DEEC-424C-81C4-17632FC3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B5710-9D0C-3B4A-9F85-BDA172EE3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DD94CD-579D-2B43-9513-20CB5737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443B70-DCE9-EF46-9420-D82641963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BF2633-A362-3E48-8BB9-F9037E80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48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E7374-FC8F-844B-B006-6F867E7B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EB7EF-7433-5F40-8245-534C9BAA1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7CB8E0-84B8-5246-8BC6-E92DD9C1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CD0074-3367-454C-AE3F-FF173A70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66193-CB48-B54C-ADC8-0AADC7A0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ACBA92-673B-7A4E-9CA4-699A1E4D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55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2FBD5-1D02-8D4E-8E74-4B998EDC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E6235D-16EE-BE46-9B11-A0338778E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2FDD18-FDC9-EA4F-BFEA-7EDCD353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0A638E-BB92-B54D-A1A2-4350A0024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5A57AB-2169-9849-BEEF-259A3CA5F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78B67F-083F-C347-8E2B-0C82C75D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F77566-77E1-114F-8230-42E0CE1D2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B03A96-6CA4-D147-9267-F43F22FF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19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7F6B4-F309-FD4D-AF1C-6CD02B97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94F653-D472-0643-BAB0-11AF73EF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1DAE74-6BC2-8B42-9805-46AA7D7B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210C04-0AAD-7240-804C-85D72968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2D23ED-427F-D242-A277-E752C9AF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B9E26E-E8D0-9241-9DE1-8C84600C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13F5E-42A4-DA4E-A783-705A21A2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59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730E8-6FA2-E94F-92CB-A4B56BBCC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AC65B-9E52-E04D-8879-9808A6649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BFE63F-2890-2749-A497-F2F1E0A12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DBB86-9075-0641-AFDD-9F909739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49E6CA-398C-A64D-A12D-1CD5D34E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726A0-DFC5-D641-AE1F-A2161D31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412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AD6C4-376D-1548-B681-6A66AC58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DB303AA-9157-5E49-9DB1-7EC82B21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A0D5F5-75AF-8E49-84BC-9B5B21431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836511-A6A5-F842-870B-CF3C35B1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0AD8DF-0D54-274D-87BD-B6CBFA99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2C3333-CE69-5C4E-9A21-188F8DEF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AD7502-424C-7749-9E8E-2C5B8F3C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1A3943-0CF4-804D-ADE9-E42FE229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2D065-4AFB-C64D-BEF2-8A961C038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1B995-9EF2-5541-827C-480CFDE82D08}" type="datetimeFigureOut">
              <a:rPr lang="de-DE" smtClean="0"/>
              <a:t>02.04.22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F4D24-5509-6840-B0F8-22B409080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C2D65-9613-5543-ADC3-CF8F3AB22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2B9AD-6EED-6748-8E56-B69E22C1DA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16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C5E92EA-3F95-D948-B412-8D20C56A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69" y="497822"/>
            <a:ext cx="3942578" cy="286190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EE201A-2B67-9A4A-865D-0DBF9E2B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477" y="349093"/>
            <a:ext cx="4450405" cy="3115284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DB0FDCB-0DB3-D942-80AB-15275D6DB6A6}"/>
              </a:ext>
            </a:extLst>
          </p:cNvPr>
          <p:cNvSpPr txBox="1"/>
          <p:nvPr/>
        </p:nvSpPr>
        <p:spPr>
          <a:xfrm>
            <a:off x="1903004" y="3612849"/>
            <a:ext cx="1077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gerade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F8401C9-3C62-D14B-8957-06C11C6D0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427" y="4235299"/>
            <a:ext cx="2794107" cy="219430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F9037A4-26B9-6A41-90C6-391FFD021AB4}"/>
              </a:ext>
            </a:extLst>
          </p:cNvPr>
          <p:cNvSpPr txBox="1"/>
          <p:nvPr/>
        </p:nvSpPr>
        <p:spPr>
          <a:xfrm>
            <a:off x="6638317" y="3429000"/>
            <a:ext cx="181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ausgelenkt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D626647-9F49-034C-B8B8-833562C0EBEF}"/>
              </a:ext>
            </a:extLst>
          </p:cNvPr>
          <p:cNvSpPr txBox="1"/>
          <p:nvPr/>
        </p:nvSpPr>
        <p:spPr>
          <a:xfrm>
            <a:off x="10176586" y="1959429"/>
            <a:ext cx="17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¼ Umdrehung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7A77CAB-3072-C244-8F21-052BFB305D7D}"/>
              </a:ext>
            </a:extLst>
          </p:cNvPr>
          <p:cNvSpPr txBox="1"/>
          <p:nvPr/>
        </p:nvSpPr>
        <p:spPr>
          <a:xfrm>
            <a:off x="9909012" y="3720509"/>
            <a:ext cx="189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Wingdings" pitchFamily="2" charset="2"/>
              </a:rPr>
              <a:t> ½  Umdrehung 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C7896F6-8148-F841-A0AA-612375F65F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6" y="4235299"/>
            <a:ext cx="5400121" cy="1969557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0A1167A-AD74-6F44-9729-D366D77B5BD6}"/>
              </a:ext>
            </a:extLst>
          </p:cNvPr>
          <p:cNvSpPr txBox="1"/>
          <p:nvPr/>
        </p:nvSpPr>
        <p:spPr>
          <a:xfrm>
            <a:off x="1488691" y="129867"/>
            <a:ext cx="76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rechts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7A8701C-A840-5042-9D50-4DC691949085}"/>
              </a:ext>
            </a:extLst>
          </p:cNvPr>
          <p:cNvSpPr txBox="1"/>
          <p:nvPr/>
        </p:nvSpPr>
        <p:spPr>
          <a:xfrm>
            <a:off x="7243855" y="15138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links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C92CF61-F66B-8042-832C-5F3F1D85B34B}"/>
              </a:ext>
            </a:extLst>
          </p:cNvPr>
          <p:cNvSpPr txBox="1"/>
          <p:nvPr/>
        </p:nvSpPr>
        <p:spPr>
          <a:xfrm>
            <a:off x="6438814" y="3898594"/>
            <a:ext cx="76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rechts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508F5A5-2BA5-BD4B-B259-D2D34F294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7752" y="4348356"/>
            <a:ext cx="2588260" cy="2078957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835CAC72-8C2B-CF43-8E81-4FE403728C88}"/>
              </a:ext>
            </a:extLst>
          </p:cNvPr>
          <p:cNvSpPr txBox="1"/>
          <p:nvPr/>
        </p:nvSpPr>
        <p:spPr>
          <a:xfrm>
            <a:off x="8665145" y="3925438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links</a:t>
            </a:r>
          </a:p>
        </p:txBody>
      </p:sp>
    </p:spTree>
    <p:extLst>
      <p:ext uri="{BB962C8B-B14F-4D97-AF65-F5344CB8AC3E}">
        <p14:creationId xmlns:p14="http://schemas.microsoft.com/office/powerpoint/2010/main" val="262710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1</cp:revision>
  <dcterms:created xsi:type="dcterms:W3CDTF">2022-04-02T12:34:24Z</dcterms:created>
  <dcterms:modified xsi:type="dcterms:W3CDTF">2022-04-02T12:41:56Z</dcterms:modified>
</cp:coreProperties>
</file>