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7EFCAF-78D6-2193-B053-80758403D9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46A6637-F2AB-0975-AB9D-7AD0D2FD6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D72FC6-57F7-2459-0D61-FB920F1FB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075F-7FDD-47A1-8980-F4A3A0F01244}" type="datetimeFigureOut">
              <a:rPr lang="de-DE" smtClean="0"/>
              <a:t>22.06.2022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EF2D1F-B60B-7997-F868-16418F74F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E23CE0-DB03-2676-6F1E-6DD8C2902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0EE2D-81FC-4749-838E-A0813225FB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9386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8DC2BA-158C-A5A6-2AB9-2B4947C13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60C908B-A43D-E910-C3D2-DF4FB3F4FE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41D4C6-0DF5-756C-C4B7-E5341C94E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075F-7FDD-47A1-8980-F4A3A0F01244}" type="datetimeFigureOut">
              <a:rPr lang="de-DE" smtClean="0"/>
              <a:t>22.06.2022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E8F8F7-4529-A21D-523B-E75E3B87D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F49540-2B5C-815B-FE50-897E3E426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0EE2D-81FC-4749-838E-A0813225FB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2357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CA8EC61-7E6C-4888-18FA-3726A9E61B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DF17F7A-84EB-2DE0-FF58-3FC196C3B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38B8D7-4F2C-56FE-30A5-6B88C1D2A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075F-7FDD-47A1-8980-F4A3A0F01244}" type="datetimeFigureOut">
              <a:rPr lang="de-DE" smtClean="0"/>
              <a:t>22.06.2022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A83F36-EB7D-EC6D-8F7C-44DDA4CBF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046C41-01F6-6EF3-7EA7-C3DD504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0EE2D-81FC-4749-838E-A0813225FB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3701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3CBA0A-1F50-2A41-B5AB-9D7CD3EE3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E06FE1-2521-C6A9-88DD-E56465A2C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E3780B-B3A4-EC66-112A-D6C3F6C1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075F-7FDD-47A1-8980-F4A3A0F01244}" type="datetimeFigureOut">
              <a:rPr lang="de-DE" smtClean="0"/>
              <a:t>22.06.2022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066ECC-CF6E-5136-BA8D-9F4B00881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034ABA-502F-A400-466E-5B693B867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0EE2D-81FC-4749-838E-A0813225FB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0979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86CF56-F4CE-6E0D-3B3D-2D79DEA0D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82AEED-7EF0-8DF1-0CEE-BB001FBC9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6457C7-CCF6-4CC6-7847-4E3171394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075F-7FDD-47A1-8980-F4A3A0F01244}" type="datetimeFigureOut">
              <a:rPr lang="de-DE" smtClean="0"/>
              <a:t>22.06.2022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DF334B-C8EF-1142-8B20-A1924C1A0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E3C32D-FFFC-9455-9435-AF1EE34D7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0EE2D-81FC-4749-838E-A0813225FB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7179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930052-7BF2-098D-E866-9012D5FE9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7BD1E7-6852-F4C5-F4DD-141C87CE00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4EF9E1-9E2A-99F3-B21A-9F8C714AE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977454E-04E4-EB91-7DD5-FB2812C3A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075F-7FDD-47A1-8980-F4A3A0F01244}" type="datetimeFigureOut">
              <a:rPr lang="de-DE" smtClean="0"/>
              <a:t>22.06.2022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CECEDD6-176C-02DB-AD70-F33349827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A663D18-E3B2-9CD2-3CF9-8EA5ACF59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0EE2D-81FC-4749-838E-A0813225FB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3556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EECC59-6316-D7E6-7AD8-6A1F967DC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8F88B63-36A1-D16C-0041-3DF4B7A54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FCC6CA0-2E8B-F2DF-D86A-86D05F851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8133C81-55B9-5EFF-794E-67EFE60E0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93CFE55-2A33-BDCE-00B8-9FF45A5F7F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8927DBF-EF11-3620-315F-1033D6088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075F-7FDD-47A1-8980-F4A3A0F01244}" type="datetimeFigureOut">
              <a:rPr lang="de-DE" smtClean="0"/>
              <a:t>22.06.2022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F9E6CE4-4562-3EA6-A57E-3FA84EC99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D2AECE1-73B6-A6F3-C8AD-68F6040FD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0EE2D-81FC-4749-838E-A0813225FB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3117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679555-60FE-668D-B0DE-43D1835BA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3AC582F-F51A-0A18-8AB2-1DCA8AC92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075F-7FDD-47A1-8980-F4A3A0F01244}" type="datetimeFigureOut">
              <a:rPr lang="de-DE" smtClean="0"/>
              <a:t>22.06.2022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69392E4-AD67-5852-4FA7-5DA9A8FA0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1531447-67A2-D1FD-0CBE-3C74FA972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0EE2D-81FC-4749-838E-A0813225FB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5284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5712E0F-27D2-40BF-E23C-372894285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075F-7FDD-47A1-8980-F4A3A0F01244}" type="datetimeFigureOut">
              <a:rPr lang="de-DE" smtClean="0"/>
              <a:t>22.06.2022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DBCA6C3-3C45-6499-1B08-0F7E9B231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34A0D4E-E28F-4E57-880A-1616609AC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0EE2D-81FC-4749-838E-A0813225FB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8787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93996B-6C9B-F96D-07DF-5182F65E7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B28C0E-9E72-C3A7-A66A-3ADB78283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A009D3-8CCA-3ADE-397B-8E3EFD6C2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857A804-8D1D-B0B2-229C-E5E319706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075F-7FDD-47A1-8980-F4A3A0F01244}" type="datetimeFigureOut">
              <a:rPr lang="de-DE" smtClean="0"/>
              <a:t>22.06.2022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30026BE-5AB2-AED4-934F-58DABF541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E24107D-E510-5D48-4438-F8DEF1AA1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0EE2D-81FC-4749-838E-A0813225FB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7410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B2E229-4E8D-AAE2-E398-231DE1C30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11856AC-3D91-8E60-8FAF-6553424756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5EA282F-002F-EA22-63ED-AD3BA74B4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5207F46-1A35-BDD7-28A7-2B78E23FD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D075F-7FDD-47A1-8980-F4A3A0F01244}" type="datetimeFigureOut">
              <a:rPr lang="de-DE" smtClean="0"/>
              <a:t>22.06.2022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61946D5-4EB7-06CE-31E6-57C5687F4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57BEBBF-5648-7AEF-E5FA-3C7CE1451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0EE2D-81FC-4749-838E-A0813225FB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1795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21270AC-16B0-80C2-FDB7-5E7734902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70F693-8840-9293-7F99-EB88BA1C7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8210EA-4710-23FE-23A9-8A68B19276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D075F-7FDD-47A1-8980-F4A3A0F01244}" type="datetimeFigureOut">
              <a:rPr lang="de-DE" smtClean="0"/>
              <a:t>22.06.2022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1A66D5-4CAA-0BE2-65F7-1C36DD137E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59771E-D917-5F33-EFC2-1B62D6F335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0EE2D-81FC-4749-838E-A0813225FB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1684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F2783A-B964-6EC1-D0C1-DD9855D82E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F325C22-D9B1-8893-0329-66E61C9FB8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723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0300921E-1272-E728-D0F2-CA6D792FAD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476" y="898683"/>
            <a:ext cx="11899048" cy="5738813"/>
          </a:xfrm>
        </p:spPr>
      </p:pic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2655F349-F93A-C852-9956-D8053DE8495B}"/>
              </a:ext>
            </a:extLst>
          </p:cNvPr>
          <p:cNvCxnSpPr>
            <a:cxnSpLocks/>
          </p:cNvCxnSpPr>
          <p:nvPr/>
        </p:nvCxnSpPr>
        <p:spPr>
          <a:xfrm flipH="1">
            <a:off x="7096125" y="1143000"/>
            <a:ext cx="4152900" cy="519112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881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24860E-A169-C35F-E51F-2408F10E0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27B80D-C555-4F48-BFB1-6BED78A2C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Tt</a:t>
            </a:r>
            <a:r>
              <a:rPr lang="de-DE" dirty="0"/>
              <a:t> = 0,06 s</a:t>
            </a:r>
          </a:p>
          <a:p>
            <a:r>
              <a:rPr lang="de-DE" dirty="0"/>
              <a:t>T1 =0,17 s</a:t>
            </a:r>
          </a:p>
          <a:p>
            <a:r>
              <a:rPr lang="de-DE" dirty="0"/>
              <a:t>Tu = 0,23 s</a:t>
            </a:r>
          </a:p>
          <a:p>
            <a:endParaRPr lang="de-DE" dirty="0"/>
          </a:p>
          <a:p>
            <a:r>
              <a:rPr lang="de-DE" dirty="0"/>
              <a:t>Delta </a:t>
            </a:r>
            <a:r>
              <a:rPr lang="de-DE" dirty="0" err="1"/>
              <a:t>xa</a:t>
            </a:r>
            <a:r>
              <a:rPr lang="de-DE" dirty="0"/>
              <a:t> = 0,2 m</a:t>
            </a:r>
          </a:p>
          <a:p>
            <a:r>
              <a:rPr lang="de-DE" dirty="0"/>
              <a:t>Delta t=  0,6s</a:t>
            </a:r>
            <a:br>
              <a:rPr lang="de-DE" dirty="0"/>
            </a:br>
            <a:endParaRPr lang="de-DE" dirty="0"/>
          </a:p>
          <a:p>
            <a:r>
              <a:rPr lang="de-DE" dirty="0" err="1"/>
              <a:t>Kis</a:t>
            </a:r>
            <a:r>
              <a:rPr lang="de-DE"/>
              <a:t> = 0,33 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792C08F-ACA4-50A9-1C7D-2D32ACAAA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743" y="2095500"/>
            <a:ext cx="4529057" cy="283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377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Breitbild</PresentationFormat>
  <Paragraphs>7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Anton</dc:creator>
  <cp:lastModifiedBy>Anton Dold</cp:lastModifiedBy>
  <cp:revision>2</cp:revision>
  <dcterms:created xsi:type="dcterms:W3CDTF">2022-06-07T10:21:43Z</dcterms:created>
  <dcterms:modified xsi:type="dcterms:W3CDTF">2022-06-22T19:44:01Z</dcterms:modified>
</cp:coreProperties>
</file>