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59997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 snapToObjects="1">
      <p:cViewPr>
        <p:scale>
          <a:sx n="100" d="100"/>
          <a:sy n="100" d="100"/>
        </p:scale>
        <p:origin x="58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122363"/>
            <a:ext cx="269998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3602038"/>
            <a:ext cx="269998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49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8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365125"/>
            <a:ext cx="7762444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365125"/>
            <a:ext cx="22837334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9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1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1709739"/>
            <a:ext cx="3104977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4589464"/>
            <a:ext cx="3104977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7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825625"/>
            <a:ext cx="1529988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825625"/>
            <a:ext cx="1529988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81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65126"/>
            <a:ext cx="31049774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1681163"/>
            <a:ext cx="15229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2505075"/>
            <a:ext cx="1522957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1681163"/>
            <a:ext cx="153045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2505075"/>
            <a:ext cx="1530457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94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27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2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987426"/>
            <a:ext cx="182248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987426"/>
            <a:ext cx="182248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36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365126"/>
            <a:ext cx="31049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825625"/>
            <a:ext cx="31049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6356351"/>
            <a:ext cx="12149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17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/>
              <p:nvPr/>
            </p:nvSpPr>
            <p:spPr>
              <a:xfrm>
                <a:off x="3526949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𝑹𝒙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49" y="2241742"/>
                <a:ext cx="895273" cy="60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/>
              <p:nvPr/>
            </p:nvSpPr>
            <p:spPr>
              <a:xfrm>
                <a:off x="5386851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51" y="2241742"/>
                <a:ext cx="895273" cy="60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32CF8A6-7C3B-75CE-5EE7-56A10C02FFA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422222" y="2544637"/>
            <a:ext cx="964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/>
              <p:nvPr/>
            </p:nvSpPr>
            <p:spPr>
              <a:xfrm>
                <a:off x="7320542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542" y="2241742"/>
                <a:ext cx="895273" cy="605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56A3295-63D2-91A4-ACFF-D6D2A8173B1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6282124" y="2544637"/>
            <a:ext cx="1038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964E12-4CAC-A4F5-F9C3-D623F88B1208}"/>
              </a:ext>
            </a:extLst>
          </p:cNvPr>
          <p:cNvCxnSpPr>
            <a:cxnSpLocks/>
            <a:stCxn id="33" idx="3"/>
            <a:endCxn id="18" idx="2"/>
          </p:cNvCxnSpPr>
          <p:nvPr/>
        </p:nvCxnSpPr>
        <p:spPr>
          <a:xfrm>
            <a:off x="8215815" y="2544637"/>
            <a:ext cx="5891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2FF64B1-4F9F-FFCF-62CC-71F707F7693D}"/>
              </a:ext>
            </a:extLst>
          </p:cNvPr>
          <p:cNvSpPr/>
          <p:nvPr/>
        </p:nvSpPr>
        <p:spPr>
          <a:xfrm>
            <a:off x="8804940" y="2284591"/>
            <a:ext cx="543862" cy="520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i="1" dirty="0">
                <a:latin typeface="Cambria Math" panose="02040503050406030204" pitchFamily="18" charset="0"/>
              </a:rPr>
              <a:t>M</a:t>
            </a:r>
          </a:p>
        </p:txBody>
      </p:sp>
      <p:sp>
        <p:nvSpPr>
          <p:cNvPr id="21" name="Dreieck 20">
            <a:extLst>
              <a:ext uri="{FF2B5EF4-FFF2-40B4-BE49-F238E27FC236}">
                <a16:creationId xmlns:a16="http://schemas.microsoft.com/office/drawing/2014/main" id="{B19CB6BB-D45B-57A9-1B49-361913D2C60B}"/>
              </a:ext>
            </a:extLst>
          </p:cNvPr>
          <p:cNvSpPr/>
          <p:nvPr/>
        </p:nvSpPr>
        <p:spPr>
          <a:xfrm rot="5400000">
            <a:off x="9745588" y="2097001"/>
            <a:ext cx="1031920" cy="8952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b="1" i="1" dirty="0">
              <a:latin typeface="Cambria Math" panose="02040503050406030204" pitchFamily="18" charset="0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CFBAC13-FEA9-C7B8-5F4F-18914EE1B500}"/>
              </a:ext>
            </a:extLst>
          </p:cNvPr>
          <p:cNvCxnSpPr>
            <a:cxnSpLocks/>
            <a:stCxn id="18" idx="6"/>
            <a:endCxn id="21" idx="3"/>
          </p:cNvCxnSpPr>
          <p:nvPr/>
        </p:nvCxnSpPr>
        <p:spPr>
          <a:xfrm>
            <a:off x="9348802" y="254463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/>
              <p:nvPr/>
            </p:nvSpPr>
            <p:spPr>
              <a:xfrm>
                <a:off x="9813911" y="2201418"/>
                <a:ext cx="458715" cy="694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911" y="2201418"/>
                <a:ext cx="458715" cy="694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E83B9E4-EB8B-6B28-0738-CACE6FC34EDA}"/>
              </a:ext>
            </a:extLst>
          </p:cNvPr>
          <p:cNvCxnSpPr>
            <a:cxnSpLocks/>
          </p:cNvCxnSpPr>
          <p:nvPr/>
        </p:nvCxnSpPr>
        <p:spPr>
          <a:xfrm>
            <a:off x="10709185" y="254463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C1EDE07-C644-A9B9-7148-93B70D5E8EEF}"/>
                  </a:ext>
                </a:extLst>
              </p:cNvPr>
              <p:cNvSpPr/>
              <p:nvPr/>
            </p:nvSpPr>
            <p:spPr>
              <a:xfrm>
                <a:off x="11145744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C1EDE07-C644-A9B9-7148-93B70D5E8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744" y="2241742"/>
                <a:ext cx="895273" cy="6057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9F884DE-51D6-AC6D-31EE-9D77DEDBD6B8}"/>
                  </a:ext>
                </a:extLst>
              </p:cNvPr>
              <p:cNvSpPr/>
              <p:nvPr/>
            </p:nvSpPr>
            <p:spPr>
              <a:xfrm>
                <a:off x="12506127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9F884DE-51D6-AC6D-31EE-9D77DEDBD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127" y="2241742"/>
                <a:ext cx="895273" cy="6057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FEE4817-E50A-7CCF-5B64-A5DC6BCC009C}"/>
              </a:ext>
            </a:extLst>
          </p:cNvPr>
          <p:cNvCxnSpPr>
            <a:cxnSpLocks/>
          </p:cNvCxnSpPr>
          <p:nvPr/>
        </p:nvCxnSpPr>
        <p:spPr>
          <a:xfrm>
            <a:off x="12041017" y="254463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3AF4723-F589-2D46-BCD6-A5135202809F}"/>
              </a:ext>
            </a:extLst>
          </p:cNvPr>
          <p:cNvCxnSpPr>
            <a:cxnSpLocks/>
          </p:cNvCxnSpPr>
          <p:nvPr/>
        </p:nvCxnSpPr>
        <p:spPr>
          <a:xfrm>
            <a:off x="13401400" y="2544637"/>
            <a:ext cx="12929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reieck 31">
            <a:extLst>
              <a:ext uri="{FF2B5EF4-FFF2-40B4-BE49-F238E27FC236}">
                <a16:creationId xmlns:a16="http://schemas.microsoft.com/office/drawing/2014/main" id="{2BA2AB74-B454-B06E-CE4B-0429AADCCCEB}"/>
              </a:ext>
            </a:extLst>
          </p:cNvPr>
          <p:cNvSpPr/>
          <p:nvPr/>
        </p:nvSpPr>
        <p:spPr>
          <a:xfrm rot="16200000">
            <a:off x="9518951" y="3509549"/>
            <a:ext cx="1031920" cy="8952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C4B7C31-1F53-9396-F33A-729342918B98}"/>
                  </a:ext>
                </a:extLst>
              </p:cNvPr>
              <p:cNvSpPr/>
              <p:nvPr/>
            </p:nvSpPr>
            <p:spPr>
              <a:xfrm>
                <a:off x="18079733" y="4636091"/>
                <a:ext cx="364202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C4B7C31-1F53-9396-F33A-72934291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733" y="4636091"/>
                <a:ext cx="364202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BA2BAA6-57F8-4F18-82BC-8BEAE3CA0C2C}"/>
                  </a:ext>
                </a:extLst>
              </p:cNvPr>
              <p:cNvSpPr txBox="1"/>
              <p:nvPr/>
            </p:nvSpPr>
            <p:spPr>
              <a:xfrm>
                <a:off x="9952024" y="3652831"/>
                <a:ext cx="449162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BA2BAA6-57F8-4F18-82BC-8BEAE3CA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024" y="3652831"/>
                <a:ext cx="449162" cy="8879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B6E9B69-13FE-B59D-B3E6-19B3F8893274}"/>
              </a:ext>
            </a:extLst>
          </p:cNvPr>
          <p:cNvSpPr/>
          <p:nvPr/>
        </p:nvSpPr>
        <p:spPr>
          <a:xfrm>
            <a:off x="13685143" y="245054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98E7117C-E943-3C3E-282B-B22B342994F9}"/>
              </a:ext>
            </a:extLst>
          </p:cNvPr>
          <p:cNvCxnSpPr>
            <a:cxnSpLocks/>
            <a:stCxn id="15" idx="4"/>
            <a:endCxn id="32" idx="3"/>
          </p:cNvCxnSpPr>
          <p:nvPr/>
        </p:nvCxnSpPr>
        <p:spPr>
          <a:xfrm rot="5400000">
            <a:off x="11465524" y="1647566"/>
            <a:ext cx="1326645" cy="32925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>
            <a:extLst>
              <a:ext uri="{FF2B5EF4-FFF2-40B4-BE49-F238E27FC236}">
                <a16:creationId xmlns:a16="http://schemas.microsoft.com/office/drawing/2014/main" id="{0A18F95D-89D1-6E73-DB52-184A133D5573}"/>
              </a:ext>
            </a:extLst>
          </p:cNvPr>
          <p:cNvCxnSpPr>
            <a:cxnSpLocks/>
            <a:endCxn id="45" idx="4"/>
          </p:cNvCxnSpPr>
          <p:nvPr/>
        </p:nvCxnSpPr>
        <p:spPr>
          <a:xfrm rot="10800000">
            <a:off x="4881964" y="2634638"/>
            <a:ext cx="4729139" cy="13410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B1642ED-1949-427D-046A-B1128F71CAFE}"/>
              </a:ext>
            </a:extLst>
          </p:cNvPr>
          <p:cNvSpPr/>
          <p:nvPr/>
        </p:nvSpPr>
        <p:spPr>
          <a:xfrm>
            <a:off x="4791963" y="24546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8C22AB-AFEF-DFE8-1B79-469534715068}"/>
              </a:ext>
            </a:extLst>
          </p:cNvPr>
          <p:cNvSpPr/>
          <p:nvPr/>
        </p:nvSpPr>
        <p:spPr>
          <a:xfrm>
            <a:off x="6886975" y="24546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B05B00A-85CE-7CC9-DFED-EABD11EE8764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6976975" y="2634637"/>
            <a:ext cx="2946" cy="1364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02A5882-9A19-674A-30CA-BA4D5402C39B}"/>
                  </a:ext>
                </a:extLst>
              </p:cNvPr>
              <p:cNvSpPr/>
              <p:nvPr/>
            </p:nvSpPr>
            <p:spPr>
              <a:xfrm>
                <a:off x="6552034" y="3130726"/>
                <a:ext cx="895273" cy="605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02A5882-9A19-674A-30CA-BA4D5402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034" y="3130726"/>
                <a:ext cx="895273" cy="6057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BFDAA40-29F8-D7EA-3D2E-702404517FD4}"/>
              </a:ext>
            </a:extLst>
          </p:cNvPr>
          <p:cNvCxnSpPr>
            <a:cxnSpLocks/>
          </p:cNvCxnSpPr>
          <p:nvPr/>
        </p:nvCxnSpPr>
        <p:spPr>
          <a:xfrm flipV="1">
            <a:off x="2312276" y="2564524"/>
            <a:ext cx="1214673" cy="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9A590A6-AE44-0C51-6152-615D6DF00380}"/>
              </a:ext>
            </a:extLst>
          </p:cNvPr>
          <p:cNvSpPr/>
          <p:nvPr/>
        </p:nvSpPr>
        <p:spPr>
          <a:xfrm>
            <a:off x="2973470" y="247520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1A15B-CB3D-D64E-C1B9-D3AE2C023D7B}"/>
              </a:ext>
            </a:extLst>
          </p:cNvPr>
          <p:cNvCxnSpPr>
            <a:cxnSpLocks/>
            <a:endCxn id="56" idx="4"/>
          </p:cNvCxnSpPr>
          <p:nvPr/>
        </p:nvCxnSpPr>
        <p:spPr>
          <a:xfrm flipV="1">
            <a:off x="3059563" y="2655209"/>
            <a:ext cx="3907" cy="1222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C0E7AF0-E03A-9474-8CD9-7E8C1927A560}"/>
                  </a:ext>
                </a:extLst>
              </p:cNvPr>
              <p:cNvSpPr/>
              <p:nvPr/>
            </p:nvSpPr>
            <p:spPr>
              <a:xfrm>
                <a:off x="2216378" y="2185770"/>
                <a:ext cx="689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C0E7AF0-E03A-9474-8CD9-7E8C1927A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78" y="2185770"/>
                <a:ext cx="689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40AF9B18-9199-5FE5-B79F-44F0AED96F4F}"/>
                  </a:ext>
                </a:extLst>
              </p:cNvPr>
              <p:cNvSpPr/>
              <p:nvPr/>
            </p:nvSpPr>
            <p:spPr>
              <a:xfrm>
                <a:off x="3031328" y="3098826"/>
                <a:ext cx="603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40AF9B18-9199-5FE5-B79F-44F0AED96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28" y="3098826"/>
                <a:ext cx="6037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249CA51-D49B-7CFC-9179-10470784D52C}"/>
                  </a:ext>
                </a:extLst>
              </p:cNvPr>
              <p:cNvSpPr/>
              <p:nvPr/>
            </p:nvSpPr>
            <p:spPr>
              <a:xfrm>
                <a:off x="4318686" y="2108677"/>
                <a:ext cx="70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249CA51-D49B-7CFC-9179-10470784D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86" y="2108677"/>
                <a:ext cx="709745" cy="369332"/>
              </a:xfrm>
              <a:prstGeom prst="rect">
                <a:avLst/>
              </a:prstGeom>
              <a:blipFill>
                <a:blip r:embed="rId1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>
            <a:extLst>
              <a:ext uri="{FF2B5EF4-FFF2-40B4-BE49-F238E27FC236}">
                <a16:creationId xmlns:a16="http://schemas.microsoft.com/office/drawing/2014/main" id="{AB7CC803-01D5-541D-30A7-2BE0FECA2B48}"/>
              </a:ext>
            </a:extLst>
          </p:cNvPr>
          <p:cNvSpPr txBox="1"/>
          <p:nvPr/>
        </p:nvSpPr>
        <p:spPr>
          <a:xfrm>
            <a:off x="4569993" y="245463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B3141C6-2AFA-2100-3504-C5A80F51B23F}"/>
              </a:ext>
            </a:extLst>
          </p:cNvPr>
          <p:cNvSpPr txBox="1"/>
          <p:nvPr/>
        </p:nvSpPr>
        <p:spPr>
          <a:xfrm>
            <a:off x="2783778" y="25076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B37A860-529A-323E-AA0F-05DA9B048070}"/>
              </a:ext>
            </a:extLst>
          </p:cNvPr>
          <p:cNvSpPr txBox="1"/>
          <p:nvPr/>
        </p:nvSpPr>
        <p:spPr>
          <a:xfrm>
            <a:off x="6608980" y="244261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A5B99042-F584-01F7-2960-1286A7F4E6BB}"/>
                  </a:ext>
                </a:extLst>
              </p:cNvPr>
              <p:cNvSpPr/>
              <p:nvPr/>
            </p:nvSpPr>
            <p:spPr>
              <a:xfrm>
                <a:off x="6047758" y="2138353"/>
                <a:ext cx="10465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A5B99042-F584-01F7-2960-1286A7F4E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58" y="2138353"/>
                <a:ext cx="10465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086A335B-F1B4-47E1-BA5D-243BF84760C7}"/>
                  </a:ext>
                </a:extLst>
              </p:cNvPr>
              <p:cNvSpPr/>
              <p:nvPr/>
            </p:nvSpPr>
            <p:spPr>
              <a:xfrm>
                <a:off x="6208164" y="2701516"/>
                <a:ext cx="10465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ist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086A335B-F1B4-47E1-BA5D-243BF8476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4" y="2701516"/>
                <a:ext cx="10465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B13F4605-EB24-F69A-723B-B5537B1DDAED}"/>
                  </a:ext>
                </a:extLst>
              </p:cNvPr>
              <p:cNvSpPr/>
              <p:nvPr/>
            </p:nvSpPr>
            <p:spPr>
              <a:xfrm>
                <a:off x="4365400" y="2773016"/>
                <a:ext cx="5602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ist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B13F4605-EB24-F69A-723B-B5537B1DD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00" y="2773016"/>
                <a:ext cx="560282" cy="338554"/>
              </a:xfrm>
              <a:prstGeom prst="rect">
                <a:avLst/>
              </a:prstGeom>
              <a:blipFill>
                <a:blip r:embed="rId1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EEDB7E9F-08F4-EDF0-607A-A8C0E694CBB6}"/>
                  </a:ext>
                </a:extLst>
              </p:cNvPr>
              <p:cNvSpPr/>
              <p:nvPr/>
            </p:nvSpPr>
            <p:spPr>
              <a:xfrm>
                <a:off x="8266670" y="2161061"/>
                <a:ext cx="399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EEDB7E9F-08F4-EDF0-607A-A8C0E694C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670" y="2161061"/>
                <a:ext cx="39914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699849B5-90BE-B03F-0217-04812CA529AC}"/>
                  </a:ext>
                </a:extLst>
              </p:cNvPr>
              <p:cNvSpPr txBox="1"/>
              <p:nvPr/>
            </p:nvSpPr>
            <p:spPr>
              <a:xfrm>
                <a:off x="9344099" y="21243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699849B5-90BE-B03F-0217-04812CA5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099" y="2124372"/>
                <a:ext cx="44037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87940341-068D-5338-BD93-728324D6D9CA}"/>
                  </a:ext>
                </a:extLst>
              </p:cNvPr>
              <p:cNvSpPr/>
              <p:nvPr/>
            </p:nvSpPr>
            <p:spPr>
              <a:xfrm>
                <a:off x="10722785" y="2144943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87940341-068D-5338-BD93-728324D6D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785" y="2144943"/>
                <a:ext cx="38080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87F09A8E-8B28-6E51-E521-7478D12B84D7}"/>
                  </a:ext>
                </a:extLst>
              </p:cNvPr>
              <p:cNvSpPr/>
              <p:nvPr/>
            </p:nvSpPr>
            <p:spPr>
              <a:xfrm>
                <a:off x="12025856" y="2185770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none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87F09A8E-8B28-6E51-E521-7478D12B8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856" y="2185770"/>
                <a:ext cx="3930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B08504E-D4A8-DCB7-9306-15F20B7C85CD}"/>
                  </a:ext>
                </a:extLst>
              </p:cNvPr>
              <p:cNvSpPr/>
              <p:nvPr/>
            </p:nvSpPr>
            <p:spPr>
              <a:xfrm>
                <a:off x="14100144" y="2161061"/>
                <a:ext cx="397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B08504E-D4A8-DCB7-9306-15F20B7C8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144" y="2161061"/>
                <a:ext cx="397993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B82A7E4A-B80A-C322-387A-FC73CACA1278}"/>
                  </a:ext>
                </a:extLst>
              </p:cNvPr>
              <p:cNvSpPr/>
              <p:nvPr/>
            </p:nvSpPr>
            <p:spPr>
              <a:xfrm>
                <a:off x="8318753" y="3541142"/>
                <a:ext cx="119122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𝑊𝑖𝑝𝑝𝑒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B82A7E4A-B80A-C322-387A-FC73CACA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753" y="3541142"/>
                <a:ext cx="1191224" cy="390748"/>
              </a:xfrm>
              <a:prstGeom prst="rect">
                <a:avLst/>
              </a:prstGeom>
              <a:blipFill>
                <a:blip r:embed="rId2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7479E3C-7A0B-A6FF-0E88-4E9E199506DC}"/>
                  </a:ext>
                </a:extLst>
              </p:cNvPr>
              <p:cNvSpPr/>
              <p:nvPr/>
            </p:nvSpPr>
            <p:spPr>
              <a:xfrm>
                <a:off x="9961322" y="3255954"/>
                <a:ext cx="2622619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br>
                  <a:rPr lang="de-DE" dirty="0"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𝑀𝑜𝑡𝑜𝑟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7479E3C-7A0B-A6FF-0E88-4E9E19950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322" y="3255954"/>
                <a:ext cx="2622619" cy="658514"/>
              </a:xfrm>
              <a:prstGeom prst="rect">
                <a:avLst/>
              </a:prstGeom>
              <a:blipFill>
                <a:blip r:embed="rId2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hteck 80">
            <a:extLst>
              <a:ext uri="{FF2B5EF4-FFF2-40B4-BE49-F238E27FC236}">
                <a16:creationId xmlns:a16="http://schemas.microsoft.com/office/drawing/2014/main" id="{923F9B17-3327-856E-21F5-301140DE92EE}"/>
              </a:ext>
            </a:extLst>
          </p:cNvPr>
          <p:cNvSpPr/>
          <p:nvPr/>
        </p:nvSpPr>
        <p:spPr>
          <a:xfrm>
            <a:off x="8661153" y="1727654"/>
            <a:ext cx="4933992" cy="15052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45075F84-FFA9-A55B-1CDE-66369CFF496A}"/>
                  </a:ext>
                </a:extLst>
              </p:cNvPr>
              <p:cNvSpPr txBox="1"/>
              <p:nvPr/>
            </p:nvSpPr>
            <p:spPr>
              <a:xfrm>
                <a:off x="11103594" y="1437707"/>
                <a:ext cx="84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𝑆𝑡𝑟𝑒𝑐𝑘𝑒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45075F84-FFA9-A55B-1CDE-66369CFF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594" y="1437707"/>
                <a:ext cx="840230" cy="276999"/>
              </a:xfrm>
              <a:prstGeom prst="rect">
                <a:avLst/>
              </a:prstGeom>
              <a:blipFill>
                <a:blip r:embed="rId24"/>
                <a:stretch>
                  <a:fillRect l="-7463" r="-597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83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1298DB47-FE17-488F-85BF-12230FAF277F}"/>
                  </a:ext>
                </a:extLst>
              </p:cNvPr>
              <p:cNvSpPr/>
              <p:nvPr/>
            </p:nvSpPr>
            <p:spPr>
              <a:xfrm>
                <a:off x="3526949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𝑹𝒙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1298DB47-FE17-488F-85BF-12230FAF2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49" y="2241742"/>
                <a:ext cx="895273" cy="60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61F4140-541C-5B1F-AD6D-75F64C8FD10F}"/>
              </a:ext>
            </a:extLst>
          </p:cNvPr>
          <p:cNvCxnSpPr>
            <a:cxnSpLocks/>
            <a:stCxn id="2" idx="3"/>
            <a:endCxn id="48" idx="1"/>
          </p:cNvCxnSpPr>
          <p:nvPr/>
        </p:nvCxnSpPr>
        <p:spPr>
          <a:xfrm>
            <a:off x="4422222" y="2544637"/>
            <a:ext cx="2255977" cy="12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07C56D2-3FB7-6C00-172D-B317A7CFA33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573472" y="2557327"/>
            <a:ext cx="21029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reieck 31">
            <a:extLst>
              <a:ext uri="{FF2B5EF4-FFF2-40B4-BE49-F238E27FC236}">
                <a16:creationId xmlns:a16="http://schemas.microsoft.com/office/drawing/2014/main" id="{0A49FFC3-D005-A489-6196-1AC5CC2B0262}"/>
              </a:ext>
            </a:extLst>
          </p:cNvPr>
          <p:cNvSpPr/>
          <p:nvPr/>
        </p:nvSpPr>
        <p:spPr>
          <a:xfrm rot="16200000">
            <a:off x="6438577" y="3536483"/>
            <a:ext cx="1031920" cy="8952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2A1EB4A6-24C0-0B16-FC99-0CC79B816759}"/>
                  </a:ext>
                </a:extLst>
              </p:cNvPr>
              <p:cNvSpPr txBox="1"/>
              <p:nvPr/>
            </p:nvSpPr>
            <p:spPr>
              <a:xfrm>
                <a:off x="6976354" y="3685686"/>
                <a:ext cx="449162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x-non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2A1EB4A6-24C0-0B16-FC99-0CC79B816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54" y="3685686"/>
                <a:ext cx="449162" cy="887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4">
            <a:extLst>
              <a:ext uri="{FF2B5EF4-FFF2-40B4-BE49-F238E27FC236}">
                <a16:creationId xmlns:a16="http://schemas.microsoft.com/office/drawing/2014/main" id="{ED8417F8-FA84-E1E5-49D8-52A3A93D802A}"/>
              </a:ext>
            </a:extLst>
          </p:cNvPr>
          <p:cNvSpPr/>
          <p:nvPr/>
        </p:nvSpPr>
        <p:spPr>
          <a:xfrm>
            <a:off x="8776208" y="247747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8FDD7819-F3CF-470C-B621-020A671B2B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96938" y="2544636"/>
            <a:ext cx="1469270" cy="1439621"/>
          </a:xfrm>
          <a:prstGeom prst="bentConnector3">
            <a:avLst>
              <a:gd name="adj1" fmla="val -4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41">
            <a:extLst>
              <a:ext uri="{FF2B5EF4-FFF2-40B4-BE49-F238E27FC236}">
                <a16:creationId xmlns:a16="http://schemas.microsoft.com/office/drawing/2014/main" id="{57A7748F-A7DB-09E2-A160-2E9E3529F7D7}"/>
              </a:ext>
            </a:extLst>
          </p:cNvPr>
          <p:cNvCxnSpPr>
            <a:cxnSpLocks/>
            <a:endCxn id="22" idx="4"/>
          </p:cNvCxnSpPr>
          <p:nvPr/>
        </p:nvCxnSpPr>
        <p:spPr>
          <a:xfrm rot="10800000">
            <a:off x="4881963" y="2634638"/>
            <a:ext cx="1634584" cy="13410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44">
            <a:extLst>
              <a:ext uri="{FF2B5EF4-FFF2-40B4-BE49-F238E27FC236}">
                <a16:creationId xmlns:a16="http://schemas.microsoft.com/office/drawing/2014/main" id="{441C0C23-10CD-6A2C-30A1-6B29D6D6BD86}"/>
              </a:ext>
            </a:extLst>
          </p:cNvPr>
          <p:cNvSpPr/>
          <p:nvPr/>
        </p:nvSpPr>
        <p:spPr>
          <a:xfrm>
            <a:off x="4791963" y="24546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C47B621-CB8F-BB8C-0CC8-5197FDDEFC4E}"/>
              </a:ext>
            </a:extLst>
          </p:cNvPr>
          <p:cNvCxnSpPr>
            <a:cxnSpLocks/>
          </p:cNvCxnSpPr>
          <p:nvPr/>
        </p:nvCxnSpPr>
        <p:spPr>
          <a:xfrm flipV="1">
            <a:off x="2312276" y="2564524"/>
            <a:ext cx="1214673" cy="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55">
            <a:extLst>
              <a:ext uri="{FF2B5EF4-FFF2-40B4-BE49-F238E27FC236}">
                <a16:creationId xmlns:a16="http://schemas.microsoft.com/office/drawing/2014/main" id="{E251D32A-7216-9872-5952-00BBE74777C5}"/>
              </a:ext>
            </a:extLst>
          </p:cNvPr>
          <p:cNvSpPr/>
          <p:nvPr/>
        </p:nvSpPr>
        <p:spPr>
          <a:xfrm>
            <a:off x="2973470" y="247520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B1A603F-8581-47BD-C6D7-52D4F46EA24F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3059563" y="2655209"/>
            <a:ext cx="3907" cy="1222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8D8B004-CC7A-3BF0-2136-08AB35E085A5}"/>
                  </a:ext>
                </a:extLst>
              </p:cNvPr>
              <p:cNvSpPr/>
              <p:nvPr/>
            </p:nvSpPr>
            <p:spPr>
              <a:xfrm>
                <a:off x="2216378" y="2185770"/>
                <a:ext cx="689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8D8B004-CC7A-3BF0-2136-08AB35E08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78" y="2185770"/>
                <a:ext cx="68999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E73F7E8-DC30-07BE-E980-14AC90C68A3E}"/>
                  </a:ext>
                </a:extLst>
              </p:cNvPr>
              <p:cNvSpPr/>
              <p:nvPr/>
            </p:nvSpPr>
            <p:spPr>
              <a:xfrm>
                <a:off x="3031328" y="3098826"/>
                <a:ext cx="603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E73F7E8-DC30-07BE-E980-14AC90C68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28" y="3098826"/>
                <a:ext cx="60375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7457B839-F3DD-2CDE-5631-E8EEC8226E08}"/>
                  </a:ext>
                </a:extLst>
              </p:cNvPr>
              <p:cNvSpPr/>
              <p:nvPr/>
            </p:nvSpPr>
            <p:spPr>
              <a:xfrm>
                <a:off x="4318686" y="2108677"/>
                <a:ext cx="70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7457B839-F3DD-2CDE-5631-E8EEC8226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86" y="2108677"/>
                <a:ext cx="7097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3D3E50A2-AA9C-4259-0A4C-C552D07230BD}"/>
              </a:ext>
            </a:extLst>
          </p:cNvPr>
          <p:cNvSpPr txBox="1"/>
          <p:nvPr/>
        </p:nvSpPr>
        <p:spPr>
          <a:xfrm>
            <a:off x="4569993" y="245463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B7C4A26-0788-1300-E0B4-3E3BEDFD5A65}"/>
              </a:ext>
            </a:extLst>
          </p:cNvPr>
          <p:cNvSpPr txBox="1"/>
          <p:nvPr/>
        </p:nvSpPr>
        <p:spPr>
          <a:xfrm>
            <a:off x="2783778" y="25076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660A8E19-1957-3F35-79C5-95DC3E1FF5F3}"/>
                  </a:ext>
                </a:extLst>
              </p:cNvPr>
              <p:cNvSpPr/>
              <p:nvPr/>
            </p:nvSpPr>
            <p:spPr>
              <a:xfrm>
                <a:off x="4365400" y="2773016"/>
                <a:ext cx="5602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ist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660A8E19-1957-3F35-79C5-95DC3E1FF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00" y="2773016"/>
                <a:ext cx="560282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F8BCF3C-89FB-F557-BDF5-4A15B3B7A20A}"/>
                  </a:ext>
                </a:extLst>
              </p:cNvPr>
              <p:cNvSpPr/>
              <p:nvPr/>
            </p:nvSpPr>
            <p:spPr>
              <a:xfrm>
                <a:off x="8984205" y="2164110"/>
                <a:ext cx="397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x-none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F8BCF3C-89FB-F557-BDF5-4A15B3B7A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205" y="2164110"/>
                <a:ext cx="39799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BEAFB768-17AF-74B2-C36B-47AA2B5E89F7}"/>
                  </a:ext>
                </a:extLst>
              </p:cNvPr>
              <p:cNvSpPr/>
              <p:nvPr/>
            </p:nvSpPr>
            <p:spPr>
              <a:xfrm>
                <a:off x="5238379" y="3568076"/>
                <a:ext cx="119122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𝑊𝑖𝑝𝑝𝑒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BEAFB768-17AF-74B2-C36B-47AA2B5E8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379" y="3568076"/>
                <a:ext cx="1191224" cy="390748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29EE8B88-AA02-05F6-B8B1-1968C135A2D9}"/>
                  </a:ext>
                </a:extLst>
              </p:cNvPr>
              <p:cNvSpPr/>
              <p:nvPr/>
            </p:nvSpPr>
            <p:spPr>
              <a:xfrm>
                <a:off x="6880948" y="3282888"/>
                <a:ext cx="2622619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br>
                  <a:rPr lang="de-DE" dirty="0"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𝑀𝑜𝑡𝑜𝑟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29EE8B88-AA02-05F6-B8B1-1968C135A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48" y="3282888"/>
                <a:ext cx="2622619" cy="658514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BDD8FB2-8A92-6779-6E1E-D4084D9E3CD1}"/>
                  </a:ext>
                </a:extLst>
              </p:cNvPr>
              <p:cNvSpPr/>
              <p:nvPr/>
            </p:nvSpPr>
            <p:spPr>
              <a:xfrm>
                <a:off x="6678199" y="225443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𝑺𝒈𝒆𝒔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BDD8FB2-8A92-6779-6E1E-D4084D9E3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199" y="2254432"/>
                <a:ext cx="895273" cy="605790"/>
              </a:xfrm>
              <a:prstGeom prst="rect">
                <a:avLst/>
              </a:prstGeom>
              <a:blipFill>
                <a:blip r:embed="rId11"/>
                <a:stretch>
                  <a:fillRect l="-60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18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Benutzerdefiniert</PresentationFormat>
  <Paragraphs>39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Dold Anton</cp:lastModifiedBy>
  <cp:revision>4</cp:revision>
  <dcterms:created xsi:type="dcterms:W3CDTF">2022-05-19T09:05:51Z</dcterms:created>
  <dcterms:modified xsi:type="dcterms:W3CDTF">2022-06-29T16:56:40Z</dcterms:modified>
</cp:coreProperties>
</file>