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F01769-53DE-4B55-8E89-70C937FB6A3D}" v="5" dt="2022-05-24T16:04:49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0" d="100"/>
          <a:sy n="300" d="100"/>
        </p:scale>
        <p:origin x="-3936" y="-4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Dold" userId="a4e276a3-a4f8-44e4-be5f-ecc741bb8801" providerId="ADAL" clId="{EBF01769-53DE-4B55-8E89-70C937FB6A3D}"/>
    <pc:docChg chg="undo custSel modSld">
      <pc:chgData name="Anton Dold" userId="a4e276a3-a4f8-44e4-be5f-ecc741bb8801" providerId="ADAL" clId="{EBF01769-53DE-4B55-8E89-70C937FB6A3D}" dt="2022-05-24T16:04:49.914" v="34" actId="164"/>
      <pc:docMkLst>
        <pc:docMk/>
      </pc:docMkLst>
      <pc:sldChg chg="addSp delSp modSp mod">
        <pc:chgData name="Anton Dold" userId="a4e276a3-a4f8-44e4-be5f-ecc741bb8801" providerId="ADAL" clId="{EBF01769-53DE-4B55-8E89-70C937FB6A3D}" dt="2022-05-24T16:04:49.914" v="34" actId="164"/>
        <pc:sldMkLst>
          <pc:docMk/>
          <pc:sldMk cId="3777790626" sldId="257"/>
        </pc:sldMkLst>
        <pc:spChg chg="mod">
          <ac:chgData name="Anton Dold" userId="a4e276a3-a4f8-44e4-be5f-ecc741bb8801" providerId="ADAL" clId="{EBF01769-53DE-4B55-8E89-70C937FB6A3D}" dt="2022-05-24T16:04:49.914" v="34" actId="164"/>
          <ac:spMkLst>
            <pc:docMk/>
            <pc:sldMk cId="3777790626" sldId="257"/>
            <ac:spMk id="31" creationId="{FE2D86CD-10D7-3676-7E5C-7D363636436B}"/>
          </ac:spMkLst>
        </pc:spChg>
        <pc:spChg chg="mod">
          <ac:chgData name="Anton Dold" userId="a4e276a3-a4f8-44e4-be5f-ecc741bb8801" providerId="ADAL" clId="{EBF01769-53DE-4B55-8E89-70C937FB6A3D}" dt="2022-05-24T16:04:49.914" v="34" actId="164"/>
          <ac:spMkLst>
            <pc:docMk/>
            <pc:sldMk cId="3777790626" sldId="257"/>
            <ac:spMk id="32" creationId="{8CB23BB1-1FE0-03E6-9AD0-7467A17CB8B7}"/>
          </ac:spMkLst>
        </pc:spChg>
        <pc:spChg chg="add mod">
          <ac:chgData name="Anton Dold" userId="a4e276a3-a4f8-44e4-be5f-ecc741bb8801" providerId="ADAL" clId="{EBF01769-53DE-4B55-8E89-70C937FB6A3D}" dt="2022-05-24T16:04:49.914" v="34" actId="164"/>
          <ac:spMkLst>
            <pc:docMk/>
            <pc:sldMk cId="3777790626" sldId="257"/>
            <ac:spMk id="33" creationId="{C79484E2-B171-291E-64F6-BC8C568F807C}"/>
          </ac:spMkLst>
        </pc:spChg>
        <pc:spChg chg="add mod">
          <ac:chgData name="Anton Dold" userId="a4e276a3-a4f8-44e4-be5f-ecc741bb8801" providerId="ADAL" clId="{EBF01769-53DE-4B55-8E89-70C937FB6A3D}" dt="2022-05-24T16:04:49.914" v="34" actId="164"/>
          <ac:spMkLst>
            <pc:docMk/>
            <pc:sldMk cId="3777790626" sldId="257"/>
            <ac:spMk id="34" creationId="{4788DD7A-B39E-AE73-9276-29E900670A7B}"/>
          </ac:spMkLst>
        </pc:spChg>
        <pc:spChg chg="add del">
          <ac:chgData name="Anton Dold" userId="a4e276a3-a4f8-44e4-be5f-ecc741bb8801" providerId="ADAL" clId="{EBF01769-53DE-4B55-8E89-70C937FB6A3D}" dt="2022-05-24T16:03:36.462" v="18" actId="22"/>
          <ac:spMkLst>
            <pc:docMk/>
            <pc:sldMk cId="3777790626" sldId="257"/>
            <ac:spMk id="36" creationId="{B748B1A5-486F-A25F-50D6-EBD342C74B1A}"/>
          </ac:spMkLst>
        </pc:spChg>
        <pc:spChg chg="add del">
          <ac:chgData name="Anton Dold" userId="a4e276a3-a4f8-44e4-be5f-ecc741bb8801" providerId="ADAL" clId="{EBF01769-53DE-4B55-8E89-70C937FB6A3D}" dt="2022-05-24T16:03:41.707" v="20" actId="478"/>
          <ac:spMkLst>
            <pc:docMk/>
            <pc:sldMk cId="3777790626" sldId="257"/>
            <ac:spMk id="38" creationId="{8F0F108C-EE56-2B69-8724-1F2FB0355C5C}"/>
          </ac:spMkLst>
        </pc:spChg>
        <pc:spChg chg="add mod">
          <ac:chgData name="Anton Dold" userId="a4e276a3-a4f8-44e4-be5f-ecc741bb8801" providerId="ADAL" clId="{EBF01769-53DE-4B55-8E89-70C937FB6A3D}" dt="2022-05-24T16:04:49.914" v="34" actId="164"/>
          <ac:spMkLst>
            <pc:docMk/>
            <pc:sldMk cId="3777790626" sldId="257"/>
            <ac:spMk id="39" creationId="{691772BA-F426-3085-9670-A5CF8B11D939}"/>
          </ac:spMkLst>
        </pc:spChg>
        <pc:spChg chg="add mod">
          <ac:chgData name="Anton Dold" userId="a4e276a3-a4f8-44e4-be5f-ecc741bb8801" providerId="ADAL" clId="{EBF01769-53DE-4B55-8E89-70C937FB6A3D}" dt="2022-05-24T16:04:49.914" v="34" actId="164"/>
          <ac:spMkLst>
            <pc:docMk/>
            <pc:sldMk cId="3777790626" sldId="257"/>
            <ac:spMk id="40" creationId="{B3D7C520-EE81-641D-E37E-BC672799FAAE}"/>
          </ac:spMkLst>
        </pc:spChg>
        <pc:grpChg chg="mod">
          <ac:chgData name="Anton Dold" userId="a4e276a3-a4f8-44e4-be5f-ecc741bb8801" providerId="ADAL" clId="{EBF01769-53DE-4B55-8E89-70C937FB6A3D}" dt="2022-05-24T16:04:49.914" v="34" actId="164"/>
          <ac:grpSpMkLst>
            <pc:docMk/>
            <pc:sldMk cId="3777790626" sldId="257"/>
            <ac:grpSpMk id="26" creationId="{0D850E6C-DC99-9E9A-6BCB-275804953068}"/>
          </ac:grpSpMkLst>
        </pc:grpChg>
        <pc:grpChg chg="add mod">
          <ac:chgData name="Anton Dold" userId="a4e276a3-a4f8-44e4-be5f-ecc741bb8801" providerId="ADAL" clId="{EBF01769-53DE-4B55-8E89-70C937FB6A3D}" dt="2022-05-24T16:04:49.914" v="34" actId="164"/>
          <ac:grpSpMkLst>
            <pc:docMk/>
            <pc:sldMk cId="3777790626" sldId="257"/>
            <ac:grpSpMk id="41" creationId="{2A607B3D-C70C-FAD1-1CAA-76B4F372A9F2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E57EE-30A5-2146-769E-84C589DE1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12365D-D890-9311-9C75-94FCF6395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2E3F4D-D39D-B41F-0410-D8FC12D6D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90F4-FCBD-4377-BED4-FEBC8AB7F615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983564-18FD-438D-0033-1B7AC674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F3C7E1-D8D5-A3B2-871D-89B7B00D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307D-3EC6-474C-9486-5D77A5BE3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7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10280C-2491-5CE9-E0E7-F13010F8B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1BFBC9-5926-F6C1-263E-0588546F0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6A37CF-2477-494B-A31A-4EA1BE7AE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90F4-FCBD-4377-BED4-FEBC8AB7F615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0BCBD2-BFC6-B62C-7B3B-64957992E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FA7ECF-F105-4DB7-B0C6-FFC78819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307D-3EC6-474C-9486-5D77A5BE3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9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ECBFCD-BA31-791D-E094-BAB3970FD5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F8E1D58-7ECC-99C6-49C3-97D4CD392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603E00-1885-1934-3BF7-6633D8B5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90F4-FCBD-4377-BED4-FEBC8AB7F615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42F341-6129-0E75-AA3F-3313528F5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AD698-CF01-00AD-11FC-B657A3E9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307D-3EC6-474C-9486-5D77A5BE3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79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E1D51-D7B5-5FE2-C917-B5D3D529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B3CDB1-605B-D887-048D-F33A676F9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5DFBCF-FB76-C1DF-DA91-2D6554B2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90F4-FCBD-4377-BED4-FEBC8AB7F615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EA61DD-7B6C-2CF3-C7F3-FDF9DD90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5227DF-FA4F-1B4E-ECB4-82DECE11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307D-3EC6-474C-9486-5D77A5BE3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31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AA4FF-919F-3B9A-E9CB-6CEEB6575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59F383-4D23-37DD-05FC-4C5B1B157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A55C3E-52D8-BB30-7823-7FA15AFEA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90F4-FCBD-4377-BED4-FEBC8AB7F615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339DB8-F103-AA28-EEDA-30D5D931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080AF9-0134-5686-E6BF-26C05026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307D-3EC6-474C-9486-5D77A5BE3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49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DD4B5-B3E8-7FF1-8CAC-7E15D16B7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57A77A-E8EF-F6AE-9A1F-824D86597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1FD117-2775-1AA0-AAD6-872E9CC8F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CA2E16-393E-61D0-3EEF-D72D7180A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90F4-FCBD-4377-BED4-FEBC8AB7F615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058919-0945-8F4F-ED5C-40C54095F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D77234-5C2F-2707-9AAB-2AFB2846B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307D-3EC6-474C-9486-5D77A5BE3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02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845AB-891B-2AD1-0CF9-29F6CD53D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711635-DBD8-0D1A-44BE-BD3CF5617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AC528B-4292-DE55-D614-6F5FFA3FA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09606C-3DAF-F33D-63DC-886EF1814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CEEA256-2CC6-F9C2-A9DF-DE69F770F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3BC7E73-5DDD-1680-58CB-091D9B07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90F4-FCBD-4377-BED4-FEBC8AB7F615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4107DFF-8EC8-48A4-8985-67B400199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04DE4A-92E2-BC52-63DF-98195D5B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307D-3EC6-474C-9486-5D77A5BE3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95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B5703-0AD5-4556-2266-548A8937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3C9787-46A6-9816-1874-AA3D34B2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90F4-FCBD-4377-BED4-FEBC8AB7F615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8BEFAB-FFAA-FBD7-ACB6-F5EBFFB27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4D64B-A0CB-A6A8-09DE-1F47C6FE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307D-3EC6-474C-9486-5D77A5BE3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80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59B6FF8-2CDA-D354-0434-2F95AC940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90F4-FCBD-4377-BED4-FEBC8AB7F615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C6FB98D-5D6D-E890-C8D9-31A918E4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115C47-EB1D-EC0B-D976-20E1E969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307D-3EC6-474C-9486-5D77A5BE3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26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33AF6-7141-7982-540D-DF197635F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52240F-BB09-1915-75A5-B8A1A20DB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15B25F-1DD2-A6D2-98E0-C66BED37D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575E96-2774-8EB9-20AF-66BBA0F5B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90F4-FCBD-4377-BED4-FEBC8AB7F615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D34784-2A53-E638-4DE4-3CF2BF6F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E57BE8-BACC-ABD1-F9DE-EFFAE0289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307D-3EC6-474C-9486-5D77A5BE3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7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34B4A5-4222-7E61-955F-01A0C2BD3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00905F1-E978-E0C4-64C1-96A1A0D09E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9EE2AF-A385-6E8B-8CC7-5D8E93E14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28CD63-4698-2E5B-CEAA-2D7449A8A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90F4-FCBD-4377-BED4-FEBC8AB7F615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6BA82E-218A-531F-A9F2-120E51119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109A02-75FC-8237-1698-D7FEC6BB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307D-3EC6-474C-9486-5D77A5BE3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36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BD4FD0D-1E16-75F7-BC5B-542AA11F2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DE3ABB-AE2E-E40B-38CA-719F4D602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245AD7-DBEF-9B32-0791-0CAADEF8B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B90F4-FCBD-4377-BED4-FEBC8AB7F615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98AABF-4776-4077-1A37-CC18321F8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7CFBBD-B0EA-0FFE-D2C3-2770CE971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C307D-3EC6-474C-9486-5D77A5BE3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56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64BF29-DD70-F097-BC6B-EA70C727A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79D5FF-7026-6B88-E25F-B91E108951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17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77F82D-C4B9-EE60-F8B2-9AC2ADBA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2A607B3D-C70C-FAD1-1CAA-76B4F372A9F2}"/>
              </a:ext>
            </a:extLst>
          </p:cNvPr>
          <p:cNvGrpSpPr/>
          <p:nvPr/>
        </p:nvGrpSpPr>
        <p:grpSpPr>
          <a:xfrm>
            <a:off x="2357045" y="2617999"/>
            <a:ext cx="3013225" cy="1351232"/>
            <a:chOff x="2357045" y="2617999"/>
            <a:chExt cx="3013225" cy="1351232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0D850E6C-DC99-9E9A-6BCB-275804953068}"/>
                </a:ext>
              </a:extLst>
            </p:cNvPr>
            <p:cNvGrpSpPr/>
            <p:nvPr/>
          </p:nvGrpSpPr>
          <p:grpSpPr>
            <a:xfrm>
              <a:off x="2450020" y="2617999"/>
              <a:ext cx="2842705" cy="1254663"/>
              <a:chOff x="2450020" y="2617999"/>
              <a:chExt cx="2842705" cy="1254663"/>
            </a:xfrm>
          </p:grpSpPr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BE5E4197-6109-B9EF-7DFB-2C9F66286D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0020" y="3774237"/>
                <a:ext cx="190254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B2C225F6-FC49-EEC6-16F8-8FCBC95762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675812"/>
                <a:ext cx="0" cy="19685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Gruppieren 22">
                <a:extLst>
                  <a:ext uri="{FF2B5EF4-FFF2-40B4-BE49-F238E27FC236}">
                    <a16:creationId xmlns:a16="http://schemas.microsoft.com/office/drawing/2014/main" id="{B47B5F7E-8D88-C530-728F-08DB20675DC8}"/>
                  </a:ext>
                </a:extLst>
              </p:cNvPr>
              <p:cNvGrpSpPr/>
              <p:nvPr/>
            </p:nvGrpSpPr>
            <p:grpSpPr>
              <a:xfrm>
                <a:off x="3440980" y="3298408"/>
                <a:ext cx="911585" cy="387769"/>
                <a:chOff x="3440980" y="3174371"/>
                <a:chExt cx="911585" cy="387769"/>
              </a:xfrm>
            </p:grpSpPr>
            <p:cxnSp>
              <p:nvCxnSpPr>
                <p:cNvPr id="9" name="Gerader Verbinder 8">
                  <a:extLst>
                    <a:ext uri="{FF2B5EF4-FFF2-40B4-BE49-F238E27FC236}">
                      <a16:creationId xmlns:a16="http://schemas.microsoft.com/office/drawing/2014/main" id="{BDE346FC-F1D0-7EFF-6318-7698455CA3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0980" y="3368256"/>
                  <a:ext cx="91158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Gerader Verbinder 13">
                  <a:extLst>
                    <a:ext uri="{FF2B5EF4-FFF2-40B4-BE49-F238E27FC236}">
                      <a16:creationId xmlns:a16="http://schemas.microsoft.com/office/drawing/2014/main" id="{33F3A336-3C34-A177-6147-020C6E555D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57290" y="3288671"/>
                  <a:ext cx="0" cy="171031"/>
                </a:xfrm>
                <a:prstGeom prst="line">
                  <a:avLst/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Gerader Verbinder 14">
                  <a:extLst>
                    <a:ext uri="{FF2B5EF4-FFF2-40B4-BE49-F238E27FC236}">
                      <a16:creationId xmlns:a16="http://schemas.microsoft.com/office/drawing/2014/main" id="{17A84BB6-5F3A-0B8E-B0D7-AC6BEE150C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06440" y="3174371"/>
                  <a:ext cx="360" cy="387769"/>
                </a:xfrm>
                <a:prstGeom prst="line">
                  <a:avLst/>
                </a:prstGeom>
                <a:ln w="762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uppieren 24">
                <a:extLst>
                  <a:ext uri="{FF2B5EF4-FFF2-40B4-BE49-F238E27FC236}">
                    <a16:creationId xmlns:a16="http://schemas.microsoft.com/office/drawing/2014/main" id="{81E334B2-C158-5E01-9DEB-9C2717BB834C}"/>
                  </a:ext>
                </a:extLst>
              </p:cNvPr>
              <p:cNvGrpSpPr/>
              <p:nvPr/>
            </p:nvGrpSpPr>
            <p:grpSpPr>
              <a:xfrm>
                <a:off x="3440980" y="2617999"/>
                <a:ext cx="1851745" cy="794709"/>
                <a:chOff x="3440980" y="2380351"/>
                <a:chExt cx="1851745" cy="794709"/>
              </a:xfrm>
            </p:grpSpPr>
            <p:cxnSp>
              <p:nvCxnSpPr>
                <p:cNvPr id="5" name="Gerader Verbinder 4">
                  <a:extLst>
                    <a:ext uri="{FF2B5EF4-FFF2-40B4-BE49-F238E27FC236}">
                      <a16:creationId xmlns:a16="http://schemas.microsoft.com/office/drawing/2014/main" id="{ADB8DEE7-FA4B-5600-CE93-91A387252F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0980" y="2777705"/>
                  <a:ext cx="185174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Gerader Verbinder 20">
                  <a:extLst>
                    <a:ext uri="{FF2B5EF4-FFF2-40B4-BE49-F238E27FC236}">
                      <a16:creationId xmlns:a16="http://schemas.microsoft.com/office/drawing/2014/main" id="{2B295AF2-B795-AA18-091F-1E900F0E56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57290" y="2380351"/>
                  <a:ext cx="0" cy="794709"/>
                </a:xfrm>
                <a:prstGeom prst="line">
                  <a:avLst/>
                </a:prstGeom>
                <a:ln w="762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FE2D86CD-10D7-3676-7E5C-7D363636436B}"/>
                </a:ext>
              </a:extLst>
            </p:cNvPr>
            <p:cNvSpPr txBox="1"/>
            <p:nvPr/>
          </p:nvSpPr>
          <p:spPr>
            <a:xfrm>
              <a:off x="2357045" y="3586914"/>
              <a:ext cx="7777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Eingangswelle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8CB23BB1-1FE0-03E6-9AD0-7467A17CB8B7}"/>
                </a:ext>
              </a:extLst>
            </p:cNvPr>
            <p:cNvSpPr txBox="1"/>
            <p:nvPr/>
          </p:nvSpPr>
          <p:spPr>
            <a:xfrm>
              <a:off x="4566845" y="2824914"/>
              <a:ext cx="80342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Ausgangswelle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C79484E2-B171-291E-64F6-BC8C568F807C}"/>
                </a:ext>
              </a:extLst>
            </p:cNvPr>
            <p:cNvSpPr txBox="1"/>
            <p:nvPr/>
          </p:nvSpPr>
          <p:spPr>
            <a:xfrm>
              <a:off x="3582595" y="3753787"/>
              <a:ext cx="2840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Z1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4788DD7A-B39E-AE73-9276-29E900670A7B}"/>
                </a:ext>
              </a:extLst>
            </p:cNvPr>
            <p:cNvSpPr txBox="1"/>
            <p:nvPr/>
          </p:nvSpPr>
          <p:spPr>
            <a:xfrm>
              <a:off x="3582595" y="3301522"/>
              <a:ext cx="2840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Z2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691772BA-F426-3085-9670-A5CF8B11D939}"/>
                </a:ext>
              </a:extLst>
            </p:cNvPr>
            <p:cNvSpPr txBox="1"/>
            <p:nvPr/>
          </p:nvSpPr>
          <p:spPr>
            <a:xfrm>
              <a:off x="4030270" y="3471522"/>
              <a:ext cx="2840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Z3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B3D7C520-EE81-641D-E37E-BC672799FAAE}"/>
                </a:ext>
              </a:extLst>
            </p:cNvPr>
            <p:cNvSpPr txBox="1"/>
            <p:nvPr/>
          </p:nvSpPr>
          <p:spPr>
            <a:xfrm>
              <a:off x="4028016" y="2817823"/>
              <a:ext cx="2840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Z4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7790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Anton Dold</dc:creator>
  <cp:lastModifiedBy>Anton Dold</cp:lastModifiedBy>
  <cp:revision>1</cp:revision>
  <dcterms:created xsi:type="dcterms:W3CDTF">2022-05-24T15:46:17Z</dcterms:created>
  <dcterms:modified xsi:type="dcterms:W3CDTF">2022-05-24T16:04:53Z</dcterms:modified>
</cp:coreProperties>
</file>