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1701" r:id="rId2"/>
    <p:sldId id="1702" r:id="rId3"/>
    <p:sldId id="1704" r:id="rId4"/>
    <p:sldId id="1705" r:id="rId5"/>
    <p:sldId id="1706" r:id="rId6"/>
    <p:sldId id="1707" r:id="rId7"/>
    <p:sldId id="1708" r:id="rId8"/>
    <p:sldId id="1709" r:id="rId9"/>
    <p:sldId id="17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F"/>
    <a:srgbClr val="F18017"/>
    <a:srgbClr val="FF8400"/>
    <a:srgbClr val="FEEB02"/>
    <a:srgbClr val="F3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8A4F3-84A1-4099-A20A-0DFE6366310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4AEED9-BA6B-4A00-8A27-4C137C3A9170}" type="pres">
      <dgm:prSet presAssocID="{EBB8A4F3-84A1-4099-A20A-0DFE636631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95FBF91-79FE-45EC-903B-BD5DAB6E8CE2}" type="presOf" srcId="{EBB8A4F3-84A1-4099-A20A-0DFE6366310A}" destId="{474AEED9-BA6B-4A00-8A27-4C137C3A9170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1C73E-3B5C-4604-AF11-359F398481D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F3FD86-81B7-45E5-97E4-715CE91B0AE5}">
      <dgm:prSet/>
      <dgm:spPr/>
      <dgm:t>
        <a:bodyPr/>
        <a:lstStyle/>
        <a:p>
          <a:r>
            <a:rPr lang="en-IN"/>
            <a:t>Cashless Claim</a:t>
          </a:r>
        </a:p>
      </dgm:t>
    </dgm:pt>
    <dgm:pt modelId="{0873C327-FB09-4D1D-A060-CF69F3D6DE53}" type="parTrans" cxnId="{8E85EABA-2737-4B1E-8A4F-7FFDE5BCD1B3}">
      <dgm:prSet/>
      <dgm:spPr/>
      <dgm:t>
        <a:bodyPr/>
        <a:lstStyle/>
        <a:p>
          <a:endParaRPr lang="en-IN"/>
        </a:p>
      </dgm:t>
    </dgm:pt>
    <dgm:pt modelId="{52502BC2-6184-47C6-9885-77F54345C300}" type="sibTrans" cxnId="{8E85EABA-2737-4B1E-8A4F-7FFDE5BCD1B3}">
      <dgm:prSet/>
      <dgm:spPr/>
      <dgm:t>
        <a:bodyPr/>
        <a:lstStyle/>
        <a:p>
          <a:endParaRPr lang="en-IN"/>
        </a:p>
      </dgm:t>
    </dgm:pt>
    <dgm:pt modelId="{188830A5-6C77-4EB1-84E6-DDBC803CBA50}">
      <dgm:prSet/>
      <dgm:spPr/>
      <dgm:t>
        <a:bodyPr/>
        <a:lstStyle/>
        <a:p>
          <a:r>
            <a:rPr lang="en-IN" baseline="0"/>
            <a:t>Networked hospital treatment</a:t>
          </a:r>
          <a:endParaRPr lang="en-IN"/>
        </a:p>
      </dgm:t>
    </dgm:pt>
    <dgm:pt modelId="{464864D4-31C5-40C7-823A-32BC8ACA4CBC}" type="parTrans" cxnId="{E908C455-3F87-4446-B1DF-037249532DAD}">
      <dgm:prSet/>
      <dgm:spPr/>
      <dgm:t>
        <a:bodyPr/>
        <a:lstStyle/>
        <a:p>
          <a:endParaRPr lang="en-IN"/>
        </a:p>
      </dgm:t>
    </dgm:pt>
    <dgm:pt modelId="{DF87DDE0-605B-4592-A1F7-FCACE8B2B3F6}" type="sibTrans" cxnId="{E908C455-3F87-4446-B1DF-037249532DAD}">
      <dgm:prSet/>
      <dgm:spPr/>
      <dgm:t>
        <a:bodyPr/>
        <a:lstStyle/>
        <a:p>
          <a:endParaRPr lang="en-IN"/>
        </a:p>
      </dgm:t>
    </dgm:pt>
    <dgm:pt modelId="{37277479-9FAB-4648-81BE-1D31B00CE28A}">
      <dgm:prSet/>
      <dgm:spPr/>
      <dgm:t>
        <a:bodyPr/>
        <a:lstStyle/>
        <a:p>
          <a:r>
            <a:rPr lang="en-IN" baseline="0"/>
            <a:t>Submission of Preauth prior to planned treatment </a:t>
          </a:r>
          <a:endParaRPr lang="en-IN"/>
        </a:p>
      </dgm:t>
    </dgm:pt>
    <dgm:pt modelId="{7ECC0D74-4F9D-4AAA-B220-F77D23965DD1}" type="parTrans" cxnId="{72020676-4759-4298-AE41-9DE1C9C998DD}">
      <dgm:prSet/>
      <dgm:spPr/>
      <dgm:t>
        <a:bodyPr/>
        <a:lstStyle/>
        <a:p>
          <a:endParaRPr lang="en-IN"/>
        </a:p>
      </dgm:t>
    </dgm:pt>
    <dgm:pt modelId="{E397A230-1D55-4063-93A1-00999B6BA293}" type="sibTrans" cxnId="{72020676-4759-4298-AE41-9DE1C9C998DD}">
      <dgm:prSet/>
      <dgm:spPr/>
      <dgm:t>
        <a:bodyPr/>
        <a:lstStyle/>
        <a:p>
          <a:endParaRPr lang="en-IN"/>
        </a:p>
      </dgm:t>
    </dgm:pt>
    <dgm:pt modelId="{A63AA707-90B6-48DE-AC84-B344073BC3D6}">
      <dgm:prSet/>
      <dgm:spPr/>
      <dgm:t>
        <a:bodyPr/>
        <a:lstStyle/>
        <a:p>
          <a:r>
            <a:rPr lang="en-IN" baseline="0"/>
            <a:t>Submission of Preauth within 24 hours for emergency cases</a:t>
          </a:r>
          <a:endParaRPr lang="en-IN"/>
        </a:p>
      </dgm:t>
    </dgm:pt>
    <dgm:pt modelId="{B47210FC-4515-4337-B780-07E912BE1FD3}" type="parTrans" cxnId="{DF5B0BFA-11FA-4B0E-8471-F6BE38139880}">
      <dgm:prSet/>
      <dgm:spPr/>
      <dgm:t>
        <a:bodyPr/>
        <a:lstStyle/>
        <a:p>
          <a:endParaRPr lang="en-IN"/>
        </a:p>
      </dgm:t>
    </dgm:pt>
    <dgm:pt modelId="{CC194186-4710-4792-BDFA-D1EEBF608852}" type="sibTrans" cxnId="{DF5B0BFA-11FA-4B0E-8471-F6BE38139880}">
      <dgm:prSet/>
      <dgm:spPr/>
      <dgm:t>
        <a:bodyPr/>
        <a:lstStyle/>
        <a:p>
          <a:endParaRPr lang="en-IN"/>
        </a:p>
      </dgm:t>
    </dgm:pt>
    <dgm:pt modelId="{41D9431C-77BD-4082-97BE-D43C97B96715}">
      <dgm:prSet/>
      <dgm:spPr/>
      <dgm:t>
        <a:bodyPr/>
        <a:lstStyle/>
        <a:p>
          <a:r>
            <a:rPr lang="en-IN" baseline="0"/>
            <a:t>No spending from insured pocket</a:t>
          </a:r>
          <a:endParaRPr lang="en-IN"/>
        </a:p>
      </dgm:t>
    </dgm:pt>
    <dgm:pt modelId="{C6B4346C-6E8A-4015-9A9C-CCF4A34C50F5}" type="parTrans" cxnId="{A61E020A-7029-411E-8C42-7DE417ED0CFF}">
      <dgm:prSet/>
      <dgm:spPr/>
      <dgm:t>
        <a:bodyPr/>
        <a:lstStyle/>
        <a:p>
          <a:endParaRPr lang="en-IN"/>
        </a:p>
      </dgm:t>
    </dgm:pt>
    <dgm:pt modelId="{5026FF9D-9F94-4C84-9ED5-62026818E94A}" type="sibTrans" cxnId="{A61E020A-7029-411E-8C42-7DE417ED0CFF}">
      <dgm:prSet/>
      <dgm:spPr/>
      <dgm:t>
        <a:bodyPr/>
        <a:lstStyle/>
        <a:p>
          <a:endParaRPr lang="en-IN"/>
        </a:p>
      </dgm:t>
    </dgm:pt>
    <dgm:pt modelId="{470551EB-39F4-47F7-9277-59AB68A08E4F}">
      <dgm:prSet/>
      <dgm:spPr/>
      <dgm:t>
        <a:bodyPr/>
        <a:lstStyle/>
        <a:p>
          <a:r>
            <a:rPr lang="en-IN"/>
            <a:t>Reimbursement claim</a:t>
          </a:r>
        </a:p>
      </dgm:t>
    </dgm:pt>
    <dgm:pt modelId="{458C7C6E-A119-4BBE-A7CC-C068A0275116}" type="parTrans" cxnId="{B988F580-27CF-4B2F-9218-6EB95E3AF9FC}">
      <dgm:prSet/>
      <dgm:spPr/>
      <dgm:t>
        <a:bodyPr/>
        <a:lstStyle/>
        <a:p>
          <a:endParaRPr lang="en-IN"/>
        </a:p>
      </dgm:t>
    </dgm:pt>
    <dgm:pt modelId="{54D721F3-2C13-466A-92FD-B66862388387}" type="sibTrans" cxnId="{B988F580-27CF-4B2F-9218-6EB95E3AF9FC}">
      <dgm:prSet/>
      <dgm:spPr/>
      <dgm:t>
        <a:bodyPr/>
        <a:lstStyle/>
        <a:p>
          <a:endParaRPr lang="en-IN"/>
        </a:p>
      </dgm:t>
    </dgm:pt>
    <dgm:pt modelId="{DB443E6F-4D80-4E4C-A88B-1A4FC00A1E50}">
      <dgm:prSet/>
      <dgm:spPr/>
      <dgm:t>
        <a:bodyPr/>
        <a:lstStyle/>
        <a:p>
          <a:r>
            <a:rPr lang="en-IN" baseline="0"/>
            <a:t>Non- network hospital treatment</a:t>
          </a:r>
          <a:endParaRPr lang="en-IN"/>
        </a:p>
      </dgm:t>
    </dgm:pt>
    <dgm:pt modelId="{C7BE2211-283F-4B10-A13C-8760FE2F4CB6}" type="parTrans" cxnId="{73F6A3A9-9FEA-402B-89FF-94B1A2BEACEA}">
      <dgm:prSet/>
      <dgm:spPr/>
      <dgm:t>
        <a:bodyPr/>
        <a:lstStyle/>
        <a:p>
          <a:endParaRPr lang="en-IN"/>
        </a:p>
      </dgm:t>
    </dgm:pt>
    <dgm:pt modelId="{12FC4D28-9651-4E95-B320-CB4EE08F85B5}" type="sibTrans" cxnId="{73F6A3A9-9FEA-402B-89FF-94B1A2BEACEA}">
      <dgm:prSet/>
      <dgm:spPr/>
      <dgm:t>
        <a:bodyPr/>
        <a:lstStyle/>
        <a:p>
          <a:endParaRPr lang="en-IN"/>
        </a:p>
      </dgm:t>
    </dgm:pt>
    <dgm:pt modelId="{23BB37F7-534C-4E71-8DFD-BC568E41A89F}">
      <dgm:prSet/>
      <dgm:spPr/>
      <dgm:t>
        <a:bodyPr/>
        <a:lstStyle/>
        <a:p>
          <a:r>
            <a:rPr lang="en-IN" baseline="0"/>
            <a:t>Pay from insured pocket</a:t>
          </a:r>
          <a:endParaRPr lang="en-IN"/>
        </a:p>
      </dgm:t>
    </dgm:pt>
    <dgm:pt modelId="{2D6B2A1B-8C47-471C-B48F-C395D10A79B1}" type="parTrans" cxnId="{69224073-BA31-445F-9D51-BFD9BFC2A3F5}">
      <dgm:prSet/>
      <dgm:spPr/>
      <dgm:t>
        <a:bodyPr/>
        <a:lstStyle/>
        <a:p>
          <a:endParaRPr lang="en-IN"/>
        </a:p>
      </dgm:t>
    </dgm:pt>
    <dgm:pt modelId="{4A43BB46-80CF-4CC4-85B6-0F5E8B9CEA01}" type="sibTrans" cxnId="{69224073-BA31-445F-9D51-BFD9BFC2A3F5}">
      <dgm:prSet/>
      <dgm:spPr/>
      <dgm:t>
        <a:bodyPr/>
        <a:lstStyle/>
        <a:p>
          <a:endParaRPr lang="en-IN"/>
        </a:p>
      </dgm:t>
    </dgm:pt>
    <dgm:pt modelId="{D7A9D87F-78EC-40DD-82CE-2D38737532AA}">
      <dgm:prSet/>
      <dgm:spPr/>
      <dgm:t>
        <a:bodyPr/>
        <a:lstStyle/>
        <a:p>
          <a:r>
            <a:rPr lang="en-IN" baseline="0"/>
            <a:t>Submit the discharge summary and required documents</a:t>
          </a:r>
          <a:endParaRPr lang="en-IN"/>
        </a:p>
      </dgm:t>
    </dgm:pt>
    <dgm:pt modelId="{AB80681D-57B4-42F2-A980-1EF4D988ACD5}" type="parTrans" cxnId="{F89A7D14-E74F-4A4B-80DC-C8B3DD4DFF22}">
      <dgm:prSet/>
      <dgm:spPr/>
      <dgm:t>
        <a:bodyPr/>
        <a:lstStyle/>
        <a:p>
          <a:endParaRPr lang="en-IN"/>
        </a:p>
      </dgm:t>
    </dgm:pt>
    <dgm:pt modelId="{598E9178-C658-4505-B16B-CEBF56A28D60}" type="sibTrans" cxnId="{F89A7D14-E74F-4A4B-80DC-C8B3DD4DFF22}">
      <dgm:prSet/>
      <dgm:spPr/>
      <dgm:t>
        <a:bodyPr/>
        <a:lstStyle/>
        <a:p>
          <a:endParaRPr lang="en-IN"/>
        </a:p>
      </dgm:t>
    </dgm:pt>
    <dgm:pt modelId="{7B3C653B-B2A9-47FF-A284-7F63E61B6467}">
      <dgm:prSet/>
      <dgm:spPr/>
      <dgm:t>
        <a:bodyPr/>
        <a:lstStyle/>
        <a:p>
          <a:r>
            <a:rPr lang="en-IN" baseline="0"/>
            <a:t>Get money reimbursed</a:t>
          </a:r>
          <a:endParaRPr lang="en-IN"/>
        </a:p>
      </dgm:t>
    </dgm:pt>
    <dgm:pt modelId="{20368F0F-2925-4BCB-8BA3-BC44267DBFAC}" type="parTrans" cxnId="{238976D7-E788-4427-94F6-6734B0F0D2B5}">
      <dgm:prSet/>
      <dgm:spPr/>
      <dgm:t>
        <a:bodyPr/>
        <a:lstStyle/>
        <a:p>
          <a:endParaRPr lang="en-IN"/>
        </a:p>
      </dgm:t>
    </dgm:pt>
    <dgm:pt modelId="{80F33AFA-7D9B-4F6C-BD60-D02E2388A4B1}" type="sibTrans" cxnId="{238976D7-E788-4427-94F6-6734B0F0D2B5}">
      <dgm:prSet/>
      <dgm:spPr/>
      <dgm:t>
        <a:bodyPr/>
        <a:lstStyle/>
        <a:p>
          <a:endParaRPr lang="en-IN"/>
        </a:p>
      </dgm:t>
    </dgm:pt>
    <dgm:pt modelId="{8F42E729-E067-4637-B336-E7CA6D859350}" type="pres">
      <dgm:prSet presAssocID="{54C1C73E-3B5C-4604-AF11-359F398481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D627D78-EEC9-4179-B64F-A27D81057F6A}" type="pres">
      <dgm:prSet presAssocID="{16F3FD86-81B7-45E5-97E4-715CE91B0AE5}" presName="horFlow" presStyleCnt="0"/>
      <dgm:spPr/>
    </dgm:pt>
    <dgm:pt modelId="{82B31EE8-8497-48FE-BDC9-074E4AFD31E0}" type="pres">
      <dgm:prSet presAssocID="{16F3FD86-81B7-45E5-97E4-715CE91B0AE5}" presName="bigChev" presStyleLbl="node1" presStyleIdx="0" presStyleCnt="2"/>
      <dgm:spPr/>
    </dgm:pt>
    <dgm:pt modelId="{FC7AB7B8-E729-4A12-A666-A33D8565A140}" type="pres">
      <dgm:prSet presAssocID="{464864D4-31C5-40C7-823A-32BC8ACA4CBC}" presName="parTrans" presStyleCnt="0"/>
      <dgm:spPr/>
    </dgm:pt>
    <dgm:pt modelId="{98D87754-2A1B-4A03-86F0-B2017B5F98E2}" type="pres">
      <dgm:prSet presAssocID="{188830A5-6C77-4EB1-84E6-DDBC803CBA50}" presName="node" presStyleLbl="alignAccFollowNode1" presStyleIdx="0" presStyleCnt="8">
        <dgm:presLayoutVars>
          <dgm:bulletEnabled val="1"/>
        </dgm:presLayoutVars>
      </dgm:prSet>
      <dgm:spPr/>
    </dgm:pt>
    <dgm:pt modelId="{53D363E6-12C1-4150-8513-3E67E74851CC}" type="pres">
      <dgm:prSet presAssocID="{DF87DDE0-605B-4592-A1F7-FCACE8B2B3F6}" presName="sibTrans" presStyleCnt="0"/>
      <dgm:spPr/>
    </dgm:pt>
    <dgm:pt modelId="{6D7BD43F-7DD0-4C13-A613-FFAAE04D7598}" type="pres">
      <dgm:prSet presAssocID="{37277479-9FAB-4648-81BE-1D31B00CE28A}" presName="node" presStyleLbl="alignAccFollowNode1" presStyleIdx="1" presStyleCnt="8">
        <dgm:presLayoutVars>
          <dgm:bulletEnabled val="1"/>
        </dgm:presLayoutVars>
      </dgm:prSet>
      <dgm:spPr/>
    </dgm:pt>
    <dgm:pt modelId="{51EF3341-7E1B-49AA-BFC6-A00F7F497841}" type="pres">
      <dgm:prSet presAssocID="{E397A230-1D55-4063-93A1-00999B6BA293}" presName="sibTrans" presStyleCnt="0"/>
      <dgm:spPr/>
    </dgm:pt>
    <dgm:pt modelId="{9C92C327-3F00-4441-8CC1-0D49536312E7}" type="pres">
      <dgm:prSet presAssocID="{A63AA707-90B6-48DE-AC84-B344073BC3D6}" presName="node" presStyleLbl="alignAccFollowNode1" presStyleIdx="2" presStyleCnt="8">
        <dgm:presLayoutVars>
          <dgm:bulletEnabled val="1"/>
        </dgm:presLayoutVars>
      </dgm:prSet>
      <dgm:spPr/>
    </dgm:pt>
    <dgm:pt modelId="{5D699EA0-5D7F-4AAC-87FC-B540AF64AF16}" type="pres">
      <dgm:prSet presAssocID="{CC194186-4710-4792-BDFA-D1EEBF608852}" presName="sibTrans" presStyleCnt="0"/>
      <dgm:spPr/>
    </dgm:pt>
    <dgm:pt modelId="{14CE2A31-C8A4-4C53-90D5-069B89FED68C}" type="pres">
      <dgm:prSet presAssocID="{41D9431C-77BD-4082-97BE-D43C97B96715}" presName="node" presStyleLbl="alignAccFollowNode1" presStyleIdx="3" presStyleCnt="8">
        <dgm:presLayoutVars>
          <dgm:bulletEnabled val="1"/>
        </dgm:presLayoutVars>
      </dgm:prSet>
      <dgm:spPr/>
    </dgm:pt>
    <dgm:pt modelId="{696B7325-B425-446B-AF1F-9A384E42EF4C}" type="pres">
      <dgm:prSet presAssocID="{16F3FD86-81B7-45E5-97E4-715CE91B0AE5}" presName="vSp" presStyleCnt="0"/>
      <dgm:spPr/>
    </dgm:pt>
    <dgm:pt modelId="{C86A484D-203A-4078-BCBE-688B4BB9C980}" type="pres">
      <dgm:prSet presAssocID="{470551EB-39F4-47F7-9277-59AB68A08E4F}" presName="horFlow" presStyleCnt="0"/>
      <dgm:spPr/>
    </dgm:pt>
    <dgm:pt modelId="{C0AC9CF3-31EA-4508-9D54-E16E03FB36F0}" type="pres">
      <dgm:prSet presAssocID="{470551EB-39F4-47F7-9277-59AB68A08E4F}" presName="bigChev" presStyleLbl="node1" presStyleIdx="1" presStyleCnt="2"/>
      <dgm:spPr/>
    </dgm:pt>
    <dgm:pt modelId="{4686ADAE-D1B4-4553-95D8-3148881C3B23}" type="pres">
      <dgm:prSet presAssocID="{C7BE2211-283F-4B10-A13C-8760FE2F4CB6}" presName="parTrans" presStyleCnt="0"/>
      <dgm:spPr/>
    </dgm:pt>
    <dgm:pt modelId="{57B65245-B352-4372-8BC7-652C4B7F9E49}" type="pres">
      <dgm:prSet presAssocID="{DB443E6F-4D80-4E4C-A88B-1A4FC00A1E50}" presName="node" presStyleLbl="alignAccFollowNode1" presStyleIdx="4" presStyleCnt="8">
        <dgm:presLayoutVars>
          <dgm:bulletEnabled val="1"/>
        </dgm:presLayoutVars>
      </dgm:prSet>
      <dgm:spPr/>
    </dgm:pt>
    <dgm:pt modelId="{246A2ECA-FA30-417F-988A-C334476C2A5F}" type="pres">
      <dgm:prSet presAssocID="{12FC4D28-9651-4E95-B320-CB4EE08F85B5}" presName="sibTrans" presStyleCnt="0"/>
      <dgm:spPr/>
    </dgm:pt>
    <dgm:pt modelId="{BCA4E1BA-2FEA-4CCB-B0D8-0C769D82C117}" type="pres">
      <dgm:prSet presAssocID="{23BB37F7-534C-4E71-8DFD-BC568E41A89F}" presName="node" presStyleLbl="alignAccFollowNode1" presStyleIdx="5" presStyleCnt="8">
        <dgm:presLayoutVars>
          <dgm:bulletEnabled val="1"/>
        </dgm:presLayoutVars>
      </dgm:prSet>
      <dgm:spPr/>
    </dgm:pt>
    <dgm:pt modelId="{A16E3DEB-AEE7-4950-8D8A-E72C8A759D44}" type="pres">
      <dgm:prSet presAssocID="{4A43BB46-80CF-4CC4-85B6-0F5E8B9CEA01}" presName="sibTrans" presStyleCnt="0"/>
      <dgm:spPr/>
    </dgm:pt>
    <dgm:pt modelId="{D8A94F2E-C92E-405D-91F4-698879565720}" type="pres">
      <dgm:prSet presAssocID="{D7A9D87F-78EC-40DD-82CE-2D38737532AA}" presName="node" presStyleLbl="alignAccFollowNode1" presStyleIdx="6" presStyleCnt="8">
        <dgm:presLayoutVars>
          <dgm:bulletEnabled val="1"/>
        </dgm:presLayoutVars>
      </dgm:prSet>
      <dgm:spPr/>
    </dgm:pt>
    <dgm:pt modelId="{EE96C748-E809-47CE-8359-A705948E0431}" type="pres">
      <dgm:prSet presAssocID="{598E9178-C658-4505-B16B-CEBF56A28D60}" presName="sibTrans" presStyleCnt="0"/>
      <dgm:spPr/>
    </dgm:pt>
    <dgm:pt modelId="{C55E5BE0-BD46-4F75-ABD6-849044BAE140}" type="pres">
      <dgm:prSet presAssocID="{7B3C653B-B2A9-47FF-A284-7F63E61B6467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A61E020A-7029-411E-8C42-7DE417ED0CFF}" srcId="{16F3FD86-81B7-45E5-97E4-715CE91B0AE5}" destId="{41D9431C-77BD-4082-97BE-D43C97B96715}" srcOrd="3" destOrd="0" parTransId="{C6B4346C-6E8A-4015-9A9C-CCF4A34C50F5}" sibTransId="{5026FF9D-9F94-4C84-9ED5-62026818E94A}"/>
    <dgm:cxn modelId="{F89A7D14-E74F-4A4B-80DC-C8B3DD4DFF22}" srcId="{470551EB-39F4-47F7-9277-59AB68A08E4F}" destId="{D7A9D87F-78EC-40DD-82CE-2D38737532AA}" srcOrd="2" destOrd="0" parTransId="{AB80681D-57B4-42F2-A980-1EF4D988ACD5}" sibTransId="{598E9178-C658-4505-B16B-CEBF56A28D60}"/>
    <dgm:cxn modelId="{774F8514-3C1D-4ECD-B637-9718B8B36199}" type="presOf" srcId="{D7A9D87F-78EC-40DD-82CE-2D38737532AA}" destId="{D8A94F2E-C92E-405D-91F4-698879565720}" srcOrd="0" destOrd="0" presId="urn:microsoft.com/office/officeart/2005/8/layout/lProcess3"/>
    <dgm:cxn modelId="{20A9991E-0F3F-44B6-8124-D32DD6637075}" type="presOf" srcId="{54C1C73E-3B5C-4604-AF11-359F398481D2}" destId="{8F42E729-E067-4637-B336-E7CA6D859350}" srcOrd="0" destOrd="0" presId="urn:microsoft.com/office/officeart/2005/8/layout/lProcess3"/>
    <dgm:cxn modelId="{3FCEA85F-FE5D-48D4-8658-A2829AB69BD9}" type="presOf" srcId="{DB443E6F-4D80-4E4C-A88B-1A4FC00A1E50}" destId="{57B65245-B352-4372-8BC7-652C4B7F9E49}" srcOrd="0" destOrd="0" presId="urn:microsoft.com/office/officeart/2005/8/layout/lProcess3"/>
    <dgm:cxn modelId="{F4BB6751-EF48-45C5-A36A-851C37D8A3AA}" type="presOf" srcId="{A63AA707-90B6-48DE-AC84-B344073BC3D6}" destId="{9C92C327-3F00-4441-8CC1-0D49536312E7}" srcOrd="0" destOrd="0" presId="urn:microsoft.com/office/officeart/2005/8/layout/lProcess3"/>
    <dgm:cxn modelId="{69224073-BA31-445F-9D51-BFD9BFC2A3F5}" srcId="{470551EB-39F4-47F7-9277-59AB68A08E4F}" destId="{23BB37F7-534C-4E71-8DFD-BC568E41A89F}" srcOrd="1" destOrd="0" parTransId="{2D6B2A1B-8C47-471C-B48F-C395D10A79B1}" sibTransId="{4A43BB46-80CF-4CC4-85B6-0F5E8B9CEA01}"/>
    <dgm:cxn modelId="{06F24675-C6E2-49B5-89B2-8BAE2EF8220A}" type="presOf" srcId="{37277479-9FAB-4648-81BE-1D31B00CE28A}" destId="{6D7BD43F-7DD0-4C13-A613-FFAAE04D7598}" srcOrd="0" destOrd="0" presId="urn:microsoft.com/office/officeart/2005/8/layout/lProcess3"/>
    <dgm:cxn modelId="{E908C455-3F87-4446-B1DF-037249532DAD}" srcId="{16F3FD86-81B7-45E5-97E4-715CE91B0AE5}" destId="{188830A5-6C77-4EB1-84E6-DDBC803CBA50}" srcOrd="0" destOrd="0" parTransId="{464864D4-31C5-40C7-823A-32BC8ACA4CBC}" sibTransId="{DF87DDE0-605B-4592-A1F7-FCACE8B2B3F6}"/>
    <dgm:cxn modelId="{72020676-4759-4298-AE41-9DE1C9C998DD}" srcId="{16F3FD86-81B7-45E5-97E4-715CE91B0AE5}" destId="{37277479-9FAB-4648-81BE-1D31B00CE28A}" srcOrd="1" destOrd="0" parTransId="{7ECC0D74-4F9D-4AAA-B220-F77D23965DD1}" sibTransId="{E397A230-1D55-4063-93A1-00999B6BA293}"/>
    <dgm:cxn modelId="{B988F580-27CF-4B2F-9218-6EB95E3AF9FC}" srcId="{54C1C73E-3B5C-4604-AF11-359F398481D2}" destId="{470551EB-39F4-47F7-9277-59AB68A08E4F}" srcOrd="1" destOrd="0" parTransId="{458C7C6E-A119-4BBE-A7CC-C068A0275116}" sibTransId="{54D721F3-2C13-466A-92FD-B66862388387}"/>
    <dgm:cxn modelId="{55FC0C92-198F-4DCC-9A6B-55BDDD81725E}" type="presOf" srcId="{16F3FD86-81B7-45E5-97E4-715CE91B0AE5}" destId="{82B31EE8-8497-48FE-BDC9-074E4AFD31E0}" srcOrd="0" destOrd="0" presId="urn:microsoft.com/office/officeart/2005/8/layout/lProcess3"/>
    <dgm:cxn modelId="{73F6A3A9-9FEA-402B-89FF-94B1A2BEACEA}" srcId="{470551EB-39F4-47F7-9277-59AB68A08E4F}" destId="{DB443E6F-4D80-4E4C-A88B-1A4FC00A1E50}" srcOrd="0" destOrd="0" parTransId="{C7BE2211-283F-4B10-A13C-8760FE2F4CB6}" sibTransId="{12FC4D28-9651-4E95-B320-CB4EE08F85B5}"/>
    <dgm:cxn modelId="{8E85EABA-2737-4B1E-8A4F-7FFDE5BCD1B3}" srcId="{54C1C73E-3B5C-4604-AF11-359F398481D2}" destId="{16F3FD86-81B7-45E5-97E4-715CE91B0AE5}" srcOrd="0" destOrd="0" parTransId="{0873C327-FB09-4D1D-A060-CF69F3D6DE53}" sibTransId="{52502BC2-6184-47C6-9885-77F54345C300}"/>
    <dgm:cxn modelId="{00D95CC8-1CEB-47B7-8A82-FEC557B0EBFA}" type="presOf" srcId="{7B3C653B-B2A9-47FF-A284-7F63E61B6467}" destId="{C55E5BE0-BD46-4F75-ABD6-849044BAE140}" srcOrd="0" destOrd="0" presId="urn:microsoft.com/office/officeart/2005/8/layout/lProcess3"/>
    <dgm:cxn modelId="{36D663D5-72E5-451C-AAFA-49EBDFF20998}" type="presOf" srcId="{23BB37F7-534C-4E71-8DFD-BC568E41A89F}" destId="{BCA4E1BA-2FEA-4CCB-B0D8-0C769D82C117}" srcOrd="0" destOrd="0" presId="urn:microsoft.com/office/officeart/2005/8/layout/lProcess3"/>
    <dgm:cxn modelId="{238976D7-E788-4427-94F6-6734B0F0D2B5}" srcId="{470551EB-39F4-47F7-9277-59AB68A08E4F}" destId="{7B3C653B-B2A9-47FF-A284-7F63E61B6467}" srcOrd="3" destOrd="0" parTransId="{20368F0F-2925-4BCB-8BA3-BC44267DBFAC}" sibTransId="{80F33AFA-7D9B-4F6C-BD60-D02E2388A4B1}"/>
    <dgm:cxn modelId="{CDC696E1-23D6-4308-B964-1F77AECF95CB}" type="presOf" srcId="{188830A5-6C77-4EB1-84E6-DDBC803CBA50}" destId="{98D87754-2A1B-4A03-86F0-B2017B5F98E2}" srcOrd="0" destOrd="0" presId="urn:microsoft.com/office/officeart/2005/8/layout/lProcess3"/>
    <dgm:cxn modelId="{9898B8E5-20FF-40F7-840E-BE500485E149}" type="presOf" srcId="{41D9431C-77BD-4082-97BE-D43C97B96715}" destId="{14CE2A31-C8A4-4C53-90D5-069B89FED68C}" srcOrd="0" destOrd="0" presId="urn:microsoft.com/office/officeart/2005/8/layout/lProcess3"/>
    <dgm:cxn modelId="{491206F5-50F6-4445-A43B-BE840FCB64B1}" type="presOf" srcId="{470551EB-39F4-47F7-9277-59AB68A08E4F}" destId="{C0AC9CF3-31EA-4508-9D54-E16E03FB36F0}" srcOrd="0" destOrd="0" presId="urn:microsoft.com/office/officeart/2005/8/layout/lProcess3"/>
    <dgm:cxn modelId="{DF5B0BFA-11FA-4B0E-8471-F6BE38139880}" srcId="{16F3FD86-81B7-45E5-97E4-715CE91B0AE5}" destId="{A63AA707-90B6-48DE-AC84-B344073BC3D6}" srcOrd="2" destOrd="0" parTransId="{B47210FC-4515-4337-B780-07E912BE1FD3}" sibTransId="{CC194186-4710-4792-BDFA-D1EEBF608852}"/>
    <dgm:cxn modelId="{B480DC9E-F506-4B2D-8519-5A8609F6D2BB}" type="presParOf" srcId="{8F42E729-E067-4637-B336-E7CA6D859350}" destId="{0D627D78-EEC9-4179-B64F-A27D81057F6A}" srcOrd="0" destOrd="0" presId="urn:microsoft.com/office/officeart/2005/8/layout/lProcess3"/>
    <dgm:cxn modelId="{319CF7C1-5F8E-4BC3-9B6D-6C4D9DE38DE6}" type="presParOf" srcId="{0D627D78-EEC9-4179-B64F-A27D81057F6A}" destId="{82B31EE8-8497-48FE-BDC9-074E4AFD31E0}" srcOrd="0" destOrd="0" presId="urn:microsoft.com/office/officeart/2005/8/layout/lProcess3"/>
    <dgm:cxn modelId="{89F16E6F-DA17-4C49-8B19-F681240120CA}" type="presParOf" srcId="{0D627D78-EEC9-4179-B64F-A27D81057F6A}" destId="{FC7AB7B8-E729-4A12-A666-A33D8565A140}" srcOrd="1" destOrd="0" presId="urn:microsoft.com/office/officeart/2005/8/layout/lProcess3"/>
    <dgm:cxn modelId="{E424C1C0-6B98-4E9F-A991-A224309E78F1}" type="presParOf" srcId="{0D627D78-EEC9-4179-B64F-A27D81057F6A}" destId="{98D87754-2A1B-4A03-86F0-B2017B5F98E2}" srcOrd="2" destOrd="0" presId="urn:microsoft.com/office/officeart/2005/8/layout/lProcess3"/>
    <dgm:cxn modelId="{BDC2952E-A2E3-4C65-8DC3-F5A801978F1C}" type="presParOf" srcId="{0D627D78-EEC9-4179-B64F-A27D81057F6A}" destId="{53D363E6-12C1-4150-8513-3E67E74851CC}" srcOrd="3" destOrd="0" presId="urn:microsoft.com/office/officeart/2005/8/layout/lProcess3"/>
    <dgm:cxn modelId="{D0F4D000-4315-4300-93C5-E61F215B7075}" type="presParOf" srcId="{0D627D78-EEC9-4179-B64F-A27D81057F6A}" destId="{6D7BD43F-7DD0-4C13-A613-FFAAE04D7598}" srcOrd="4" destOrd="0" presId="urn:microsoft.com/office/officeart/2005/8/layout/lProcess3"/>
    <dgm:cxn modelId="{7D9C34C5-3319-4AD7-AE2F-018F6291EA74}" type="presParOf" srcId="{0D627D78-EEC9-4179-B64F-A27D81057F6A}" destId="{51EF3341-7E1B-49AA-BFC6-A00F7F497841}" srcOrd="5" destOrd="0" presId="urn:microsoft.com/office/officeart/2005/8/layout/lProcess3"/>
    <dgm:cxn modelId="{922B8217-95C2-4495-8FDF-07DD2A8FD116}" type="presParOf" srcId="{0D627D78-EEC9-4179-B64F-A27D81057F6A}" destId="{9C92C327-3F00-4441-8CC1-0D49536312E7}" srcOrd="6" destOrd="0" presId="urn:microsoft.com/office/officeart/2005/8/layout/lProcess3"/>
    <dgm:cxn modelId="{EA1076C7-6899-49FB-B8B2-80E2AB303D89}" type="presParOf" srcId="{0D627D78-EEC9-4179-B64F-A27D81057F6A}" destId="{5D699EA0-5D7F-4AAC-87FC-B540AF64AF16}" srcOrd="7" destOrd="0" presId="urn:microsoft.com/office/officeart/2005/8/layout/lProcess3"/>
    <dgm:cxn modelId="{F15A48F6-17C3-4505-BD80-18BF113941D5}" type="presParOf" srcId="{0D627D78-EEC9-4179-B64F-A27D81057F6A}" destId="{14CE2A31-C8A4-4C53-90D5-069B89FED68C}" srcOrd="8" destOrd="0" presId="urn:microsoft.com/office/officeart/2005/8/layout/lProcess3"/>
    <dgm:cxn modelId="{985279DE-CE06-4D12-8F8D-D97648380B1B}" type="presParOf" srcId="{8F42E729-E067-4637-B336-E7CA6D859350}" destId="{696B7325-B425-446B-AF1F-9A384E42EF4C}" srcOrd="1" destOrd="0" presId="urn:microsoft.com/office/officeart/2005/8/layout/lProcess3"/>
    <dgm:cxn modelId="{8DC6D2C2-4F60-4980-B8A0-3EB7A9C5C27E}" type="presParOf" srcId="{8F42E729-E067-4637-B336-E7CA6D859350}" destId="{C86A484D-203A-4078-BCBE-688B4BB9C980}" srcOrd="2" destOrd="0" presId="urn:microsoft.com/office/officeart/2005/8/layout/lProcess3"/>
    <dgm:cxn modelId="{FEEEF595-8F21-4D5C-875A-149C8D64C560}" type="presParOf" srcId="{C86A484D-203A-4078-BCBE-688B4BB9C980}" destId="{C0AC9CF3-31EA-4508-9D54-E16E03FB36F0}" srcOrd="0" destOrd="0" presId="urn:microsoft.com/office/officeart/2005/8/layout/lProcess3"/>
    <dgm:cxn modelId="{407C4712-BBEF-4288-A43C-855E8BA5E0A1}" type="presParOf" srcId="{C86A484D-203A-4078-BCBE-688B4BB9C980}" destId="{4686ADAE-D1B4-4553-95D8-3148881C3B23}" srcOrd="1" destOrd="0" presId="urn:microsoft.com/office/officeart/2005/8/layout/lProcess3"/>
    <dgm:cxn modelId="{E19242B4-1A04-43AE-AE70-519806F6CDB3}" type="presParOf" srcId="{C86A484D-203A-4078-BCBE-688B4BB9C980}" destId="{57B65245-B352-4372-8BC7-652C4B7F9E49}" srcOrd="2" destOrd="0" presId="urn:microsoft.com/office/officeart/2005/8/layout/lProcess3"/>
    <dgm:cxn modelId="{FB5C3E8F-E8EB-4FCA-A633-B3B29DC09337}" type="presParOf" srcId="{C86A484D-203A-4078-BCBE-688B4BB9C980}" destId="{246A2ECA-FA30-417F-988A-C334476C2A5F}" srcOrd="3" destOrd="0" presId="urn:microsoft.com/office/officeart/2005/8/layout/lProcess3"/>
    <dgm:cxn modelId="{49797F1C-AEAA-4B76-8B3A-6AB2CA5C35E9}" type="presParOf" srcId="{C86A484D-203A-4078-BCBE-688B4BB9C980}" destId="{BCA4E1BA-2FEA-4CCB-B0D8-0C769D82C117}" srcOrd="4" destOrd="0" presId="urn:microsoft.com/office/officeart/2005/8/layout/lProcess3"/>
    <dgm:cxn modelId="{A4E9CA08-F8BF-440F-93DD-987B949CD95A}" type="presParOf" srcId="{C86A484D-203A-4078-BCBE-688B4BB9C980}" destId="{A16E3DEB-AEE7-4950-8D8A-E72C8A759D44}" srcOrd="5" destOrd="0" presId="urn:microsoft.com/office/officeart/2005/8/layout/lProcess3"/>
    <dgm:cxn modelId="{351C97E7-B4D5-4575-BE0C-8E969835F0A3}" type="presParOf" srcId="{C86A484D-203A-4078-BCBE-688B4BB9C980}" destId="{D8A94F2E-C92E-405D-91F4-698879565720}" srcOrd="6" destOrd="0" presId="urn:microsoft.com/office/officeart/2005/8/layout/lProcess3"/>
    <dgm:cxn modelId="{693B0645-F9BF-4FAC-A471-478548E03923}" type="presParOf" srcId="{C86A484D-203A-4078-BCBE-688B4BB9C980}" destId="{EE96C748-E809-47CE-8359-A705948E0431}" srcOrd="7" destOrd="0" presId="urn:microsoft.com/office/officeart/2005/8/layout/lProcess3"/>
    <dgm:cxn modelId="{BD1F881E-47D0-4863-BD24-DCED939550A5}" type="presParOf" srcId="{C86A484D-203A-4078-BCBE-688B4BB9C980}" destId="{C55E5BE0-BD46-4F75-ABD6-849044BAE140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A3936E-0D32-4D52-8B98-119B909140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882C9B-9600-45DB-8718-70292E4B358E}">
      <dgm:prSet/>
      <dgm:spPr/>
      <dgm:t>
        <a:bodyPr/>
        <a:lstStyle/>
        <a:p>
          <a:r>
            <a:rPr lang="en-IN" dirty="0"/>
            <a:t>Hospital has more responsibility to get claim approved</a:t>
          </a:r>
        </a:p>
      </dgm:t>
    </dgm:pt>
    <dgm:pt modelId="{706E0B0B-0E81-4303-B4E2-BB3F9A5CBCF3}" type="parTrans" cxnId="{F8B7A4F2-4C08-4123-BAB6-6E52910112F9}">
      <dgm:prSet/>
      <dgm:spPr/>
      <dgm:t>
        <a:bodyPr/>
        <a:lstStyle/>
        <a:p>
          <a:endParaRPr lang="en-IN"/>
        </a:p>
      </dgm:t>
    </dgm:pt>
    <dgm:pt modelId="{1C3F2441-9C27-44FE-9A50-DC513D3EF4CC}" type="sibTrans" cxnId="{F8B7A4F2-4C08-4123-BAB6-6E52910112F9}">
      <dgm:prSet/>
      <dgm:spPr/>
      <dgm:t>
        <a:bodyPr/>
        <a:lstStyle/>
        <a:p>
          <a:endParaRPr lang="en-IN"/>
        </a:p>
      </dgm:t>
    </dgm:pt>
    <dgm:pt modelId="{9E84B1A3-F666-4DA5-BA4D-56A6CC11AA8A}">
      <dgm:prSet/>
      <dgm:spPr/>
      <dgm:t>
        <a:bodyPr/>
        <a:lstStyle/>
        <a:p>
          <a:r>
            <a:rPr lang="en-IN"/>
            <a:t>Rejected claims are risk to insured. </a:t>
          </a:r>
        </a:p>
      </dgm:t>
    </dgm:pt>
    <dgm:pt modelId="{2DD0A0AC-345A-4044-A48C-A0F712DAD384}" type="parTrans" cxnId="{E6CA2614-F263-4D61-AFE5-4E6B9570A3A9}">
      <dgm:prSet/>
      <dgm:spPr/>
      <dgm:t>
        <a:bodyPr/>
        <a:lstStyle/>
        <a:p>
          <a:endParaRPr lang="en-IN"/>
        </a:p>
      </dgm:t>
    </dgm:pt>
    <dgm:pt modelId="{BFAAEF90-4D40-43B7-AC5C-DCC407215F9D}" type="sibTrans" cxnId="{E6CA2614-F263-4D61-AFE5-4E6B9570A3A9}">
      <dgm:prSet/>
      <dgm:spPr/>
      <dgm:t>
        <a:bodyPr/>
        <a:lstStyle/>
        <a:p>
          <a:endParaRPr lang="en-IN"/>
        </a:p>
      </dgm:t>
    </dgm:pt>
    <dgm:pt modelId="{AC1E290F-BF79-48ED-9711-D1E479E7DA84}">
      <dgm:prSet/>
      <dgm:spPr/>
      <dgm:t>
        <a:bodyPr/>
        <a:lstStyle/>
        <a:p>
          <a:r>
            <a:rPr lang="en-IN"/>
            <a:t>Disputes between hospital and insured</a:t>
          </a:r>
        </a:p>
      </dgm:t>
    </dgm:pt>
    <dgm:pt modelId="{2638C5D7-0E4E-49DE-8C5B-35D50F451620}" type="parTrans" cxnId="{63DB623F-5AB6-4066-82F2-E2B09D6D03B3}">
      <dgm:prSet/>
      <dgm:spPr/>
      <dgm:t>
        <a:bodyPr/>
        <a:lstStyle/>
        <a:p>
          <a:endParaRPr lang="en-IN"/>
        </a:p>
      </dgm:t>
    </dgm:pt>
    <dgm:pt modelId="{394CAFB3-B52F-4675-BB8D-3FF2020CDFD2}" type="sibTrans" cxnId="{63DB623F-5AB6-4066-82F2-E2B09D6D03B3}">
      <dgm:prSet/>
      <dgm:spPr/>
      <dgm:t>
        <a:bodyPr/>
        <a:lstStyle/>
        <a:p>
          <a:endParaRPr lang="en-IN"/>
        </a:p>
      </dgm:t>
    </dgm:pt>
    <dgm:pt modelId="{64AFFDF7-8840-44D7-A448-AEF9BA64CFE4}">
      <dgm:prSet/>
      <dgm:spPr/>
      <dgm:t>
        <a:bodyPr/>
        <a:lstStyle/>
        <a:p>
          <a:r>
            <a:rPr lang="en-IN" dirty="0"/>
            <a:t>Rejected claims impact the insurance company’s settlement ratio and incurred ratio </a:t>
          </a:r>
        </a:p>
      </dgm:t>
    </dgm:pt>
    <dgm:pt modelId="{DF01037D-9583-4A21-88D3-D92F7F19BBE9}" type="parTrans" cxnId="{B316501C-EE34-4943-92D0-D61E29FAEA12}">
      <dgm:prSet/>
      <dgm:spPr/>
      <dgm:t>
        <a:bodyPr/>
        <a:lstStyle/>
        <a:p>
          <a:endParaRPr lang="en-IN"/>
        </a:p>
      </dgm:t>
    </dgm:pt>
    <dgm:pt modelId="{12520ADF-FB07-4B78-A638-9241104200A0}" type="sibTrans" cxnId="{B316501C-EE34-4943-92D0-D61E29FAEA12}">
      <dgm:prSet/>
      <dgm:spPr/>
      <dgm:t>
        <a:bodyPr/>
        <a:lstStyle/>
        <a:p>
          <a:endParaRPr lang="en-IN"/>
        </a:p>
      </dgm:t>
    </dgm:pt>
    <dgm:pt modelId="{543E1FCD-C639-490F-A407-4A43A63B9A73}" type="pres">
      <dgm:prSet presAssocID="{E3A3936E-0D32-4D52-8B98-119B9091403E}" presName="linear" presStyleCnt="0">
        <dgm:presLayoutVars>
          <dgm:animLvl val="lvl"/>
          <dgm:resizeHandles val="exact"/>
        </dgm:presLayoutVars>
      </dgm:prSet>
      <dgm:spPr/>
    </dgm:pt>
    <dgm:pt modelId="{919BC69B-08BA-49A0-939A-DE380ABCDA17}" type="pres">
      <dgm:prSet presAssocID="{A0882C9B-9600-45DB-8718-70292E4B358E}" presName="parentText" presStyleLbl="node1" presStyleIdx="0" presStyleCnt="4" custLinFactNeighborX="191">
        <dgm:presLayoutVars>
          <dgm:chMax val="0"/>
          <dgm:bulletEnabled val="1"/>
        </dgm:presLayoutVars>
      </dgm:prSet>
      <dgm:spPr/>
    </dgm:pt>
    <dgm:pt modelId="{639BF7A7-069E-43EB-838B-63E3E8E2A1EC}" type="pres">
      <dgm:prSet presAssocID="{1C3F2441-9C27-44FE-9A50-DC513D3EF4CC}" presName="spacer" presStyleCnt="0"/>
      <dgm:spPr/>
    </dgm:pt>
    <dgm:pt modelId="{ACB50563-AC44-4AEA-A4CB-C5CEF3BC8F69}" type="pres">
      <dgm:prSet presAssocID="{9E84B1A3-F666-4DA5-BA4D-56A6CC11AA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9EB7F5-B4A0-498F-AB1F-0238967EBFC5}" type="pres">
      <dgm:prSet presAssocID="{BFAAEF90-4D40-43B7-AC5C-DCC407215F9D}" presName="spacer" presStyleCnt="0"/>
      <dgm:spPr/>
    </dgm:pt>
    <dgm:pt modelId="{98050A80-6AD7-4493-834F-592F8D1E08DC}" type="pres">
      <dgm:prSet presAssocID="{AC1E290F-BF79-48ED-9711-D1E479E7DA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7A417D-F7A7-449E-ABC8-05FC3AA9F469}" type="pres">
      <dgm:prSet presAssocID="{394CAFB3-B52F-4675-BB8D-3FF2020CDFD2}" presName="spacer" presStyleCnt="0"/>
      <dgm:spPr/>
    </dgm:pt>
    <dgm:pt modelId="{692967F6-6B32-40A7-9B1D-64BF1742D54D}" type="pres">
      <dgm:prSet presAssocID="{64AFFDF7-8840-44D7-A448-AEF9BA64CF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CA2614-F263-4D61-AFE5-4E6B9570A3A9}" srcId="{E3A3936E-0D32-4D52-8B98-119B9091403E}" destId="{9E84B1A3-F666-4DA5-BA4D-56A6CC11AA8A}" srcOrd="1" destOrd="0" parTransId="{2DD0A0AC-345A-4044-A48C-A0F712DAD384}" sibTransId="{BFAAEF90-4D40-43B7-AC5C-DCC407215F9D}"/>
    <dgm:cxn modelId="{B316501C-EE34-4943-92D0-D61E29FAEA12}" srcId="{E3A3936E-0D32-4D52-8B98-119B9091403E}" destId="{64AFFDF7-8840-44D7-A448-AEF9BA64CFE4}" srcOrd="3" destOrd="0" parTransId="{DF01037D-9583-4A21-88D3-D92F7F19BBE9}" sibTransId="{12520ADF-FB07-4B78-A638-9241104200A0}"/>
    <dgm:cxn modelId="{669AB31D-6CFE-4BAF-900D-FE31914FE24B}" type="presOf" srcId="{9E84B1A3-F666-4DA5-BA4D-56A6CC11AA8A}" destId="{ACB50563-AC44-4AEA-A4CB-C5CEF3BC8F69}" srcOrd="0" destOrd="0" presId="urn:microsoft.com/office/officeart/2005/8/layout/vList2"/>
    <dgm:cxn modelId="{4A616C28-06C3-4196-BAA5-6C85A075A924}" type="presOf" srcId="{A0882C9B-9600-45DB-8718-70292E4B358E}" destId="{919BC69B-08BA-49A0-939A-DE380ABCDA17}" srcOrd="0" destOrd="0" presId="urn:microsoft.com/office/officeart/2005/8/layout/vList2"/>
    <dgm:cxn modelId="{ED693B31-B476-4E23-898B-592A734E35F1}" type="presOf" srcId="{AC1E290F-BF79-48ED-9711-D1E479E7DA84}" destId="{98050A80-6AD7-4493-834F-592F8D1E08DC}" srcOrd="0" destOrd="0" presId="urn:microsoft.com/office/officeart/2005/8/layout/vList2"/>
    <dgm:cxn modelId="{63DB623F-5AB6-4066-82F2-E2B09D6D03B3}" srcId="{E3A3936E-0D32-4D52-8B98-119B9091403E}" destId="{AC1E290F-BF79-48ED-9711-D1E479E7DA84}" srcOrd="2" destOrd="0" parTransId="{2638C5D7-0E4E-49DE-8C5B-35D50F451620}" sibTransId="{394CAFB3-B52F-4675-BB8D-3FF2020CDFD2}"/>
    <dgm:cxn modelId="{72C3B347-60E9-4E51-B95F-16150B36DFAA}" type="presOf" srcId="{64AFFDF7-8840-44D7-A448-AEF9BA64CFE4}" destId="{692967F6-6B32-40A7-9B1D-64BF1742D54D}" srcOrd="0" destOrd="0" presId="urn:microsoft.com/office/officeart/2005/8/layout/vList2"/>
    <dgm:cxn modelId="{9C75C997-F89F-43A4-AACF-5C38845BFC06}" type="presOf" srcId="{E3A3936E-0D32-4D52-8B98-119B9091403E}" destId="{543E1FCD-C639-490F-A407-4A43A63B9A73}" srcOrd="0" destOrd="0" presId="urn:microsoft.com/office/officeart/2005/8/layout/vList2"/>
    <dgm:cxn modelId="{F8B7A4F2-4C08-4123-BAB6-6E52910112F9}" srcId="{E3A3936E-0D32-4D52-8B98-119B9091403E}" destId="{A0882C9B-9600-45DB-8718-70292E4B358E}" srcOrd="0" destOrd="0" parTransId="{706E0B0B-0E81-4303-B4E2-BB3F9A5CBCF3}" sibTransId="{1C3F2441-9C27-44FE-9A50-DC513D3EF4CC}"/>
    <dgm:cxn modelId="{D775522E-C618-4173-AF00-B3EA2E0FD576}" type="presParOf" srcId="{543E1FCD-C639-490F-A407-4A43A63B9A73}" destId="{919BC69B-08BA-49A0-939A-DE380ABCDA17}" srcOrd="0" destOrd="0" presId="urn:microsoft.com/office/officeart/2005/8/layout/vList2"/>
    <dgm:cxn modelId="{6FD7D882-7C04-40E1-8241-920D350E8C5D}" type="presParOf" srcId="{543E1FCD-C639-490F-A407-4A43A63B9A73}" destId="{639BF7A7-069E-43EB-838B-63E3E8E2A1EC}" srcOrd="1" destOrd="0" presId="urn:microsoft.com/office/officeart/2005/8/layout/vList2"/>
    <dgm:cxn modelId="{662F5D6F-3C9B-4DC4-A256-98BA46D22387}" type="presParOf" srcId="{543E1FCD-C639-490F-A407-4A43A63B9A73}" destId="{ACB50563-AC44-4AEA-A4CB-C5CEF3BC8F69}" srcOrd="2" destOrd="0" presId="urn:microsoft.com/office/officeart/2005/8/layout/vList2"/>
    <dgm:cxn modelId="{4250E182-A231-4FFA-86FE-EB5D2DF43FAE}" type="presParOf" srcId="{543E1FCD-C639-490F-A407-4A43A63B9A73}" destId="{009EB7F5-B4A0-498F-AB1F-0238967EBFC5}" srcOrd="3" destOrd="0" presId="urn:microsoft.com/office/officeart/2005/8/layout/vList2"/>
    <dgm:cxn modelId="{3C94A2FA-C6F2-417F-83B3-B4C37D0B8851}" type="presParOf" srcId="{543E1FCD-C639-490F-A407-4A43A63B9A73}" destId="{98050A80-6AD7-4493-834F-592F8D1E08DC}" srcOrd="4" destOrd="0" presId="urn:microsoft.com/office/officeart/2005/8/layout/vList2"/>
    <dgm:cxn modelId="{D749AB82-9404-4A60-B6F5-15445F785812}" type="presParOf" srcId="{543E1FCD-C639-490F-A407-4A43A63B9A73}" destId="{EB7A417D-F7A7-449E-ABC8-05FC3AA9F469}" srcOrd="5" destOrd="0" presId="urn:microsoft.com/office/officeart/2005/8/layout/vList2"/>
    <dgm:cxn modelId="{55D3B39F-342C-4EEF-AF44-C490CC8DD454}" type="presParOf" srcId="{543E1FCD-C639-490F-A407-4A43A63B9A73}" destId="{692967F6-6B32-40A7-9B1D-64BF1742D5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3FB794-15E0-4CC8-BD43-7684373309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6FE93EF-0351-494F-8708-F43920AD120C}">
      <dgm:prSet/>
      <dgm:spPr/>
      <dgm:t>
        <a:bodyPr/>
        <a:lstStyle/>
        <a:p>
          <a:r>
            <a:rPr lang="en-IN" dirty="0"/>
            <a:t>Details required by the insured</a:t>
          </a:r>
        </a:p>
      </dgm:t>
    </dgm:pt>
    <dgm:pt modelId="{B2ACF178-162F-4842-8687-18A7465B185D}" type="parTrans" cxnId="{C982900A-104B-4105-985D-07DDB9F6D9F0}">
      <dgm:prSet/>
      <dgm:spPr/>
      <dgm:t>
        <a:bodyPr/>
        <a:lstStyle/>
        <a:p>
          <a:endParaRPr lang="en-IN"/>
        </a:p>
      </dgm:t>
    </dgm:pt>
    <dgm:pt modelId="{4EB87B65-1B79-4166-9E80-54B51878F032}" type="sibTrans" cxnId="{C982900A-104B-4105-985D-07DDB9F6D9F0}">
      <dgm:prSet/>
      <dgm:spPr/>
      <dgm:t>
        <a:bodyPr/>
        <a:lstStyle/>
        <a:p>
          <a:endParaRPr lang="en-IN"/>
        </a:p>
      </dgm:t>
    </dgm:pt>
    <dgm:pt modelId="{D522C675-A612-4EDE-88C8-B1DDEBFFE0B8}">
      <dgm:prSet/>
      <dgm:spPr/>
      <dgm:t>
        <a:bodyPr/>
        <a:lstStyle/>
        <a:p>
          <a:r>
            <a:rPr lang="en-IN" baseline="0" dirty="0"/>
            <a:t>Details of primary insured</a:t>
          </a:r>
          <a:endParaRPr lang="en-IN" dirty="0"/>
        </a:p>
      </dgm:t>
    </dgm:pt>
    <dgm:pt modelId="{19AE7232-8EF6-4E17-97E2-8AD3A9E05506}" type="parTrans" cxnId="{9EA4401A-3F1C-4286-9408-E328CEA0F2E0}">
      <dgm:prSet/>
      <dgm:spPr/>
      <dgm:t>
        <a:bodyPr/>
        <a:lstStyle/>
        <a:p>
          <a:endParaRPr lang="en-IN"/>
        </a:p>
      </dgm:t>
    </dgm:pt>
    <dgm:pt modelId="{76CC6381-7B7A-4DF5-9D0D-BA7E6B95AA21}" type="sibTrans" cxnId="{9EA4401A-3F1C-4286-9408-E328CEA0F2E0}">
      <dgm:prSet/>
      <dgm:spPr/>
      <dgm:t>
        <a:bodyPr/>
        <a:lstStyle/>
        <a:p>
          <a:endParaRPr lang="en-IN"/>
        </a:p>
      </dgm:t>
    </dgm:pt>
    <dgm:pt modelId="{E389C971-C609-4825-97E5-3188EFBAEA2B}">
      <dgm:prSet/>
      <dgm:spPr/>
      <dgm:t>
        <a:bodyPr/>
        <a:lstStyle/>
        <a:p>
          <a:r>
            <a:rPr lang="en-IN" baseline="0" dirty="0"/>
            <a:t>Details of insurance history</a:t>
          </a:r>
          <a:endParaRPr lang="en-IN" dirty="0"/>
        </a:p>
      </dgm:t>
    </dgm:pt>
    <dgm:pt modelId="{87145103-A4F0-4B9D-B401-6EBFA7437ED8}" type="parTrans" cxnId="{BB591118-1AF8-4380-8989-2D3F4F442A0F}">
      <dgm:prSet/>
      <dgm:spPr/>
      <dgm:t>
        <a:bodyPr/>
        <a:lstStyle/>
        <a:p>
          <a:endParaRPr lang="en-IN"/>
        </a:p>
      </dgm:t>
    </dgm:pt>
    <dgm:pt modelId="{A2591A17-C9DE-47B2-A1B6-5ADB071E8B98}" type="sibTrans" cxnId="{BB591118-1AF8-4380-8989-2D3F4F442A0F}">
      <dgm:prSet/>
      <dgm:spPr/>
      <dgm:t>
        <a:bodyPr/>
        <a:lstStyle/>
        <a:p>
          <a:endParaRPr lang="en-IN"/>
        </a:p>
      </dgm:t>
    </dgm:pt>
    <dgm:pt modelId="{4D1565B2-D01C-486A-823F-88088EE93E11}">
      <dgm:prSet/>
      <dgm:spPr/>
      <dgm:t>
        <a:bodyPr/>
        <a:lstStyle/>
        <a:p>
          <a:r>
            <a:rPr lang="en-IN" baseline="0" dirty="0"/>
            <a:t>Details of insured person hospitalized</a:t>
          </a:r>
          <a:endParaRPr lang="en-IN" dirty="0"/>
        </a:p>
      </dgm:t>
    </dgm:pt>
    <dgm:pt modelId="{63014D41-F024-4BEB-9AA6-8C1D93A1C3FB}" type="parTrans" cxnId="{8A7B2735-83A6-4EE9-B83B-85580B9860DB}">
      <dgm:prSet/>
      <dgm:spPr/>
      <dgm:t>
        <a:bodyPr/>
        <a:lstStyle/>
        <a:p>
          <a:endParaRPr lang="en-IN"/>
        </a:p>
      </dgm:t>
    </dgm:pt>
    <dgm:pt modelId="{9FDBC659-1764-4F27-876C-AB18ECBD5607}" type="sibTrans" cxnId="{8A7B2735-83A6-4EE9-B83B-85580B9860DB}">
      <dgm:prSet/>
      <dgm:spPr/>
      <dgm:t>
        <a:bodyPr/>
        <a:lstStyle/>
        <a:p>
          <a:endParaRPr lang="en-IN"/>
        </a:p>
      </dgm:t>
    </dgm:pt>
    <dgm:pt modelId="{70FAAAA0-B62A-4CE7-8D2C-F0F98DA91015}">
      <dgm:prSet/>
      <dgm:spPr/>
      <dgm:t>
        <a:bodyPr/>
        <a:lstStyle/>
        <a:p>
          <a:r>
            <a:rPr lang="en-IN" baseline="0" dirty="0"/>
            <a:t>Details of hospitalization</a:t>
          </a:r>
          <a:endParaRPr lang="en-IN" dirty="0"/>
        </a:p>
      </dgm:t>
    </dgm:pt>
    <dgm:pt modelId="{C52B2403-1B42-424B-A8DE-8E9977324A3E}" type="parTrans" cxnId="{82A39718-3026-4E1F-82E8-742038526A94}">
      <dgm:prSet/>
      <dgm:spPr/>
      <dgm:t>
        <a:bodyPr/>
        <a:lstStyle/>
        <a:p>
          <a:endParaRPr lang="en-IN"/>
        </a:p>
      </dgm:t>
    </dgm:pt>
    <dgm:pt modelId="{9062D29C-72EA-4EA3-BA5F-4E68B916D925}" type="sibTrans" cxnId="{82A39718-3026-4E1F-82E8-742038526A94}">
      <dgm:prSet/>
      <dgm:spPr/>
      <dgm:t>
        <a:bodyPr/>
        <a:lstStyle/>
        <a:p>
          <a:endParaRPr lang="en-IN"/>
        </a:p>
      </dgm:t>
    </dgm:pt>
    <dgm:pt modelId="{28D76F71-6C82-4B63-8672-009384A51567}">
      <dgm:prSet/>
      <dgm:spPr/>
      <dgm:t>
        <a:bodyPr/>
        <a:lstStyle/>
        <a:p>
          <a:r>
            <a:rPr lang="en-IN" baseline="0" dirty="0"/>
            <a:t>Details of doctor</a:t>
          </a:r>
          <a:endParaRPr lang="en-IN" dirty="0"/>
        </a:p>
      </dgm:t>
    </dgm:pt>
    <dgm:pt modelId="{595F5A2E-E3B2-4DA0-984E-DF1827F67F4F}" type="parTrans" cxnId="{76053430-24AC-4165-B96D-79397356D890}">
      <dgm:prSet/>
      <dgm:spPr/>
      <dgm:t>
        <a:bodyPr/>
        <a:lstStyle/>
        <a:p>
          <a:endParaRPr lang="en-IN"/>
        </a:p>
      </dgm:t>
    </dgm:pt>
    <dgm:pt modelId="{5ECC2E16-894A-4EC7-8F09-B178BF303649}" type="sibTrans" cxnId="{76053430-24AC-4165-B96D-79397356D890}">
      <dgm:prSet/>
      <dgm:spPr/>
      <dgm:t>
        <a:bodyPr/>
        <a:lstStyle/>
        <a:p>
          <a:endParaRPr lang="en-IN"/>
        </a:p>
      </dgm:t>
    </dgm:pt>
    <dgm:pt modelId="{D70AB5FD-845F-41D8-AD94-DB1675E04925}">
      <dgm:prSet/>
      <dgm:spPr/>
      <dgm:t>
        <a:bodyPr/>
        <a:lstStyle/>
        <a:p>
          <a:r>
            <a:rPr lang="en-IN" baseline="0" dirty="0"/>
            <a:t>Bill details</a:t>
          </a:r>
          <a:endParaRPr lang="en-IN" dirty="0"/>
        </a:p>
      </dgm:t>
    </dgm:pt>
    <dgm:pt modelId="{C7802431-6160-4E8C-BFD4-E885C30CCA2A}" type="parTrans" cxnId="{95308F09-9BE2-46B8-B1CF-CA0FD3CCA480}">
      <dgm:prSet/>
      <dgm:spPr/>
      <dgm:t>
        <a:bodyPr/>
        <a:lstStyle/>
        <a:p>
          <a:endParaRPr lang="en-IN"/>
        </a:p>
      </dgm:t>
    </dgm:pt>
    <dgm:pt modelId="{4A56B4AB-4C94-42CB-B56F-2CC0583442F3}" type="sibTrans" cxnId="{95308F09-9BE2-46B8-B1CF-CA0FD3CCA480}">
      <dgm:prSet/>
      <dgm:spPr/>
      <dgm:t>
        <a:bodyPr/>
        <a:lstStyle/>
        <a:p>
          <a:endParaRPr lang="en-IN"/>
        </a:p>
      </dgm:t>
    </dgm:pt>
    <dgm:pt modelId="{C7F7F609-641F-46C9-A75F-59886EC9BDB4}" type="pres">
      <dgm:prSet presAssocID="{FF3FB794-15E0-4CC8-BD43-768437330981}" presName="linear" presStyleCnt="0">
        <dgm:presLayoutVars>
          <dgm:animLvl val="lvl"/>
          <dgm:resizeHandles val="exact"/>
        </dgm:presLayoutVars>
      </dgm:prSet>
      <dgm:spPr/>
    </dgm:pt>
    <dgm:pt modelId="{468263B7-3247-4DAE-BB58-9645A8E28478}" type="pres">
      <dgm:prSet presAssocID="{06FE93EF-0351-494F-8708-F43920AD12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57C2FC-998B-4B67-AAA5-C9FA66FC74B4}" type="pres">
      <dgm:prSet presAssocID="{06FE93EF-0351-494F-8708-F43920AD12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308F09-9BE2-46B8-B1CF-CA0FD3CCA480}" srcId="{06FE93EF-0351-494F-8708-F43920AD120C}" destId="{D70AB5FD-845F-41D8-AD94-DB1675E04925}" srcOrd="5" destOrd="0" parTransId="{C7802431-6160-4E8C-BFD4-E885C30CCA2A}" sibTransId="{4A56B4AB-4C94-42CB-B56F-2CC0583442F3}"/>
    <dgm:cxn modelId="{C982900A-104B-4105-985D-07DDB9F6D9F0}" srcId="{FF3FB794-15E0-4CC8-BD43-768437330981}" destId="{06FE93EF-0351-494F-8708-F43920AD120C}" srcOrd="0" destOrd="0" parTransId="{B2ACF178-162F-4842-8687-18A7465B185D}" sibTransId="{4EB87B65-1B79-4166-9E80-54B51878F032}"/>
    <dgm:cxn modelId="{E777AF0C-4EC0-4D18-9DF7-22132F9AABD1}" type="presOf" srcId="{4D1565B2-D01C-486A-823F-88088EE93E11}" destId="{8157C2FC-998B-4B67-AAA5-C9FA66FC74B4}" srcOrd="0" destOrd="2" presId="urn:microsoft.com/office/officeart/2005/8/layout/vList2"/>
    <dgm:cxn modelId="{BB591118-1AF8-4380-8989-2D3F4F442A0F}" srcId="{06FE93EF-0351-494F-8708-F43920AD120C}" destId="{E389C971-C609-4825-97E5-3188EFBAEA2B}" srcOrd="1" destOrd="0" parTransId="{87145103-A4F0-4B9D-B401-6EBFA7437ED8}" sibTransId="{A2591A17-C9DE-47B2-A1B6-5ADB071E8B98}"/>
    <dgm:cxn modelId="{82A39718-3026-4E1F-82E8-742038526A94}" srcId="{06FE93EF-0351-494F-8708-F43920AD120C}" destId="{70FAAAA0-B62A-4CE7-8D2C-F0F98DA91015}" srcOrd="3" destOrd="0" parTransId="{C52B2403-1B42-424B-A8DE-8E9977324A3E}" sibTransId="{9062D29C-72EA-4EA3-BA5F-4E68B916D925}"/>
    <dgm:cxn modelId="{9EA4401A-3F1C-4286-9408-E328CEA0F2E0}" srcId="{06FE93EF-0351-494F-8708-F43920AD120C}" destId="{D522C675-A612-4EDE-88C8-B1DDEBFFE0B8}" srcOrd="0" destOrd="0" parTransId="{19AE7232-8EF6-4E17-97E2-8AD3A9E05506}" sibTransId="{76CC6381-7B7A-4DF5-9D0D-BA7E6B95AA21}"/>
    <dgm:cxn modelId="{9ADF811A-F9C1-432C-B997-70BFD11A326F}" type="presOf" srcId="{FF3FB794-15E0-4CC8-BD43-768437330981}" destId="{C7F7F609-641F-46C9-A75F-59886EC9BDB4}" srcOrd="0" destOrd="0" presId="urn:microsoft.com/office/officeart/2005/8/layout/vList2"/>
    <dgm:cxn modelId="{76053430-24AC-4165-B96D-79397356D890}" srcId="{06FE93EF-0351-494F-8708-F43920AD120C}" destId="{28D76F71-6C82-4B63-8672-009384A51567}" srcOrd="4" destOrd="0" parTransId="{595F5A2E-E3B2-4DA0-984E-DF1827F67F4F}" sibTransId="{5ECC2E16-894A-4EC7-8F09-B178BF303649}"/>
    <dgm:cxn modelId="{8A7B2735-83A6-4EE9-B83B-85580B9860DB}" srcId="{06FE93EF-0351-494F-8708-F43920AD120C}" destId="{4D1565B2-D01C-486A-823F-88088EE93E11}" srcOrd="2" destOrd="0" parTransId="{63014D41-F024-4BEB-9AA6-8C1D93A1C3FB}" sibTransId="{9FDBC659-1764-4F27-876C-AB18ECBD5607}"/>
    <dgm:cxn modelId="{DFFE1644-6C03-4DCB-B3CE-054ECDFEAC1A}" type="presOf" srcId="{D522C675-A612-4EDE-88C8-B1DDEBFFE0B8}" destId="{8157C2FC-998B-4B67-AAA5-C9FA66FC74B4}" srcOrd="0" destOrd="0" presId="urn:microsoft.com/office/officeart/2005/8/layout/vList2"/>
    <dgm:cxn modelId="{BCDEB867-6B5D-4F35-AE68-48BB668C7A12}" type="presOf" srcId="{28D76F71-6C82-4B63-8672-009384A51567}" destId="{8157C2FC-998B-4B67-AAA5-C9FA66FC74B4}" srcOrd="0" destOrd="4" presId="urn:microsoft.com/office/officeart/2005/8/layout/vList2"/>
    <dgm:cxn modelId="{B10C5855-005A-4AA0-8FC7-F46F2871F6D0}" type="presOf" srcId="{06FE93EF-0351-494F-8708-F43920AD120C}" destId="{468263B7-3247-4DAE-BB58-9645A8E28478}" srcOrd="0" destOrd="0" presId="urn:microsoft.com/office/officeart/2005/8/layout/vList2"/>
    <dgm:cxn modelId="{08ABA958-0360-4B1A-9A41-3E739EFF16FD}" type="presOf" srcId="{D70AB5FD-845F-41D8-AD94-DB1675E04925}" destId="{8157C2FC-998B-4B67-AAA5-C9FA66FC74B4}" srcOrd="0" destOrd="5" presId="urn:microsoft.com/office/officeart/2005/8/layout/vList2"/>
    <dgm:cxn modelId="{467816BE-EE8A-4FA4-AAE8-D99A9C1F0499}" type="presOf" srcId="{E389C971-C609-4825-97E5-3188EFBAEA2B}" destId="{8157C2FC-998B-4B67-AAA5-C9FA66FC74B4}" srcOrd="0" destOrd="1" presId="urn:microsoft.com/office/officeart/2005/8/layout/vList2"/>
    <dgm:cxn modelId="{639EF6EB-7A55-43F7-BD7C-9D4F7E5999CA}" type="presOf" srcId="{70FAAAA0-B62A-4CE7-8D2C-F0F98DA91015}" destId="{8157C2FC-998B-4B67-AAA5-C9FA66FC74B4}" srcOrd="0" destOrd="3" presId="urn:microsoft.com/office/officeart/2005/8/layout/vList2"/>
    <dgm:cxn modelId="{7040E3F9-5CD7-4A20-83B0-1FB161DFB335}" type="presParOf" srcId="{C7F7F609-641F-46C9-A75F-59886EC9BDB4}" destId="{468263B7-3247-4DAE-BB58-9645A8E28478}" srcOrd="0" destOrd="0" presId="urn:microsoft.com/office/officeart/2005/8/layout/vList2"/>
    <dgm:cxn modelId="{DA46A1B7-1FCD-4F67-9375-E19D0F6923F7}" type="presParOf" srcId="{C7F7F609-641F-46C9-A75F-59886EC9BDB4}" destId="{8157C2FC-998B-4B67-AAA5-C9FA66FC74B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37826D-6BEC-4D1E-BD9E-BC02119EB02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B9E782-DE11-4167-8CDF-744C316C14F0}">
      <dgm:prSet/>
      <dgm:spPr/>
      <dgm:t>
        <a:bodyPr/>
        <a:lstStyle/>
        <a:p>
          <a:r>
            <a:rPr lang="en-IN"/>
            <a:t>Single form tailored for multiple insurance companies</a:t>
          </a:r>
        </a:p>
      </dgm:t>
    </dgm:pt>
    <dgm:pt modelId="{757C35B6-C7B3-422B-8215-68CE9DF5AA15}" type="parTrans" cxnId="{212C5DE7-0973-4467-AE4C-B6BBE6BCE2F8}">
      <dgm:prSet/>
      <dgm:spPr/>
      <dgm:t>
        <a:bodyPr/>
        <a:lstStyle/>
        <a:p>
          <a:endParaRPr lang="en-IN"/>
        </a:p>
      </dgm:t>
    </dgm:pt>
    <dgm:pt modelId="{A64967A1-4389-4DE9-9A5A-CCD119625E0B}" type="sibTrans" cxnId="{212C5DE7-0973-4467-AE4C-B6BBE6BCE2F8}">
      <dgm:prSet/>
      <dgm:spPr/>
      <dgm:t>
        <a:bodyPr/>
        <a:lstStyle/>
        <a:p>
          <a:endParaRPr lang="en-IN"/>
        </a:p>
      </dgm:t>
    </dgm:pt>
    <dgm:pt modelId="{908FDB57-E059-4F8A-A82F-621348DD1941}">
      <dgm:prSet/>
      <dgm:spPr/>
      <dgm:t>
        <a:bodyPr/>
        <a:lstStyle/>
        <a:p>
          <a:r>
            <a:rPr lang="en-IN" dirty="0"/>
            <a:t>Consolidated data, reports, mails can be send to various insurance companies</a:t>
          </a:r>
        </a:p>
      </dgm:t>
    </dgm:pt>
    <dgm:pt modelId="{E5BCBFEB-C218-42FA-97BB-CA0D75011273}" type="parTrans" cxnId="{2363E1F5-B436-428A-BB7C-73BCDEE4978F}">
      <dgm:prSet/>
      <dgm:spPr/>
      <dgm:t>
        <a:bodyPr/>
        <a:lstStyle/>
        <a:p>
          <a:endParaRPr lang="en-IN"/>
        </a:p>
      </dgm:t>
    </dgm:pt>
    <dgm:pt modelId="{2BE7E981-FEE3-4950-92A0-F64078490B1D}" type="sibTrans" cxnId="{2363E1F5-B436-428A-BB7C-73BCDEE4978F}">
      <dgm:prSet/>
      <dgm:spPr/>
      <dgm:t>
        <a:bodyPr/>
        <a:lstStyle/>
        <a:p>
          <a:endParaRPr lang="en-IN"/>
        </a:p>
      </dgm:t>
    </dgm:pt>
    <dgm:pt modelId="{19881DC6-BB92-404C-BF49-8F81CDC41C9A}">
      <dgm:prSet/>
      <dgm:spPr/>
      <dgm:t>
        <a:bodyPr/>
        <a:lstStyle/>
        <a:p>
          <a:r>
            <a:rPr lang="en-IN" dirty="0"/>
            <a:t>Online claim submission in web portal can be done if required.</a:t>
          </a:r>
        </a:p>
      </dgm:t>
    </dgm:pt>
    <dgm:pt modelId="{7C58E461-5532-4639-964C-6D587818CEDE}" type="parTrans" cxnId="{B0653C5C-FED0-4353-A024-B3E6CECF1104}">
      <dgm:prSet/>
      <dgm:spPr/>
      <dgm:t>
        <a:bodyPr/>
        <a:lstStyle/>
        <a:p>
          <a:endParaRPr lang="en-IN"/>
        </a:p>
      </dgm:t>
    </dgm:pt>
    <dgm:pt modelId="{14A23D9F-1F77-4352-8E05-291C463A8436}" type="sibTrans" cxnId="{B0653C5C-FED0-4353-A024-B3E6CECF1104}">
      <dgm:prSet/>
      <dgm:spPr/>
      <dgm:t>
        <a:bodyPr/>
        <a:lstStyle/>
        <a:p>
          <a:endParaRPr lang="en-IN"/>
        </a:p>
      </dgm:t>
    </dgm:pt>
    <dgm:pt modelId="{DE1BAA9B-108D-427E-84C8-4C73717BC806}">
      <dgm:prSet/>
      <dgm:spPr/>
      <dgm:t>
        <a:bodyPr/>
        <a:lstStyle/>
        <a:p>
          <a:r>
            <a:rPr lang="en-IN"/>
            <a:t>Validations for fields can be incorporated</a:t>
          </a:r>
        </a:p>
      </dgm:t>
    </dgm:pt>
    <dgm:pt modelId="{DB17DB95-9763-4601-ADAF-614461509046}" type="parTrans" cxnId="{123BE7FF-526B-427F-8ACE-8CB4E409754B}">
      <dgm:prSet/>
      <dgm:spPr/>
      <dgm:t>
        <a:bodyPr/>
        <a:lstStyle/>
        <a:p>
          <a:endParaRPr lang="en-IN"/>
        </a:p>
      </dgm:t>
    </dgm:pt>
    <dgm:pt modelId="{D5321F97-ED27-4BAC-A3C2-178F95EFDC4B}" type="sibTrans" cxnId="{123BE7FF-526B-427F-8ACE-8CB4E409754B}">
      <dgm:prSet/>
      <dgm:spPr/>
      <dgm:t>
        <a:bodyPr/>
        <a:lstStyle/>
        <a:p>
          <a:endParaRPr lang="en-IN"/>
        </a:p>
      </dgm:t>
    </dgm:pt>
    <dgm:pt modelId="{4FD80939-891E-471B-84B0-F0586DAB7622}" type="pres">
      <dgm:prSet presAssocID="{4A37826D-6BEC-4D1E-BD9E-BC02119EB021}" presName="compositeShape" presStyleCnt="0">
        <dgm:presLayoutVars>
          <dgm:dir/>
          <dgm:resizeHandles/>
        </dgm:presLayoutVars>
      </dgm:prSet>
      <dgm:spPr/>
    </dgm:pt>
    <dgm:pt modelId="{AE181389-7AB3-46C8-AC10-4C294FE3A363}" type="pres">
      <dgm:prSet presAssocID="{4A37826D-6BEC-4D1E-BD9E-BC02119EB021}" presName="pyramid" presStyleLbl="node1" presStyleIdx="0" presStyleCnt="1"/>
      <dgm:spPr/>
    </dgm:pt>
    <dgm:pt modelId="{CE70D41C-8831-480B-B9F5-3A2FBB8D0150}" type="pres">
      <dgm:prSet presAssocID="{4A37826D-6BEC-4D1E-BD9E-BC02119EB021}" presName="theList" presStyleCnt="0"/>
      <dgm:spPr/>
    </dgm:pt>
    <dgm:pt modelId="{02254D0B-C380-475D-A1DE-C853F20899E3}" type="pres">
      <dgm:prSet presAssocID="{64B9E782-DE11-4167-8CDF-744C316C14F0}" presName="aNode" presStyleLbl="fgAcc1" presStyleIdx="0" presStyleCnt="4">
        <dgm:presLayoutVars>
          <dgm:bulletEnabled val="1"/>
        </dgm:presLayoutVars>
      </dgm:prSet>
      <dgm:spPr/>
    </dgm:pt>
    <dgm:pt modelId="{7182995E-3792-402F-988D-DC9EBB365C1D}" type="pres">
      <dgm:prSet presAssocID="{64B9E782-DE11-4167-8CDF-744C316C14F0}" presName="aSpace" presStyleCnt="0"/>
      <dgm:spPr/>
    </dgm:pt>
    <dgm:pt modelId="{38BAB984-758D-4F1B-B07D-FCDC9B98D688}" type="pres">
      <dgm:prSet presAssocID="{908FDB57-E059-4F8A-A82F-621348DD1941}" presName="aNode" presStyleLbl="fgAcc1" presStyleIdx="1" presStyleCnt="4">
        <dgm:presLayoutVars>
          <dgm:bulletEnabled val="1"/>
        </dgm:presLayoutVars>
      </dgm:prSet>
      <dgm:spPr/>
    </dgm:pt>
    <dgm:pt modelId="{EA4BDDBF-A386-40CB-B92A-0FB8D3140B1D}" type="pres">
      <dgm:prSet presAssocID="{908FDB57-E059-4F8A-A82F-621348DD1941}" presName="aSpace" presStyleCnt="0"/>
      <dgm:spPr/>
    </dgm:pt>
    <dgm:pt modelId="{7B32372F-9C7A-48DC-B549-67B3A340BC20}" type="pres">
      <dgm:prSet presAssocID="{19881DC6-BB92-404C-BF49-8F81CDC41C9A}" presName="aNode" presStyleLbl="fgAcc1" presStyleIdx="2" presStyleCnt="4">
        <dgm:presLayoutVars>
          <dgm:bulletEnabled val="1"/>
        </dgm:presLayoutVars>
      </dgm:prSet>
      <dgm:spPr/>
    </dgm:pt>
    <dgm:pt modelId="{CE17EE43-1822-4CED-AF51-0B6F63556EBA}" type="pres">
      <dgm:prSet presAssocID="{19881DC6-BB92-404C-BF49-8F81CDC41C9A}" presName="aSpace" presStyleCnt="0"/>
      <dgm:spPr/>
    </dgm:pt>
    <dgm:pt modelId="{91D04981-C15F-496D-9114-64403B29638A}" type="pres">
      <dgm:prSet presAssocID="{DE1BAA9B-108D-427E-84C8-4C73717BC806}" presName="aNode" presStyleLbl="fgAcc1" presStyleIdx="3" presStyleCnt="4">
        <dgm:presLayoutVars>
          <dgm:bulletEnabled val="1"/>
        </dgm:presLayoutVars>
      </dgm:prSet>
      <dgm:spPr/>
    </dgm:pt>
    <dgm:pt modelId="{BFC42AB3-1B4B-4E6C-9385-F78D08032FBA}" type="pres">
      <dgm:prSet presAssocID="{DE1BAA9B-108D-427E-84C8-4C73717BC806}" presName="aSpace" presStyleCnt="0"/>
      <dgm:spPr/>
    </dgm:pt>
  </dgm:ptLst>
  <dgm:cxnLst>
    <dgm:cxn modelId="{9EAACB0F-5262-481E-B00D-AF82B8D4945B}" type="presOf" srcId="{19881DC6-BB92-404C-BF49-8F81CDC41C9A}" destId="{7B32372F-9C7A-48DC-B549-67B3A340BC20}" srcOrd="0" destOrd="0" presId="urn:microsoft.com/office/officeart/2005/8/layout/pyramid2"/>
    <dgm:cxn modelId="{78E6C01B-FD04-4B5D-BFCE-A0DA5E95C389}" type="presOf" srcId="{908FDB57-E059-4F8A-A82F-621348DD1941}" destId="{38BAB984-758D-4F1B-B07D-FCDC9B98D688}" srcOrd="0" destOrd="0" presId="urn:microsoft.com/office/officeart/2005/8/layout/pyramid2"/>
    <dgm:cxn modelId="{B0653C5C-FED0-4353-A024-B3E6CECF1104}" srcId="{4A37826D-6BEC-4D1E-BD9E-BC02119EB021}" destId="{19881DC6-BB92-404C-BF49-8F81CDC41C9A}" srcOrd="2" destOrd="0" parTransId="{7C58E461-5532-4639-964C-6D587818CEDE}" sibTransId="{14A23D9F-1F77-4352-8E05-291C463A8436}"/>
    <dgm:cxn modelId="{6731459E-DD7D-42A9-A098-2A2F1535D5A2}" type="presOf" srcId="{64B9E782-DE11-4167-8CDF-744C316C14F0}" destId="{02254D0B-C380-475D-A1DE-C853F20899E3}" srcOrd="0" destOrd="0" presId="urn:microsoft.com/office/officeart/2005/8/layout/pyramid2"/>
    <dgm:cxn modelId="{B0F41FB5-F4CF-420E-8E60-4B770116CABF}" type="presOf" srcId="{DE1BAA9B-108D-427E-84C8-4C73717BC806}" destId="{91D04981-C15F-496D-9114-64403B29638A}" srcOrd="0" destOrd="0" presId="urn:microsoft.com/office/officeart/2005/8/layout/pyramid2"/>
    <dgm:cxn modelId="{1BFEEDC1-F313-40E5-BB45-E2A72BE0678E}" type="presOf" srcId="{4A37826D-6BEC-4D1E-BD9E-BC02119EB021}" destId="{4FD80939-891E-471B-84B0-F0586DAB7622}" srcOrd="0" destOrd="0" presId="urn:microsoft.com/office/officeart/2005/8/layout/pyramid2"/>
    <dgm:cxn modelId="{212C5DE7-0973-4467-AE4C-B6BBE6BCE2F8}" srcId="{4A37826D-6BEC-4D1E-BD9E-BC02119EB021}" destId="{64B9E782-DE11-4167-8CDF-744C316C14F0}" srcOrd="0" destOrd="0" parTransId="{757C35B6-C7B3-422B-8215-68CE9DF5AA15}" sibTransId="{A64967A1-4389-4DE9-9A5A-CCD119625E0B}"/>
    <dgm:cxn modelId="{2363E1F5-B436-428A-BB7C-73BCDEE4978F}" srcId="{4A37826D-6BEC-4D1E-BD9E-BC02119EB021}" destId="{908FDB57-E059-4F8A-A82F-621348DD1941}" srcOrd="1" destOrd="0" parTransId="{E5BCBFEB-C218-42FA-97BB-CA0D75011273}" sibTransId="{2BE7E981-FEE3-4950-92A0-F64078490B1D}"/>
    <dgm:cxn modelId="{123BE7FF-526B-427F-8ACE-8CB4E409754B}" srcId="{4A37826D-6BEC-4D1E-BD9E-BC02119EB021}" destId="{DE1BAA9B-108D-427E-84C8-4C73717BC806}" srcOrd="3" destOrd="0" parTransId="{DB17DB95-9763-4601-ADAF-614461509046}" sibTransId="{D5321F97-ED27-4BAC-A3C2-178F95EFDC4B}"/>
    <dgm:cxn modelId="{8CB1FEF6-4B1C-4B4C-8ADA-B5F94C0AFF85}" type="presParOf" srcId="{4FD80939-891E-471B-84B0-F0586DAB7622}" destId="{AE181389-7AB3-46C8-AC10-4C294FE3A363}" srcOrd="0" destOrd="0" presId="urn:microsoft.com/office/officeart/2005/8/layout/pyramid2"/>
    <dgm:cxn modelId="{C5B6DDAD-658F-4A2F-A972-864AB0047F07}" type="presParOf" srcId="{4FD80939-891E-471B-84B0-F0586DAB7622}" destId="{CE70D41C-8831-480B-B9F5-3A2FBB8D0150}" srcOrd="1" destOrd="0" presId="urn:microsoft.com/office/officeart/2005/8/layout/pyramid2"/>
    <dgm:cxn modelId="{B5B744B8-CCD1-4C4D-B7E0-85A71FE38F0C}" type="presParOf" srcId="{CE70D41C-8831-480B-B9F5-3A2FBB8D0150}" destId="{02254D0B-C380-475D-A1DE-C853F20899E3}" srcOrd="0" destOrd="0" presId="urn:microsoft.com/office/officeart/2005/8/layout/pyramid2"/>
    <dgm:cxn modelId="{C5BE5B43-B65A-416C-AE7A-59488377AD8E}" type="presParOf" srcId="{CE70D41C-8831-480B-B9F5-3A2FBB8D0150}" destId="{7182995E-3792-402F-988D-DC9EBB365C1D}" srcOrd="1" destOrd="0" presId="urn:microsoft.com/office/officeart/2005/8/layout/pyramid2"/>
    <dgm:cxn modelId="{D3E2A8D4-D0BC-46E6-BF28-70A84CC8DF76}" type="presParOf" srcId="{CE70D41C-8831-480B-B9F5-3A2FBB8D0150}" destId="{38BAB984-758D-4F1B-B07D-FCDC9B98D688}" srcOrd="2" destOrd="0" presId="urn:microsoft.com/office/officeart/2005/8/layout/pyramid2"/>
    <dgm:cxn modelId="{4EB16585-53C5-4332-87C4-C8CBE2C10809}" type="presParOf" srcId="{CE70D41C-8831-480B-B9F5-3A2FBB8D0150}" destId="{EA4BDDBF-A386-40CB-B92A-0FB8D3140B1D}" srcOrd="3" destOrd="0" presId="urn:microsoft.com/office/officeart/2005/8/layout/pyramid2"/>
    <dgm:cxn modelId="{01228117-B099-4958-9A5C-549022DF03C8}" type="presParOf" srcId="{CE70D41C-8831-480B-B9F5-3A2FBB8D0150}" destId="{7B32372F-9C7A-48DC-B549-67B3A340BC20}" srcOrd="4" destOrd="0" presId="urn:microsoft.com/office/officeart/2005/8/layout/pyramid2"/>
    <dgm:cxn modelId="{4C0B410C-1026-44F2-8F87-B7CF5E61157A}" type="presParOf" srcId="{CE70D41C-8831-480B-B9F5-3A2FBB8D0150}" destId="{CE17EE43-1822-4CED-AF51-0B6F63556EBA}" srcOrd="5" destOrd="0" presId="urn:microsoft.com/office/officeart/2005/8/layout/pyramid2"/>
    <dgm:cxn modelId="{61872184-8A0D-4B7C-9B18-6A40B5DB28BF}" type="presParOf" srcId="{CE70D41C-8831-480B-B9F5-3A2FBB8D0150}" destId="{91D04981-C15F-496D-9114-64403B29638A}" srcOrd="6" destOrd="0" presId="urn:microsoft.com/office/officeart/2005/8/layout/pyramid2"/>
    <dgm:cxn modelId="{95708369-5EAE-421D-BAB5-9F14AE29A9E0}" type="presParOf" srcId="{CE70D41C-8831-480B-B9F5-3A2FBB8D0150}" destId="{BFC42AB3-1B4B-4E6C-9385-F78D08032FB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31EE8-8497-48FE-BDC9-074E4AFD31E0}">
      <dsp:nvSpPr>
        <dsp:cNvPr id="0" name=""/>
        <dsp:cNvSpPr/>
      </dsp:nvSpPr>
      <dsp:spPr>
        <a:xfrm>
          <a:off x="1251" y="655610"/>
          <a:ext cx="2499289" cy="9997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Cashless Claim</a:t>
          </a:r>
        </a:p>
      </dsp:txBody>
      <dsp:txXfrm>
        <a:off x="501109" y="655610"/>
        <a:ext cx="1499574" cy="999715"/>
      </dsp:txXfrm>
    </dsp:sp>
    <dsp:sp modelId="{98D87754-2A1B-4A03-86F0-B2017B5F98E2}">
      <dsp:nvSpPr>
        <dsp:cNvPr id="0" name=""/>
        <dsp:cNvSpPr/>
      </dsp:nvSpPr>
      <dsp:spPr>
        <a:xfrm>
          <a:off x="2175633" y="740586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Networked hospital treatment</a:t>
          </a:r>
          <a:endParaRPr lang="en-IN" sz="1200" kern="1200"/>
        </a:p>
      </dsp:txBody>
      <dsp:txXfrm>
        <a:off x="2590515" y="740586"/>
        <a:ext cx="1244646" cy="829764"/>
      </dsp:txXfrm>
    </dsp:sp>
    <dsp:sp modelId="{6D7BD43F-7DD0-4C13-A613-FFAAE04D7598}">
      <dsp:nvSpPr>
        <dsp:cNvPr id="0" name=""/>
        <dsp:cNvSpPr/>
      </dsp:nvSpPr>
      <dsp:spPr>
        <a:xfrm>
          <a:off x="3959626" y="740586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Submission of Preauth prior to planned treatment </a:t>
          </a:r>
          <a:endParaRPr lang="en-IN" sz="1200" kern="1200"/>
        </a:p>
      </dsp:txBody>
      <dsp:txXfrm>
        <a:off x="4374508" y="740586"/>
        <a:ext cx="1244646" cy="829764"/>
      </dsp:txXfrm>
    </dsp:sp>
    <dsp:sp modelId="{9C92C327-3F00-4441-8CC1-0D49536312E7}">
      <dsp:nvSpPr>
        <dsp:cNvPr id="0" name=""/>
        <dsp:cNvSpPr/>
      </dsp:nvSpPr>
      <dsp:spPr>
        <a:xfrm>
          <a:off x="5743619" y="740586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Submission of Preauth within 24 hours for emergency cases</a:t>
          </a:r>
          <a:endParaRPr lang="en-IN" sz="1200" kern="1200"/>
        </a:p>
      </dsp:txBody>
      <dsp:txXfrm>
        <a:off x="6158501" y="740586"/>
        <a:ext cx="1244646" cy="829764"/>
      </dsp:txXfrm>
    </dsp:sp>
    <dsp:sp modelId="{14CE2A31-C8A4-4C53-90D5-069B89FED68C}">
      <dsp:nvSpPr>
        <dsp:cNvPr id="0" name=""/>
        <dsp:cNvSpPr/>
      </dsp:nvSpPr>
      <dsp:spPr>
        <a:xfrm>
          <a:off x="7527612" y="740586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No spending from insured pocket</a:t>
          </a:r>
          <a:endParaRPr lang="en-IN" sz="1200" kern="1200"/>
        </a:p>
      </dsp:txBody>
      <dsp:txXfrm>
        <a:off x="7942494" y="740586"/>
        <a:ext cx="1244646" cy="829764"/>
      </dsp:txXfrm>
    </dsp:sp>
    <dsp:sp modelId="{C0AC9CF3-31EA-4508-9D54-E16E03FB36F0}">
      <dsp:nvSpPr>
        <dsp:cNvPr id="0" name=""/>
        <dsp:cNvSpPr/>
      </dsp:nvSpPr>
      <dsp:spPr>
        <a:xfrm>
          <a:off x="1251" y="1795286"/>
          <a:ext cx="2499289" cy="9997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Reimbursement claim</a:t>
          </a:r>
        </a:p>
      </dsp:txBody>
      <dsp:txXfrm>
        <a:off x="501109" y="1795286"/>
        <a:ext cx="1499574" cy="999715"/>
      </dsp:txXfrm>
    </dsp:sp>
    <dsp:sp modelId="{57B65245-B352-4372-8BC7-652C4B7F9E49}">
      <dsp:nvSpPr>
        <dsp:cNvPr id="0" name=""/>
        <dsp:cNvSpPr/>
      </dsp:nvSpPr>
      <dsp:spPr>
        <a:xfrm>
          <a:off x="2175633" y="1880262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Non- network hospital treatment</a:t>
          </a:r>
          <a:endParaRPr lang="en-IN" sz="1200" kern="1200"/>
        </a:p>
      </dsp:txBody>
      <dsp:txXfrm>
        <a:off x="2590515" y="1880262"/>
        <a:ext cx="1244646" cy="829764"/>
      </dsp:txXfrm>
    </dsp:sp>
    <dsp:sp modelId="{BCA4E1BA-2FEA-4CCB-B0D8-0C769D82C117}">
      <dsp:nvSpPr>
        <dsp:cNvPr id="0" name=""/>
        <dsp:cNvSpPr/>
      </dsp:nvSpPr>
      <dsp:spPr>
        <a:xfrm>
          <a:off x="3959626" y="1880262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Pay from insured pocket</a:t>
          </a:r>
          <a:endParaRPr lang="en-IN" sz="1200" kern="1200"/>
        </a:p>
      </dsp:txBody>
      <dsp:txXfrm>
        <a:off x="4374508" y="1880262"/>
        <a:ext cx="1244646" cy="829764"/>
      </dsp:txXfrm>
    </dsp:sp>
    <dsp:sp modelId="{D8A94F2E-C92E-405D-91F4-698879565720}">
      <dsp:nvSpPr>
        <dsp:cNvPr id="0" name=""/>
        <dsp:cNvSpPr/>
      </dsp:nvSpPr>
      <dsp:spPr>
        <a:xfrm>
          <a:off x="5743619" y="1880262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Submit the discharge summary and required documents</a:t>
          </a:r>
          <a:endParaRPr lang="en-IN" sz="1200" kern="1200"/>
        </a:p>
      </dsp:txBody>
      <dsp:txXfrm>
        <a:off x="6158501" y="1880262"/>
        <a:ext cx="1244646" cy="829764"/>
      </dsp:txXfrm>
    </dsp:sp>
    <dsp:sp modelId="{C55E5BE0-BD46-4F75-ABD6-849044BAE140}">
      <dsp:nvSpPr>
        <dsp:cNvPr id="0" name=""/>
        <dsp:cNvSpPr/>
      </dsp:nvSpPr>
      <dsp:spPr>
        <a:xfrm>
          <a:off x="7527612" y="1880262"/>
          <a:ext cx="2074410" cy="8297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baseline="0"/>
            <a:t>Get money reimbursed</a:t>
          </a:r>
          <a:endParaRPr lang="en-IN" sz="1200" kern="1200"/>
        </a:p>
      </dsp:txBody>
      <dsp:txXfrm>
        <a:off x="7942494" y="1880262"/>
        <a:ext cx="1244646" cy="829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BC69B-08BA-49A0-939A-DE380ABCDA17}">
      <dsp:nvSpPr>
        <dsp:cNvPr id="0" name=""/>
        <dsp:cNvSpPr/>
      </dsp:nvSpPr>
      <dsp:spPr>
        <a:xfrm>
          <a:off x="0" y="256577"/>
          <a:ext cx="464515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Hospital has more responsibility to get claim approved</a:t>
          </a:r>
        </a:p>
      </dsp:txBody>
      <dsp:txXfrm>
        <a:off x="33926" y="290503"/>
        <a:ext cx="4577300" cy="627128"/>
      </dsp:txXfrm>
    </dsp:sp>
    <dsp:sp modelId="{ACB50563-AC44-4AEA-A4CB-C5CEF3BC8F69}">
      <dsp:nvSpPr>
        <dsp:cNvPr id="0" name=""/>
        <dsp:cNvSpPr/>
      </dsp:nvSpPr>
      <dsp:spPr>
        <a:xfrm>
          <a:off x="0" y="1003397"/>
          <a:ext cx="464515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Rejected claims are risk to insured. </a:t>
          </a:r>
        </a:p>
      </dsp:txBody>
      <dsp:txXfrm>
        <a:off x="33926" y="1037323"/>
        <a:ext cx="4577300" cy="627128"/>
      </dsp:txXfrm>
    </dsp:sp>
    <dsp:sp modelId="{98050A80-6AD7-4493-834F-592F8D1E08DC}">
      <dsp:nvSpPr>
        <dsp:cNvPr id="0" name=""/>
        <dsp:cNvSpPr/>
      </dsp:nvSpPr>
      <dsp:spPr>
        <a:xfrm>
          <a:off x="0" y="1750217"/>
          <a:ext cx="464515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Disputes between hospital and insured</a:t>
          </a:r>
        </a:p>
      </dsp:txBody>
      <dsp:txXfrm>
        <a:off x="33926" y="1784143"/>
        <a:ext cx="4577300" cy="627128"/>
      </dsp:txXfrm>
    </dsp:sp>
    <dsp:sp modelId="{692967F6-6B32-40A7-9B1D-64BF1742D54D}">
      <dsp:nvSpPr>
        <dsp:cNvPr id="0" name=""/>
        <dsp:cNvSpPr/>
      </dsp:nvSpPr>
      <dsp:spPr>
        <a:xfrm>
          <a:off x="0" y="2497037"/>
          <a:ext cx="4645152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Rejected claims impact the insurance company’s settlement ratio and incurred ratio </a:t>
          </a:r>
        </a:p>
      </dsp:txBody>
      <dsp:txXfrm>
        <a:off x="33926" y="2530963"/>
        <a:ext cx="4577300" cy="62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263B7-3247-4DAE-BB58-9645A8E28478}">
      <dsp:nvSpPr>
        <dsp:cNvPr id="0" name=""/>
        <dsp:cNvSpPr/>
      </dsp:nvSpPr>
      <dsp:spPr>
        <a:xfrm>
          <a:off x="0" y="41316"/>
          <a:ext cx="9603275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Details required by the insured</a:t>
          </a:r>
        </a:p>
      </dsp:txBody>
      <dsp:txXfrm>
        <a:off x="37696" y="79012"/>
        <a:ext cx="9527883" cy="696808"/>
      </dsp:txXfrm>
    </dsp:sp>
    <dsp:sp modelId="{8157C2FC-998B-4B67-AAA5-C9FA66FC74B4}">
      <dsp:nvSpPr>
        <dsp:cNvPr id="0" name=""/>
        <dsp:cNvSpPr/>
      </dsp:nvSpPr>
      <dsp:spPr>
        <a:xfrm>
          <a:off x="0" y="813516"/>
          <a:ext cx="9603275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0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Details of primary insured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Details of insurance history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Details of insured person hospitalized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Details of hospitalization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Details of doctor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baseline="0" dirty="0"/>
            <a:t>Bill details</a:t>
          </a:r>
          <a:endParaRPr lang="en-IN" sz="2600" kern="1200" dirty="0"/>
        </a:p>
      </dsp:txBody>
      <dsp:txXfrm>
        <a:off x="0" y="813516"/>
        <a:ext cx="9603275" cy="2595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81389-7AB3-46C8-AC10-4C294FE3A363}">
      <dsp:nvSpPr>
        <dsp:cNvPr id="0" name=""/>
        <dsp:cNvSpPr/>
      </dsp:nvSpPr>
      <dsp:spPr>
        <a:xfrm>
          <a:off x="0" y="0"/>
          <a:ext cx="3616615" cy="403774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54D0B-C380-475D-A1DE-C853F20899E3}">
      <dsp:nvSpPr>
        <dsp:cNvPr id="0" name=""/>
        <dsp:cNvSpPr/>
      </dsp:nvSpPr>
      <dsp:spPr>
        <a:xfrm>
          <a:off x="1808307" y="404169"/>
          <a:ext cx="2350800" cy="717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Single form tailored for multiple insurance companies</a:t>
          </a:r>
        </a:p>
      </dsp:txBody>
      <dsp:txXfrm>
        <a:off x="1843340" y="439202"/>
        <a:ext cx="2280734" cy="647580"/>
      </dsp:txXfrm>
    </dsp:sp>
    <dsp:sp modelId="{38BAB984-758D-4F1B-B07D-FCDC9B98D688}">
      <dsp:nvSpPr>
        <dsp:cNvPr id="0" name=""/>
        <dsp:cNvSpPr/>
      </dsp:nvSpPr>
      <dsp:spPr>
        <a:xfrm>
          <a:off x="1808307" y="1211521"/>
          <a:ext cx="2350800" cy="717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Consolidated data, reports, mails can be send to various insurance companies</a:t>
          </a:r>
        </a:p>
      </dsp:txBody>
      <dsp:txXfrm>
        <a:off x="1843340" y="1246554"/>
        <a:ext cx="2280734" cy="647580"/>
      </dsp:txXfrm>
    </dsp:sp>
    <dsp:sp modelId="{7B32372F-9C7A-48DC-B549-67B3A340BC20}">
      <dsp:nvSpPr>
        <dsp:cNvPr id="0" name=""/>
        <dsp:cNvSpPr/>
      </dsp:nvSpPr>
      <dsp:spPr>
        <a:xfrm>
          <a:off x="1808307" y="2018874"/>
          <a:ext cx="2350800" cy="717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Online claim submission in web portal can be done if required.</a:t>
          </a:r>
        </a:p>
      </dsp:txBody>
      <dsp:txXfrm>
        <a:off x="1843340" y="2053907"/>
        <a:ext cx="2280734" cy="647580"/>
      </dsp:txXfrm>
    </dsp:sp>
    <dsp:sp modelId="{91D04981-C15F-496D-9114-64403B29638A}">
      <dsp:nvSpPr>
        <dsp:cNvPr id="0" name=""/>
        <dsp:cNvSpPr/>
      </dsp:nvSpPr>
      <dsp:spPr>
        <a:xfrm>
          <a:off x="1808307" y="2826227"/>
          <a:ext cx="2350800" cy="717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Validations for fields can be incorporated</a:t>
          </a:r>
        </a:p>
      </dsp:txBody>
      <dsp:txXfrm>
        <a:off x="1843340" y="2861260"/>
        <a:ext cx="2280734" cy="647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4944-D75A-41D0-A1C6-790925AACAFA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1A61-EEE0-4955-9FCB-064458E029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4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7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39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CB36-3CB9-4F2F-9C72-1FEAFFC03635}" type="datetimeFigureOut">
              <a:rPr lang="en-SG" smtClean="0"/>
              <a:t>1/11/2020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rtrait">
            <a:extLst>
              <a:ext uri="{FF2B5EF4-FFF2-40B4-BE49-F238E27FC236}">
                <a16:creationId xmlns:a16="http://schemas.microsoft.com/office/drawing/2014/main" id="{81C80765-B74C-4780-A92D-43EEC24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860363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D4C86C-4BEF-47C7-A15E-3F5372D68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" y="98431"/>
            <a:ext cx="11634053" cy="22977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C9CF80-7E60-4C51-A07D-D6980EF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7" y="2860362"/>
            <a:ext cx="3997637" cy="149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0D88FCC-86EB-4B28-BD6E-C2CB6632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55619"/>
              </p:ext>
            </p:extLst>
          </p:nvPr>
        </p:nvGraphicFramePr>
        <p:xfrm>
          <a:off x="6258358" y="2860362"/>
          <a:ext cx="5654668" cy="25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970816289"/>
                    </a:ext>
                  </a:extLst>
                </a:gridCol>
                <a:gridCol w="4019543">
                  <a:extLst>
                    <a:ext uri="{9D8B030D-6E8A-4147-A177-3AD203B41FA5}">
                      <a16:colId xmlns:a16="http://schemas.microsoft.com/office/drawing/2014/main" val="1389794540"/>
                    </a:ext>
                  </a:extLst>
                </a:gridCol>
              </a:tblGrid>
              <a:tr h="507031">
                <a:tc>
                  <a:txBody>
                    <a:bodyPr/>
                    <a:lstStyle/>
                    <a:p>
                      <a:r>
                        <a:rPr lang="en-US" sz="1800" b="0" dirty="0"/>
                        <a:t>Presented By</a:t>
                      </a:r>
                    </a:p>
                  </a:txBody>
                  <a:tcP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Bannari Shankar Jayaraman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4807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ID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RPACULT203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73859"/>
                  </a:ext>
                </a:extLst>
              </a:tr>
              <a:tr h="48473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Name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Kafkaesque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84095"/>
                  </a:ext>
                </a:extLst>
              </a:tr>
              <a:tr h="103871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Members</a:t>
                      </a:r>
                    </a:p>
                  </a:txBody>
                  <a:tcPr>
                    <a:solidFill>
                      <a:srgbClr val="F180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RPACULT216(Arshad </a:t>
                      </a: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Fazil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9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C58-5F34-40E8-84EE-C6EFF99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insurance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CF1-B4BD-49B7-B616-8AA101252A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According to WHO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4A960A-BC9D-480F-8ECD-2ADEE70877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1846778"/>
              </p:ext>
            </p:extLst>
          </p:nvPr>
        </p:nvGraphicFramePr>
        <p:xfrm>
          <a:off x="6413771" y="2017343"/>
          <a:ext cx="4645152" cy="34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16055A-8959-4F02-B907-6DC347999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528" y="2573738"/>
            <a:ext cx="4918229" cy="288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1708-0C5D-4044-B6D7-85DF4DB26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84394"/>
            <a:ext cx="3429469" cy="31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23BB-27E7-48C7-AD41-1D0DCF68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insurance Claim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60E2D8-18C1-4201-8F4E-CC88F18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75980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5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A011-67A1-424C-ABB4-CECA48D8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in Cashless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74962A-4413-4C04-A14E-DCDFF985A9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5561485"/>
              </p:ext>
            </p:extLst>
          </p:nvPr>
        </p:nvGraphicFramePr>
        <p:xfrm>
          <a:off x="1447331" y="2010878"/>
          <a:ext cx="4645152" cy="344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F2430-6DC8-4DF8-BD8B-928495C48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75029"/>
            <a:ext cx="5144109" cy="2850510"/>
          </a:xfrm>
        </p:spPr>
      </p:pic>
    </p:spTree>
    <p:extLst>
      <p:ext uri="{BB962C8B-B14F-4D97-AF65-F5344CB8AC3E}">
        <p14:creationId xmlns:p14="http://schemas.microsoft.com/office/powerpoint/2010/main" val="2037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A644-A553-4FDE-A579-3509EBE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Preauth Forms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286BB3-37FC-439D-90C8-AD17B39A4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10723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6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E362-0CF5-4EB3-A780-CD55A893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Cashless claim – </a:t>
            </a:r>
            <a:r>
              <a:rPr lang="en-IN" dirty="0" err="1"/>
              <a:t>uipath</a:t>
            </a:r>
            <a:r>
              <a:rPr lang="en-IN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259D-9056-4E7E-AC23-49AA712F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1BCFA-8335-4E68-8396-4F25E3CA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44" y="2015732"/>
            <a:ext cx="2236834" cy="2823596"/>
          </a:xfrm>
          <a:prstGeom prst="rect">
            <a:avLst/>
          </a:prstGeom>
        </p:spPr>
      </p:pic>
      <p:pic>
        <p:nvPicPr>
          <p:cNvPr id="1026" name="Picture 2" descr="Create Form">
            <a:extLst>
              <a:ext uri="{FF2B5EF4-FFF2-40B4-BE49-F238E27FC236}">
                <a16:creationId xmlns:a16="http://schemas.microsoft.com/office/drawing/2014/main" id="{1A707B71-5C00-4DBE-BB13-90F5A2B9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30" y="2029395"/>
            <a:ext cx="2234666" cy="284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iPath Enterprise RPA Platform">
            <a:extLst>
              <a:ext uri="{FF2B5EF4-FFF2-40B4-BE49-F238E27FC236}">
                <a16:creationId xmlns:a16="http://schemas.microsoft.com/office/drawing/2014/main" id="{07288FEC-DF2B-4172-BE58-5B1EE0C3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76" y="3721963"/>
            <a:ext cx="935854" cy="9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p Art Mail Clipart Black And White - Email Icon Png , Free Transparent  Clipart - ClipartKey">
            <a:extLst>
              <a:ext uri="{FF2B5EF4-FFF2-40B4-BE49-F238E27FC236}">
                <a16:creationId xmlns:a16="http://schemas.microsoft.com/office/drawing/2014/main" id="{5E3DD114-2528-4EAE-8860-2802D2BDA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992" y="2034770"/>
            <a:ext cx="1606858" cy="12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Portal Icon Transparent Background Clipart (#5580585) - PinClipart">
            <a:extLst>
              <a:ext uri="{FF2B5EF4-FFF2-40B4-BE49-F238E27FC236}">
                <a16:creationId xmlns:a16="http://schemas.microsoft.com/office/drawing/2014/main" id="{D65C7B11-78F4-4E8D-B56B-59F531A4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992" y="3568004"/>
            <a:ext cx="1636704" cy="13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CBD60D-9BFE-4097-82EC-8D275D4859D0}"/>
              </a:ext>
            </a:extLst>
          </p:cNvPr>
          <p:cNvSpPr/>
          <p:nvPr/>
        </p:nvSpPr>
        <p:spPr>
          <a:xfrm>
            <a:off x="5631770" y="3032600"/>
            <a:ext cx="720718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405633-0422-434C-88DC-6E5BFA0C0F06}"/>
              </a:ext>
            </a:extLst>
          </p:cNvPr>
          <p:cNvSpPr/>
          <p:nvPr/>
        </p:nvSpPr>
        <p:spPr>
          <a:xfrm>
            <a:off x="8791488" y="2384025"/>
            <a:ext cx="941520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F1A0F3-DEE6-42AB-AC02-8CFDF223BCEA}"/>
              </a:ext>
            </a:extLst>
          </p:cNvPr>
          <p:cNvSpPr/>
          <p:nvPr/>
        </p:nvSpPr>
        <p:spPr>
          <a:xfrm>
            <a:off x="8791488" y="3895223"/>
            <a:ext cx="941520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Clipart png doctor, Clipart png doctor Transparent FREE for download on  WebStockReview 2020">
            <a:extLst>
              <a:ext uri="{FF2B5EF4-FFF2-40B4-BE49-F238E27FC236}">
                <a16:creationId xmlns:a16="http://schemas.microsoft.com/office/drawing/2014/main" id="{7B7C522B-A293-44E6-9B76-12EE00C0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5" y="2034770"/>
            <a:ext cx="1736518" cy="125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ient Affected By Coronavirus - Download Free Vectors, Clipart Graphics &amp;  Vector Art">
            <a:extLst>
              <a:ext uri="{FF2B5EF4-FFF2-40B4-BE49-F238E27FC236}">
                <a16:creationId xmlns:a16="http://schemas.microsoft.com/office/drawing/2014/main" id="{88472D8B-60AC-4B2A-B467-0D684FA6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5" y="3568005"/>
            <a:ext cx="1736518" cy="1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F70B5C-12C7-47C5-988C-BB1181CC5935}"/>
              </a:ext>
            </a:extLst>
          </p:cNvPr>
          <p:cNvSpPr/>
          <p:nvPr/>
        </p:nvSpPr>
        <p:spPr>
          <a:xfrm>
            <a:off x="2285587" y="2571194"/>
            <a:ext cx="890524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66D28C-B8CB-4473-9238-394B29435545}"/>
              </a:ext>
            </a:extLst>
          </p:cNvPr>
          <p:cNvSpPr/>
          <p:nvPr/>
        </p:nvSpPr>
        <p:spPr>
          <a:xfrm>
            <a:off x="2260089" y="3895222"/>
            <a:ext cx="890524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F079-E49E-4939-BC03-726D5C26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AUTOMATION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4E79807-28DD-462F-91F8-A564F48AA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15143"/>
              </p:ext>
            </p:extLst>
          </p:nvPr>
        </p:nvGraphicFramePr>
        <p:xfrm>
          <a:off x="1451580" y="2015732"/>
          <a:ext cx="4159108" cy="403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1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BAB8-7E17-47B2-9B0C-D07055C9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Cases handled in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AEA2-FF0B-4802-9371-3703E31BF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750" y="2010878"/>
            <a:ext cx="5233733" cy="3812873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Single form tailored for multiple insurance firm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886FD-E04F-4C94-9DEC-B814BBCA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508941" cy="3686639"/>
          </a:xfrm>
        </p:spPr>
        <p:txBody>
          <a:bodyPr/>
          <a:lstStyle/>
          <a:p>
            <a:r>
              <a:rPr lang="en-IN" dirty="0"/>
              <a:t>Validation of possible rejection scenarios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FA5EF-9D2F-4B21-B968-5599754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4267304"/>
            <a:ext cx="5151449" cy="1436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36A0B-FD8A-41BC-B61C-A7452A10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2644608"/>
            <a:ext cx="5151449" cy="1420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21AB10-9F0E-4580-B506-BFD1CC362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69" y="2768239"/>
            <a:ext cx="5358021" cy="21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2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F4FB1F-FFA7-41FC-8997-A8480305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964</TotalTime>
  <Words>199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Gallery</vt:lpstr>
      <vt:lpstr>PowerPoint Presentation</vt:lpstr>
      <vt:lpstr>Health insurance </vt:lpstr>
      <vt:lpstr>Health insurance Claim Types</vt:lpstr>
      <vt:lpstr>Risks in Cashless</vt:lpstr>
      <vt:lpstr>Preauth Forms</vt:lpstr>
      <vt:lpstr>Cashless claim – uipath form</vt:lpstr>
      <vt:lpstr>BENEFITS OF AUTOMATION</vt:lpstr>
      <vt:lpstr>Cases handled in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 C. Goel</dc:creator>
  <cp:lastModifiedBy>Bannari Shankar Jayaraman</cp:lastModifiedBy>
  <cp:revision>75</cp:revision>
  <dcterms:created xsi:type="dcterms:W3CDTF">2020-10-10T04:21:21Z</dcterms:created>
  <dcterms:modified xsi:type="dcterms:W3CDTF">2020-11-01T00:53:36Z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2020-10-10T04:27:18Z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7c2104e4-6e0a-4850-8908-27263ef59ba5</vt:lpwstr>
  </property>
  <property fmtid="{D5CDD505-2E9C-101B-9397-08002B2CF9AE}" pid="8" name="MSIP_Label_5fae8262-b78e-4366-8929-a5d6aac95320_ContentBits">
    <vt:lpwstr>0</vt:lpwstr>
  </property>
</Properties>
</file>