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73" r:id="rId10"/>
    <p:sldId id="275" r:id="rId11"/>
    <p:sldId id="264" r:id="rId12"/>
    <p:sldId id="270" r:id="rId13"/>
    <p:sldId id="271" r:id="rId14"/>
    <p:sldId id="267" r:id="rId15"/>
    <p:sldId id="272" r:id="rId16"/>
    <p:sldId id="274" r:id="rId17"/>
    <p:sldId id="265" r:id="rId18"/>
    <p:sldId id="266" r:id="rId19"/>
    <p:sldId id="269" r:id="rId20"/>
    <p:sldId id="268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ocolatey.org/install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ew.sh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nned99/gj-react-training/tree/master/sr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08C2-AC1F-4DD6-8797-81FE4E4F5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React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6789C-FA8C-42D1-BF76-5533528E0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2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DFAE-37E0-425C-909C-12511D7A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 Component </a:t>
            </a:r>
            <a:r>
              <a:rPr lang="en-US" sz="3600" dirty="0"/>
              <a:t>(Short-handed)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AF8D-C459-428F-AF3C-96C8A719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4DF7B-9350-4E30-AFEF-7BF7884D7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52" t="8893" r="44405" b="65274"/>
          <a:stretch/>
        </p:blipFill>
        <p:spPr>
          <a:xfrm>
            <a:off x="3312353" y="2476501"/>
            <a:ext cx="4528457" cy="334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0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282F-1535-4C37-AAFD-975CB5C0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component’s life cycle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C5A957-E2FC-49F2-9489-AC37DC5F5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310" t="3998" r="32738" b="17021"/>
          <a:stretch/>
        </p:blipFill>
        <p:spPr>
          <a:xfrm>
            <a:off x="3635828" y="1232858"/>
            <a:ext cx="4920343" cy="533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2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126A-5E56-42DE-A473-1F56609A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variables for component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5EBD-670F-45F9-B891-D3657A5C2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en-GB" dirty="0"/>
              <a:t>Default variables for components are known as </a:t>
            </a:r>
            <a:r>
              <a:rPr lang="en-US" dirty="0"/>
              <a:t>“State”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1CE01-85A1-4F5A-9D7C-1FAF057AD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2" t="25384" r="30595" b="25279"/>
          <a:stretch/>
        </p:blipFill>
        <p:spPr>
          <a:xfrm>
            <a:off x="1567542" y="2380344"/>
            <a:ext cx="6981372" cy="338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44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126A-5E56-42DE-A473-1F56609A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variables for component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5EBD-670F-45F9-B891-D3657A5C2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en-GB" dirty="0"/>
              <a:t>Variables from Parent components are known as </a:t>
            </a:r>
            <a:r>
              <a:rPr lang="en-US" dirty="0"/>
              <a:t>“Props”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1CE01-85A1-4F5A-9D7C-1FAF057AD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2" t="25384" r="30595" b="25279"/>
          <a:stretch/>
        </p:blipFill>
        <p:spPr>
          <a:xfrm>
            <a:off x="1567543" y="2394856"/>
            <a:ext cx="6981372" cy="338183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460174-E7A8-4139-8B01-FD4DCD90DD6F}"/>
              </a:ext>
            </a:extLst>
          </p:cNvPr>
          <p:cNvCxnSpPr/>
          <p:nvPr/>
        </p:nvCxnSpPr>
        <p:spPr>
          <a:xfrm>
            <a:off x="3439886" y="4209143"/>
            <a:ext cx="2656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27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4AA2-DFEE-4DDB-8BE2-495B7122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state and props values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50AFC9-5D80-4D48-A579-33802A2AD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71" t="27011" r="43809" b="25279"/>
          <a:stretch/>
        </p:blipFill>
        <p:spPr>
          <a:xfrm>
            <a:off x="6887121" y="2324051"/>
            <a:ext cx="4767850" cy="31877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D668B9-011A-4156-AD68-6B4D65D535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55" t="15618" r="17704" b="10880"/>
          <a:stretch/>
        </p:blipFill>
        <p:spPr>
          <a:xfrm>
            <a:off x="646111" y="2324051"/>
            <a:ext cx="5824426" cy="40812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3D49E8-A2B0-435D-8D0E-37B7355D1130}"/>
              </a:ext>
            </a:extLst>
          </p:cNvPr>
          <p:cNvSpPr txBox="1"/>
          <p:nvPr/>
        </p:nvSpPr>
        <p:spPr>
          <a:xfrm>
            <a:off x="646111" y="1465943"/>
            <a:ext cx="11008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Props												State</a:t>
            </a:r>
          </a:p>
        </p:txBody>
      </p:sp>
    </p:spTree>
    <p:extLst>
      <p:ext uri="{BB962C8B-B14F-4D97-AF65-F5344CB8AC3E}">
        <p14:creationId xmlns:p14="http://schemas.microsoft.com/office/powerpoint/2010/main" val="220085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D3EA-7299-4CE6-A39B-B97484D6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state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0A5E-A7A0-4F85-8CE7-207F09E80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59433"/>
            <a:ext cx="8946541" cy="5298567"/>
          </a:xfrm>
        </p:spPr>
        <p:txBody>
          <a:bodyPr>
            <a:normAutofit/>
          </a:bodyPr>
          <a:lstStyle/>
          <a:p>
            <a:r>
              <a:rPr lang="en-US" dirty="0"/>
              <a:t>To update state, call “</a:t>
            </a:r>
            <a:r>
              <a:rPr lang="en-US" dirty="0" err="1"/>
              <a:t>this.setState</a:t>
            </a:r>
            <a:r>
              <a:rPr lang="en-US" dirty="0"/>
              <a:t>” to set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After </a:t>
            </a:r>
            <a:r>
              <a:rPr lang="en-US" dirty="0" err="1"/>
              <a:t>setState</a:t>
            </a:r>
            <a:r>
              <a:rPr lang="en-US" dirty="0"/>
              <a:t> is called the Component will update and </a:t>
            </a:r>
            <a:r>
              <a:rPr lang="en-US" dirty="0" err="1"/>
              <a:t>rerender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74C93-BF2E-49A5-A807-C1C8875B58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4" t="24749" r="38690" b="25279"/>
          <a:stretch/>
        </p:blipFill>
        <p:spPr>
          <a:xfrm>
            <a:off x="2805334" y="2033337"/>
            <a:ext cx="5544457" cy="342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56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6F30-D778-4347-A24E-9CDB0865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child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D50BB-C84A-47D6-83E0-75E37FD5B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target component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call it as Html tag in render()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BC32D-BAF1-44BF-A6B3-5AD2FBE776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29" t="18609" r="56071" b="76946"/>
          <a:stretch/>
        </p:blipFill>
        <p:spPr>
          <a:xfrm>
            <a:off x="4267199" y="2696509"/>
            <a:ext cx="3657601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93BA8B-9CD0-49FF-9FA8-5BAB805937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71" t="31737" r="43572" b="20832"/>
          <a:stretch/>
        </p:blipFill>
        <p:spPr>
          <a:xfrm>
            <a:off x="4205492" y="3949699"/>
            <a:ext cx="3781014" cy="249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1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1635-A593-45B9-9580-C4497693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Sending vars from Parent components to Child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5497-EDC4-4522-84C8-E41708CC2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sending props to child component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Then child components access prop values using “this.props.name”</a:t>
            </a:r>
          </a:p>
          <a:p>
            <a:pPr lvl="1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655F2E-B6FB-4059-850C-A683A331121B}"/>
              </a:ext>
            </a:extLst>
          </p:cNvPr>
          <p:cNvGrpSpPr/>
          <p:nvPr/>
        </p:nvGrpSpPr>
        <p:grpSpPr>
          <a:xfrm>
            <a:off x="3964752" y="2533028"/>
            <a:ext cx="3935896" cy="1617630"/>
            <a:chOff x="3964752" y="2823623"/>
            <a:chExt cx="3935896" cy="16176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85EE44E-4472-4670-89FC-E4FFA21757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260" t="34173" r="54457" b="53261"/>
            <a:stretch/>
          </p:blipFill>
          <p:spPr>
            <a:xfrm>
              <a:off x="3964752" y="2823623"/>
              <a:ext cx="3935896" cy="861391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2D5A0AC-F8B9-4882-82B7-C9AD36468F0E}"/>
                </a:ext>
              </a:extLst>
            </p:cNvPr>
            <p:cNvCxnSpPr>
              <a:cxnSpLocks/>
            </p:cNvCxnSpPr>
            <p:nvPr/>
          </p:nvCxnSpPr>
          <p:spPr>
            <a:xfrm>
              <a:off x="5054014" y="3357023"/>
              <a:ext cx="10601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1B05165-6EE7-4083-B830-D52B6E898C88}"/>
                </a:ext>
              </a:extLst>
            </p:cNvPr>
            <p:cNvCxnSpPr>
              <a:cxnSpLocks/>
            </p:cNvCxnSpPr>
            <p:nvPr/>
          </p:nvCxnSpPr>
          <p:spPr>
            <a:xfrm>
              <a:off x="5531092" y="3357023"/>
              <a:ext cx="0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2C887A-EAA1-48A4-A715-DCA9C665447A}"/>
                </a:ext>
              </a:extLst>
            </p:cNvPr>
            <p:cNvSpPr txBox="1"/>
            <p:nvPr/>
          </p:nvSpPr>
          <p:spPr>
            <a:xfrm>
              <a:off x="4707104" y="4071921"/>
              <a:ext cx="1647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Component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D5B4B1F-75E0-4C5D-BC56-8490A02FB196}"/>
                </a:ext>
              </a:extLst>
            </p:cNvPr>
            <p:cNvCxnSpPr/>
            <p:nvPr/>
          </p:nvCxnSpPr>
          <p:spPr>
            <a:xfrm>
              <a:off x="6233457" y="3357023"/>
              <a:ext cx="1232452" cy="0"/>
            </a:xfrm>
            <a:prstGeom prst="line">
              <a:avLst/>
            </a:prstGeom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A658040-391D-4877-81D5-9CBCCA98E25A}"/>
                </a:ext>
              </a:extLst>
            </p:cNvPr>
            <p:cNvCxnSpPr/>
            <p:nvPr/>
          </p:nvCxnSpPr>
          <p:spPr>
            <a:xfrm>
              <a:off x="7015336" y="3357023"/>
              <a:ext cx="0" cy="609600"/>
            </a:xfrm>
            <a:prstGeom prst="straightConnector1">
              <a:avLst/>
            </a:prstGeom>
            <a:ln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878860-2465-46D0-B43C-3F3A194BCAFF}"/>
                </a:ext>
              </a:extLst>
            </p:cNvPr>
            <p:cNvSpPr txBox="1"/>
            <p:nvPr/>
          </p:nvSpPr>
          <p:spPr>
            <a:xfrm>
              <a:off x="6526182" y="4071202"/>
              <a:ext cx="978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Prop(s)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AE0699A-2284-4AC0-8828-CDF9B7AA28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00" t="27013" r="49852" b="57104"/>
          <a:stretch/>
        </p:blipFill>
        <p:spPr>
          <a:xfrm>
            <a:off x="6526182" y="4714863"/>
            <a:ext cx="4285156" cy="10887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FBB534E-FBD2-4BA5-936B-24A81D0042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34" t="34702" r="43451" b="43700"/>
          <a:stretch/>
        </p:blipFill>
        <p:spPr>
          <a:xfrm>
            <a:off x="1103312" y="4705302"/>
            <a:ext cx="4963885" cy="148045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BEA2A2-B8C4-4DCC-9775-A2B93E2A9E22}"/>
              </a:ext>
            </a:extLst>
          </p:cNvPr>
          <p:cNvCxnSpPr/>
          <p:nvPr/>
        </p:nvCxnSpPr>
        <p:spPr>
          <a:xfrm>
            <a:off x="2525486" y="6105931"/>
            <a:ext cx="2017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E8D1E3-B21F-46EB-B69D-824C569EB20B}"/>
              </a:ext>
            </a:extLst>
          </p:cNvPr>
          <p:cNvCxnSpPr/>
          <p:nvPr/>
        </p:nvCxnSpPr>
        <p:spPr>
          <a:xfrm>
            <a:off x="7504490" y="5217885"/>
            <a:ext cx="2321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438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02FB-F792-4551-8CF1-3DA371EA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Sending vars and handle events from Child components to Parents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3D2B-0D4E-4046-A9C1-ED308D3E2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  <a:noFill/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Parent to Child					From Child to Parent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9E6FF-3F9C-4F1E-B1AE-EEEC59522572}"/>
              </a:ext>
            </a:extLst>
          </p:cNvPr>
          <p:cNvSpPr txBox="1"/>
          <p:nvPr/>
        </p:nvSpPr>
        <p:spPr>
          <a:xfrm>
            <a:off x="935972" y="5548311"/>
            <a:ext cx="296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props as function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45195F5-2544-4FFD-818C-9654DC410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48" t="33035" r="68003" b="30618"/>
          <a:stretch/>
        </p:blipFill>
        <p:spPr>
          <a:xfrm>
            <a:off x="1212129" y="2957068"/>
            <a:ext cx="2761382" cy="24914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86DCA2-2674-4E47-8A6D-4020749FEC38}"/>
              </a:ext>
            </a:extLst>
          </p:cNvPr>
          <p:cNvSpPr/>
          <p:nvPr/>
        </p:nvSpPr>
        <p:spPr>
          <a:xfrm>
            <a:off x="1517374" y="4346714"/>
            <a:ext cx="1789043" cy="424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19E125-3021-4BBE-8EC7-40B8691C178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411896" y="4770783"/>
            <a:ext cx="6625" cy="77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536C0B2C-269D-46F0-87D6-4F1EFA925B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49" t="30790" r="42479" b="36612"/>
          <a:stretch/>
        </p:blipFill>
        <p:spPr>
          <a:xfrm>
            <a:off x="4764960" y="2957068"/>
            <a:ext cx="5909666" cy="22345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277015E-7001-4F17-A6D6-BF8819580D01}"/>
              </a:ext>
            </a:extLst>
          </p:cNvPr>
          <p:cNvSpPr/>
          <p:nvPr/>
        </p:nvSpPr>
        <p:spPr>
          <a:xfrm>
            <a:off x="5936343" y="4094923"/>
            <a:ext cx="3352799" cy="433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32DE6F-4322-472A-AA04-90D718D4EAEB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flipH="1">
            <a:off x="7612742" y="4528457"/>
            <a:ext cx="1" cy="82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0B4915-42B9-4119-ACB9-B118A5D05B78}"/>
              </a:ext>
            </a:extLst>
          </p:cNvPr>
          <p:cNvSpPr txBox="1"/>
          <p:nvPr/>
        </p:nvSpPr>
        <p:spPr>
          <a:xfrm>
            <a:off x="5748461" y="5349259"/>
            <a:ext cx="3728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function sent from parents</a:t>
            </a:r>
          </a:p>
          <a:p>
            <a:r>
              <a:rPr lang="en-US" dirty="0"/>
              <a:t>And sends any value as argument</a:t>
            </a:r>
          </a:p>
        </p:txBody>
      </p:sp>
    </p:spTree>
    <p:extLst>
      <p:ext uri="{BB962C8B-B14F-4D97-AF65-F5344CB8AC3E}">
        <p14:creationId xmlns:p14="http://schemas.microsoft.com/office/powerpoint/2010/main" val="2996334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1EBD-FA1A-42E3-9F3E-FCA095D9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Rendering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B88E4-D946-441F-9989-8EC6AFCCB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If statement in render function to render whole component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C8518-20FF-45B7-9CB2-8AA7659B9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52" t="13950" r="44048" b="13845"/>
          <a:stretch/>
        </p:blipFill>
        <p:spPr>
          <a:xfrm>
            <a:off x="3606758" y="2758683"/>
            <a:ext cx="4042271" cy="364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5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8D45-30C0-419B-BCA2-C434B3FD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E856D-9EE1-450A-86CF-B6344C0B7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59218"/>
            <a:ext cx="8946541" cy="47460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Install node </a:t>
            </a:r>
            <a:r>
              <a:rPr lang="en-US" dirty="0" err="1"/>
              <a:t>js</a:t>
            </a:r>
            <a:endParaRPr lang="en-US" dirty="0"/>
          </a:p>
          <a:p>
            <a:pPr lvl="1"/>
            <a:r>
              <a:rPr lang="en-US" dirty="0"/>
              <a:t>For Windows</a:t>
            </a:r>
          </a:p>
          <a:p>
            <a:pPr lvl="2"/>
            <a:r>
              <a:rPr lang="en-US" dirty="0"/>
              <a:t>Download via </a:t>
            </a:r>
            <a:r>
              <a:rPr lang="en-US" dirty="0">
                <a:hlinkClick r:id="rId2"/>
              </a:rPr>
              <a:t>https://nodejs.org/en/download/</a:t>
            </a:r>
            <a:endParaRPr lang="en-US" dirty="0"/>
          </a:p>
          <a:p>
            <a:pPr lvl="2"/>
            <a:r>
              <a:rPr lang="en-US" dirty="0"/>
              <a:t>Or using package manager </a:t>
            </a:r>
            <a:r>
              <a:rPr lang="en-US" dirty="0">
                <a:hlinkClick r:id="rId3"/>
              </a:rPr>
              <a:t>https://chocolatey.org/install</a:t>
            </a:r>
            <a:endParaRPr lang="en-US" dirty="0"/>
          </a:p>
          <a:p>
            <a:pPr lvl="3"/>
            <a:r>
              <a:rPr lang="en-US" dirty="0"/>
              <a:t>After installed </a:t>
            </a:r>
            <a:r>
              <a:rPr lang="en-US" dirty="0" err="1"/>
              <a:t>Chocolately</a:t>
            </a:r>
            <a:r>
              <a:rPr lang="en-US" dirty="0"/>
              <a:t>, open Admin’s Power Shell and run </a:t>
            </a:r>
          </a:p>
          <a:p>
            <a:pPr lvl="4"/>
            <a:r>
              <a:rPr lang="en-US" i="1" dirty="0" err="1"/>
              <a:t>choco</a:t>
            </a:r>
            <a:r>
              <a:rPr lang="en-US" i="1" dirty="0"/>
              <a:t> install </a:t>
            </a:r>
            <a:r>
              <a:rPr lang="en-US" i="1" dirty="0" err="1"/>
              <a:t>nodejs</a:t>
            </a:r>
            <a:r>
              <a:rPr lang="en-US" i="1" dirty="0"/>
              <a:t> -y</a:t>
            </a:r>
          </a:p>
          <a:p>
            <a:pPr lvl="1"/>
            <a:r>
              <a:rPr lang="en-US" dirty="0"/>
              <a:t>For Mac or UNIX based</a:t>
            </a:r>
          </a:p>
          <a:p>
            <a:pPr lvl="2"/>
            <a:r>
              <a:rPr lang="en-US" dirty="0"/>
              <a:t>Download via </a:t>
            </a:r>
            <a:r>
              <a:rPr lang="en-US" dirty="0">
                <a:hlinkClick r:id="rId2"/>
              </a:rPr>
              <a:t>https://nodejs.org/en/download/</a:t>
            </a:r>
            <a:endParaRPr lang="en-US" dirty="0"/>
          </a:p>
          <a:p>
            <a:pPr lvl="2"/>
            <a:r>
              <a:rPr lang="en-US" dirty="0"/>
              <a:t>Or using package manager </a:t>
            </a:r>
            <a:r>
              <a:rPr lang="en-US" dirty="0">
                <a:hlinkClick r:id="rId4"/>
              </a:rPr>
              <a:t>https://brew.sh/</a:t>
            </a:r>
            <a:endParaRPr lang="en-US" dirty="0"/>
          </a:p>
          <a:p>
            <a:pPr lvl="3"/>
            <a:r>
              <a:rPr lang="en-US" dirty="0"/>
              <a:t>After installed Homebrew, open Terminal and run</a:t>
            </a:r>
          </a:p>
          <a:p>
            <a:pPr lvl="4"/>
            <a:r>
              <a:rPr lang="en-US" i="1" dirty="0"/>
              <a:t>brew install node</a:t>
            </a:r>
          </a:p>
          <a:p>
            <a:r>
              <a:rPr lang="en-US" dirty="0"/>
              <a:t>Test run,</a:t>
            </a:r>
          </a:p>
          <a:p>
            <a:pPr lvl="1"/>
            <a:r>
              <a:rPr lang="en-US" dirty="0"/>
              <a:t>Open terminal or power shell, then type </a:t>
            </a:r>
            <a:r>
              <a:rPr lang="en-US" i="1" dirty="0"/>
              <a:t>node –v </a:t>
            </a:r>
            <a:r>
              <a:rPr lang="en-US" dirty="0"/>
              <a:t>and </a:t>
            </a:r>
            <a:r>
              <a:rPr lang="en-US" i="1" dirty="0" err="1"/>
              <a:t>npm</a:t>
            </a:r>
            <a:r>
              <a:rPr lang="en-US" i="1" dirty="0"/>
              <a:t> -v</a:t>
            </a:r>
            <a:endParaRPr lang="th-TH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8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0AD1-02EA-47FE-9218-7FB53C65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1D6A-7C79-41D2-8F1F-0C0992D7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short-hand if statement for rendering components part</a:t>
            </a: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008333-65B1-4ABD-839F-DF38ADC2066E}"/>
              </a:ext>
            </a:extLst>
          </p:cNvPr>
          <p:cNvGrpSpPr/>
          <p:nvPr/>
        </p:nvGrpSpPr>
        <p:grpSpPr>
          <a:xfrm>
            <a:off x="1524000" y="2656114"/>
            <a:ext cx="6284686" cy="3511416"/>
            <a:chOff x="1524000" y="3429000"/>
            <a:chExt cx="5283200" cy="27385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ABC640-5882-41DC-99B0-E878503BF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309" t="16068" r="17571" b="10457"/>
            <a:stretch/>
          </p:blipFill>
          <p:spPr>
            <a:xfrm>
              <a:off x="1524000" y="3429000"/>
              <a:ext cx="4383314" cy="273853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6CE527-2EF1-437C-B204-1CF0085FF9CC}"/>
                </a:ext>
              </a:extLst>
            </p:cNvPr>
            <p:cNvSpPr/>
            <p:nvPr/>
          </p:nvSpPr>
          <p:spPr>
            <a:xfrm>
              <a:off x="1915885" y="4441371"/>
              <a:ext cx="3904343" cy="13788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0515E74-AA19-4FD1-B8A7-FC91877AF3D5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5820228" y="5130800"/>
              <a:ext cx="986972" cy="7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9995DFC-8363-4E50-A2D9-AA3D32488F7A}"/>
              </a:ext>
            </a:extLst>
          </p:cNvPr>
          <p:cNvSpPr txBox="1"/>
          <p:nvPr/>
        </p:nvSpPr>
        <p:spPr>
          <a:xfrm>
            <a:off x="7808686" y="4524346"/>
            <a:ext cx="399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 short-hand if syntax</a:t>
            </a:r>
          </a:p>
          <a:p>
            <a:r>
              <a:rPr lang="en-US" dirty="0"/>
              <a:t>{ if this = true </a:t>
            </a:r>
            <a:r>
              <a:rPr lang="en-GB" dirty="0"/>
              <a:t>? Do true : Do false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55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F54E-520E-4FB3-8905-E90BD1CD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C56DF-F467-403A-B7FD-1625CAAA3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https://github.com/banned99/gj-react-training/tree/master/src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4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A638-BA61-4C85-9EC9-81391C21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FA80-98C7-45DD-B17B-DC0E14972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Create-react-app, run</a:t>
            </a:r>
          </a:p>
          <a:p>
            <a:pPr lvl="1"/>
            <a:r>
              <a:rPr lang="en-US" i="1" dirty="0" err="1"/>
              <a:t>npm</a:t>
            </a:r>
            <a:r>
              <a:rPr lang="en-US" i="1" dirty="0"/>
              <a:t> </a:t>
            </a:r>
            <a:r>
              <a:rPr lang="en-US" i="1" dirty="0" err="1"/>
              <a:t>init</a:t>
            </a:r>
            <a:r>
              <a:rPr lang="en-US" i="1" dirty="0"/>
              <a:t> react-app {react-app-name}</a:t>
            </a:r>
            <a:endParaRPr lang="en-US" dirty="0"/>
          </a:p>
          <a:p>
            <a:pPr lvl="1"/>
            <a:r>
              <a:rPr lang="en-US" dirty="0"/>
              <a:t>Or</a:t>
            </a:r>
          </a:p>
          <a:p>
            <a:pPr lvl="1"/>
            <a:r>
              <a:rPr lang="en-US" i="1" dirty="0" err="1"/>
              <a:t>npx</a:t>
            </a:r>
            <a:r>
              <a:rPr lang="en-US" i="1" dirty="0"/>
              <a:t> create-react-app {</a:t>
            </a:r>
            <a:r>
              <a:rPr lang="en-US" i="1" dirty="0" err="1"/>
              <a:t>react_app_name</a:t>
            </a:r>
            <a:r>
              <a:rPr lang="en-US" i="1" dirty="0"/>
              <a:t>}</a:t>
            </a:r>
            <a:r>
              <a:rPr lang="en-US" dirty="0"/>
              <a:t> </a:t>
            </a:r>
          </a:p>
          <a:p>
            <a:r>
              <a:rPr lang="en-US" dirty="0"/>
              <a:t>With </a:t>
            </a:r>
            <a:r>
              <a:rPr lang="en-US" dirty="0" err="1"/>
              <a:t>GatsbyJS</a:t>
            </a:r>
            <a:endParaRPr lang="en-US" dirty="0"/>
          </a:p>
          <a:p>
            <a:pPr lvl="1"/>
            <a:r>
              <a:rPr lang="en-US" dirty="0"/>
              <a:t>Install </a:t>
            </a:r>
            <a:r>
              <a:rPr lang="en-US" dirty="0" err="1"/>
              <a:t>gatsby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, run </a:t>
            </a:r>
            <a:r>
              <a:rPr lang="en-US" i="1" dirty="0" err="1"/>
              <a:t>npm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–g </a:t>
            </a:r>
            <a:r>
              <a:rPr lang="en-US" i="1" dirty="0" err="1"/>
              <a:t>gatsby</a:t>
            </a:r>
            <a:r>
              <a:rPr lang="en-US" i="1" dirty="0"/>
              <a:t>-cli</a:t>
            </a:r>
          </a:p>
          <a:p>
            <a:pPr lvl="1"/>
            <a:r>
              <a:rPr lang="en-US" dirty="0"/>
              <a:t>Then run</a:t>
            </a:r>
            <a:r>
              <a:rPr lang="th-TH" dirty="0"/>
              <a:t> </a:t>
            </a:r>
            <a:r>
              <a:rPr lang="en-US" i="1" dirty="0"/>
              <a:t> </a:t>
            </a:r>
            <a:r>
              <a:rPr lang="en-US" i="1" dirty="0" err="1"/>
              <a:t>gatsby</a:t>
            </a:r>
            <a:r>
              <a:rPr lang="en-US" i="1" dirty="0"/>
              <a:t> new {</a:t>
            </a:r>
            <a:r>
              <a:rPr lang="en-US" i="1" dirty="0" err="1"/>
              <a:t>app_name</a:t>
            </a:r>
            <a:r>
              <a:rPr lang="en-US" i="1" dirty="0"/>
              <a:t>}</a:t>
            </a:r>
            <a:endParaRPr lang="en-US" dirty="0"/>
          </a:p>
          <a:p>
            <a:r>
              <a:rPr lang="en-US" dirty="0"/>
              <a:t>With </a:t>
            </a:r>
            <a:r>
              <a:rPr lang="en-US" dirty="0" err="1"/>
              <a:t>NextJS</a:t>
            </a:r>
            <a:endParaRPr lang="en-US" dirty="0"/>
          </a:p>
          <a:p>
            <a:pPr lvl="1"/>
            <a:r>
              <a:rPr lang="en-US" dirty="0"/>
              <a:t>Create new folder with App’s name</a:t>
            </a:r>
          </a:p>
          <a:p>
            <a:pPr lvl="1"/>
            <a:r>
              <a:rPr lang="en-US" dirty="0"/>
              <a:t>Go through new folder and run </a:t>
            </a:r>
            <a:r>
              <a:rPr lang="en-US" i="1" dirty="0" err="1"/>
              <a:t>npm</a:t>
            </a:r>
            <a:r>
              <a:rPr lang="en-US" i="1" dirty="0"/>
              <a:t> </a:t>
            </a:r>
            <a:r>
              <a:rPr lang="en-US" i="1" dirty="0" err="1"/>
              <a:t>init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Then </a:t>
            </a:r>
            <a:r>
              <a:rPr lang="en-US" i="1" dirty="0" err="1"/>
              <a:t>npm</a:t>
            </a:r>
            <a:r>
              <a:rPr lang="en-US" i="1" dirty="0"/>
              <a:t> install react react-</a:t>
            </a:r>
            <a:r>
              <a:rPr lang="en-US" i="1" dirty="0" err="1"/>
              <a:t>dom</a:t>
            </a:r>
            <a:r>
              <a:rPr lang="en-US" i="1" dirty="0"/>
              <a:t>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0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C52E-5A20-4CBC-981D-07E640ED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additional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3DAD-957C-47EF-A2E6-5D3295E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React-router-</a:t>
            </a:r>
            <a:r>
              <a:rPr lang="en-US" dirty="0" err="1"/>
              <a:t>dom</a:t>
            </a:r>
            <a:r>
              <a:rPr lang="en-US" dirty="0"/>
              <a:t> (navigator)</a:t>
            </a:r>
          </a:p>
          <a:p>
            <a:r>
              <a:rPr lang="en-US" dirty="0"/>
              <a:t>Redux (app state manager)</a:t>
            </a:r>
          </a:p>
          <a:p>
            <a:r>
              <a:rPr lang="en-US" dirty="0"/>
              <a:t>React-redux (app state manager for React)</a:t>
            </a:r>
          </a:p>
          <a:p>
            <a:r>
              <a:rPr lang="en-US" dirty="0"/>
              <a:t>Redux-</a:t>
            </a:r>
            <a:r>
              <a:rPr lang="en-US" dirty="0" err="1"/>
              <a:t>thunk</a:t>
            </a:r>
            <a:r>
              <a:rPr lang="en-US" dirty="0"/>
              <a:t> (redux middleware)</a:t>
            </a:r>
          </a:p>
          <a:p>
            <a:r>
              <a:rPr lang="en-US" dirty="0"/>
              <a:t>CSS framework package </a:t>
            </a:r>
            <a:r>
              <a:rPr lang="en-US" dirty="0" err="1"/>
              <a:t>eg.</a:t>
            </a:r>
            <a:r>
              <a:rPr lang="en-US" dirty="0"/>
              <a:t> React-</a:t>
            </a:r>
            <a:r>
              <a:rPr lang="en-US" dirty="0" err="1"/>
              <a:t>boostrap</a:t>
            </a:r>
            <a:r>
              <a:rPr lang="en-US" dirty="0"/>
              <a:t>, </a:t>
            </a:r>
            <a:r>
              <a:rPr lang="en-US" dirty="0" err="1"/>
              <a:t>fontawesome</a:t>
            </a:r>
            <a:r>
              <a:rPr lang="en-US" dirty="0"/>
              <a:t>, materialize,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1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97B6-3902-438A-B618-33BDDCC0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and Build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0675-C01D-458E-8AB6-1469C7B83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in development mode</a:t>
            </a:r>
          </a:p>
          <a:p>
            <a:pPr lvl="1"/>
            <a:r>
              <a:rPr lang="en-US" dirty="0"/>
              <a:t>Run, </a:t>
            </a:r>
            <a:r>
              <a:rPr lang="en-US" i="1" dirty="0" err="1"/>
              <a:t>npm</a:t>
            </a:r>
            <a:r>
              <a:rPr lang="en-US" i="1" dirty="0"/>
              <a:t> start </a:t>
            </a:r>
            <a:r>
              <a:rPr lang="en-US" dirty="0"/>
              <a:t>or </a:t>
            </a:r>
            <a:r>
              <a:rPr lang="en-US" i="1" dirty="0" err="1"/>
              <a:t>npm</a:t>
            </a:r>
            <a:r>
              <a:rPr lang="en-US" i="1" dirty="0"/>
              <a:t> run dev</a:t>
            </a:r>
          </a:p>
          <a:p>
            <a:r>
              <a:rPr lang="en-US" dirty="0"/>
              <a:t>To build the app for deployment</a:t>
            </a:r>
          </a:p>
          <a:p>
            <a:pPr lvl="1"/>
            <a:r>
              <a:rPr lang="en-US" dirty="0"/>
              <a:t>Run, </a:t>
            </a:r>
            <a:r>
              <a:rPr lang="en-US" i="1" dirty="0" err="1"/>
              <a:t>npm</a:t>
            </a:r>
            <a:r>
              <a:rPr lang="en-US" i="1" dirty="0"/>
              <a:t> build</a:t>
            </a:r>
          </a:p>
          <a:p>
            <a:pPr lvl="1"/>
            <a:r>
              <a:rPr lang="en-US" dirty="0"/>
              <a:t>Then copy folder named “</a:t>
            </a:r>
            <a:r>
              <a:rPr lang="en-US" dirty="0" err="1"/>
              <a:t>dist</a:t>
            </a:r>
            <a:r>
              <a:rPr lang="en-US" dirty="0"/>
              <a:t>” to web server</a:t>
            </a:r>
          </a:p>
          <a:p>
            <a:r>
              <a:rPr lang="en-US" dirty="0"/>
              <a:t>To test run in production (optional)</a:t>
            </a:r>
          </a:p>
          <a:p>
            <a:pPr lvl="1"/>
            <a:r>
              <a:rPr lang="en-US" dirty="0"/>
              <a:t>Use Serve to test in production environment</a:t>
            </a:r>
          </a:p>
          <a:p>
            <a:pPr lvl="1"/>
            <a:r>
              <a:rPr lang="en-US" dirty="0"/>
              <a:t>Use Now.sh to test in production environment</a:t>
            </a:r>
          </a:p>
          <a:p>
            <a:pPr lvl="1"/>
            <a:r>
              <a:rPr lang="en-US" dirty="0"/>
              <a:t>Use Heroku to test or deploy in production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201991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ED1C-CAB7-4078-B324-79A1D4C4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first glance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6191DD-7086-4B24-8522-E4F46E8DD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94" b="6475"/>
          <a:stretch/>
        </p:blipFill>
        <p:spPr>
          <a:xfrm>
            <a:off x="1697294" y="2234159"/>
            <a:ext cx="8797412" cy="41711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D129F6-70B3-49B4-9CA9-DE9E5875CF8D}"/>
              </a:ext>
            </a:extLst>
          </p:cNvPr>
          <p:cNvSpPr txBox="1"/>
          <p:nvPr/>
        </p:nvSpPr>
        <p:spPr>
          <a:xfrm>
            <a:off x="769257" y="1683657"/>
            <a:ext cx="1004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After running ‘num run dev’ or ‘</a:t>
            </a:r>
            <a:r>
              <a:rPr lang="en-US" dirty="0" err="1"/>
              <a:t>npm</a:t>
            </a:r>
            <a:r>
              <a:rPr lang="en-US" dirty="0"/>
              <a:t> start’, open browser and access ‘localhost:3000’</a:t>
            </a:r>
          </a:p>
        </p:txBody>
      </p:sp>
    </p:spTree>
    <p:extLst>
      <p:ext uri="{BB962C8B-B14F-4D97-AF65-F5344CB8AC3E}">
        <p14:creationId xmlns:p14="http://schemas.microsoft.com/office/powerpoint/2010/main" val="202358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2DFB-C4B3-468A-871C-E9381745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through React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737C-0DF1-4759-AD56-957AC0EC4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r>
              <a:rPr lang="en-US" dirty="0"/>
              <a:t>index.js</a:t>
            </a:r>
          </a:p>
          <a:p>
            <a:pPr lvl="1"/>
            <a:r>
              <a:rPr lang="en-US" dirty="0"/>
              <a:t>Everything starts here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css</a:t>
            </a:r>
            <a:r>
              <a:rPr lang="en-US" dirty="0"/>
              <a:t> files from </a:t>
            </a:r>
            <a:r>
              <a:rPr lang="en-US" dirty="0" err="1"/>
              <a:t>css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framework or packages here</a:t>
            </a:r>
          </a:p>
          <a:p>
            <a:pPr lvl="1"/>
            <a:r>
              <a:rPr lang="en-US" dirty="0"/>
              <a:t>Config and apply </a:t>
            </a:r>
            <a:br>
              <a:rPr lang="en-US" dirty="0"/>
            </a:br>
            <a:r>
              <a:rPr lang="en-US" dirty="0"/>
              <a:t>redux store here</a:t>
            </a:r>
          </a:p>
          <a:p>
            <a:pPr lvl="1"/>
            <a:r>
              <a:rPr lang="en-US" dirty="0"/>
              <a:t>Config and apply </a:t>
            </a:r>
            <a:br>
              <a:rPr lang="en-US" dirty="0"/>
            </a:br>
            <a:r>
              <a:rPr lang="en-US" dirty="0"/>
              <a:t>react router here</a:t>
            </a:r>
          </a:p>
          <a:p>
            <a:pPr lvl="1"/>
            <a:r>
              <a:rPr lang="en-US" dirty="0"/>
              <a:t>Register </a:t>
            </a:r>
            <a:r>
              <a:rPr lang="en-US" dirty="0" err="1"/>
              <a:t>serviceWorker</a:t>
            </a:r>
            <a:r>
              <a:rPr lang="en-US" dirty="0"/>
              <a:t> here</a:t>
            </a:r>
          </a:p>
          <a:p>
            <a:pPr lvl="1"/>
            <a:r>
              <a:rPr lang="en-US" dirty="0"/>
              <a:t>Etc. !!!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0B78F-DD0F-43ED-9AAE-B61DA231B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22" t="3842" r="27935" b="56911"/>
          <a:stretch/>
        </p:blipFill>
        <p:spPr>
          <a:xfrm>
            <a:off x="5577563" y="2805561"/>
            <a:ext cx="5552661" cy="269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C8F9-B25E-4DE2-82C8-8E1C8650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through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3D103-0FBB-4AB5-A89B-B4F5BFC24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59432"/>
            <a:ext cx="8946541" cy="4195481"/>
          </a:xfrm>
        </p:spPr>
        <p:txBody>
          <a:bodyPr/>
          <a:lstStyle/>
          <a:p>
            <a:r>
              <a:rPr lang="en-US" dirty="0"/>
              <a:t>App.js</a:t>
            </a:r>
          </a:p>
          <a:p>
            <a:pPr lvl="1"/>
            <a:r>
              <a:rPr lang="en-US" dirty="0"/>
              <a:t>Container component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C0413-B5B1-419A-8061-C540D10DB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14" t="4634" r="34167" b="24220"/>
          <a:stretch/>
        </p:blipFill>
        <p:spPr>
          <a:xfrm>
            <a:off x="5159030" y="1559432"/>
            <a:ext cx="489131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9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C802-D043-458F-9FCE-02366A20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 Component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40D083-0FC1-4FB0-BA04-76927F269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62" t="9504" r="42619" b="20833"/>
          <a:stretch/>
        </p:blipFill>
        <p:spPr>
          <a:xfrm>
            <a:off x="3193142" y="1451428"/>
            <a:ext cx="5805715" cy="477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75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501</TotalTime>
  <Words>533</Words>
  <Application>Microsoft Office PowerPoint</Application>
  <PresentationFormat>Widescreen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Wingdings</vt:lpstr>
      <vt:lpstr>Wingdings 3</vt:lpstr>
      <vt:lpstr>Ion</vt:lpstr>
      <vt:lpstr>Quick React Guide</vt:lpstr>
      <vt:lpstr>Node Installation</vt:lpstr>
      <vt:lpstr>Initializing a React App</vt:lpstr>
      <vt:lpstr>Useful additional package</vt:lpstr>
      <vt:lpstr>Run and Build React App</vt:lpstr>
      <vt:lpstr>React first glance</vt:lpstr>
      <vt:lpstr>Go through React </vt:lpstr>
      <vt:lpstr>Go through React</vt:lpstr>
      <vt:lpstr>Define a Component</vt:lpstr>
      <vt:lpstr>Define a Component (Short-handed)</vt:lpstr>
      <vt:lpstr>React component’s life cycle</vt:lpstr>
      <vt:lpstr>Define variables for component</vt:lpstr>
      <vt:lpstr>Define variables for component</vt:lpstr>
      <vt:lpstr>Rendering state and props values</vt:lpstr>
      <vt:lpstr>Set state function</vt:lpstr>
      <vt:lpstr>Rendering child components</vt:lpstr>
      <vt:lpstr>Sending vars from Parent components to Child components</vt:lpstr>
      <vt:lpstr>Sending vars and handle events from Child components to Parents</vt:lpstr>
      <vt:lpstr>Conditional Rendering</vt:lpstr>
      <vt:lpstr>Conditional rendering</vt:lpstr>
      <vt:lpstr>Github Repro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React</dc:title>
  <dc:creator>GJ_Jirayu</dc:creator>
  <cp:lastModifiedBy>GJ_Jirayu</cp:lastModifiedBy>
  <cp:revision>30</cp:revision>
  <dcterms:created xsi:type="dcterms:W3CDTF">2019-05-10T09:30:24Z</dcterms:created>
  <dcterms:modified xsi:type="dcterms:W3CDTF">2019-05-13T08:53:42Z</dcterms:modified>
</cp:coreProperties>
</file>