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700000" cy="25400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100" d="100"/>
          <a:sy n="100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C33F8D-AD57-47AF-9D0D-FACC499617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F39C42-DF81-4A17-BEAA-70A0583A27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79DB1A-58F2-4EB5-86A8-F9DC5CBC07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A51243-DC83-4039-A800-1487359F48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93EB55-7272-49E7-A899-4DC7CAECB5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BE4D0A-EBC6-4F92-9650-CD2EEBCCF3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C125CD7-A9FF-4BEC-87ED-E864DDF736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073F2A2-7523-47A2-8A4A-7B9E3505FD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E769593-E2C5-4151-81B4-20BE9DFE71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32182E-E418-463E-91E6-84452B05A8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176F13-43A8-4FDF-938A-44B24CBD73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0" y="0"/>
            <a:ext cx="12700000" cy="254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3"/>
  <p:tag name="AS_OS" val="Unix 5.15.0.1028"/>
  <p:tag name="AS_RELEASE_DATE" val="2022.12.14"/>
  <p:tag name="AS_TITLE" val="Aspose.Slides for .NET Standard 2.0"/>
  <p:tag name="AS_VERSION" val="22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22.1200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2023-02-07T08:54:12.715</cp:lastPrinted>
  <dcterms:created xsi:type="dcterms:W3CDTF">2023-02-07T08:54:12Z</dcterms:created>
  <dcterms:modified xsi:type="dcterms:W3CDTF">2023-02-07T08:54:14Z</dcterms:modified>
</cp:coreProperties>
</file>