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FCA"/>
    <a:srgbClr val="DFE8CA"/>
    <a:srgbClr val="CEEAB0"/>
    <a:srgbClr val="D0EBB3"/>
    <a:srgbClr val="C5C5C5"/>
    <a:srgbClr val="EEF8E4"/>
    <a:srgbClr val="F3FAEC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24" autoAdjust="0"/>
  </p:normalViewPr>
  <p:slideViewPr>
    <p:cSldViewPr>
      <p:cViewPr>
        <p:scale>
          <a:sx n="230" d="100"/>
          <a:sy n="230" d="100"/>
        </p:scale>
        <p:origin x="402" y="12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BA705-5A0F-44AD-88AF-3AC4B1FD0020}" type="datetimeFigureOut">
              <a:rPr lang="zh-CN" altLang="en-US" smtClean="0"/>
              <a:t>2011-5-10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0DEE7-4EEC-4958-8F9B-45029F5E4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5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DEE7-4EEC-4958-8F9B-45029F5E4E3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96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8816-A612-4129-AF68-BBF68BB80A60}" type="datetimeFigureOut">
              <a:rPr lang="zh-CN" altLang="en-US" smtClean="0"/>
              <a:t>2011-5-10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216D-7D30-4EC6-97DD-04A52C59D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3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8816-A612-4129-AF68-BBF68BB80A60}" type="datetimeFigureOut">
              <a:rPr lang="zh-CN" altLang="en-US" smtClean="0"/>
              <a:t>2011-5-10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216D-7D30-4EC6-97DD-04A52C59D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8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8816-A612-4129-AF68-BBF68BB80A60}" type="datetimeFigureOut">
              <a:rPr lang="zh-CN" altLang="en-US" smtClean="0"/>
              <a:t>2011-5-10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216D-7D30-4EC6-97DD-04A52C59D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5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8816-A612-4129-AF68-BBF68BB80A60}" type="datetimeFigureOut">
              <a:rPr lang="zh-CN" altLang="en-US" smtClean="0"/>
              <a:t>2011-5-10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216D-7D30-4EC6-97DD-04A52C59D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2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8816-A612-4129-AF68-BBF68BB80A60}" type="datetimeFigureOut">
              <a:rPr lang="zh-CN" altLang="en-US" smtClean="0"/>
              <a:t>2011-5-10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216D-7D30-4EC6-97DD-04A52C59D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7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8816-A612-4129-AF68-BBF68BB80A60}" type="datetimeFigureOut">
              <a:rPr lang="zh-CN" altLang="en-US" smtClean="0"/>
              <a:t>2011-5-10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216D-7D30-4EC6-97DD-04A52C59D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53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8816-A612-4129-AF68-BBF68BB80A60}" type="datetimeFigureOut">
              <a:rPr lang="zh-CN" altLang="en-US" smtClean="0"/>
              <a:t>2011-5-10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216D-7D30-4EC6-97DD-04A52C59D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8816-A612-4129-AF68-BBF68BB80A60}" type="datetimeFigureOut">
              <a:rPr lang="zh-CN" altLang="en-US" smtClean="0"/>
              <a:t>2011-5-10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216D-7D30-4EC6-97DD-04A52C59D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8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8816-A612-4129-AF68-BBF68BB80A60}" type="datetimeFigureOut">
              <a:rPr lang="zh-CN" altLang="en-US" smtClean="0"/>
              <a:t>2011-5-10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216D-7D30-4EC6-97DD-04A52C59D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65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8816-A612-4129-AF68-BBF68BB80A60}" type="datetimeFigureOut">
              <a:rPr lang="zh-CN" altLang="en-US" smtClean="0"/>
              <a:t>2011-5-10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216D-7D30-4EC6-97DD-04A52C59D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18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8816-A612-4129-AF68-BBF68BB80A60}" type="datetimeFigureOut">
              <a:rPr lang="zh-CN" altLang="en-US" smtClean="0"/>
              <a:t>2011-5-10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216D-7D30-4EC6-97DD-04A52C59D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50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B8816-A612-4129-AF68-BBF68BB80A60}" type="datetimeFigureOut">
              <a:rPr lang="zh-CN" altLang="en-US" smtClean="0"/>
              <a:t>2011-5-10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E216D-7D30-4EC6-97DD-04A52C59D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82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467507"/>
              </p:ext>
            </p:extLst>
          </p:nvPr>
        </p:nvGraphicFramePr>
        <p:xfrm>
          <a:off x="5894013" y="2993125"/>
          <a:ext cx="406179" cy="3150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179"/>
              </a:tblGrid>
              <a:tr h="315035">
                <a:tc>
                  <a:txBody>
                    <a:bodyPr/>
                    <a:lstStyle/>
                    <a:p>
                      <a:pPr algn="dist"/>
                      <a:endParaRPr lang="en-US" sz="10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36471" marR="36471" marT="18236" marB="18236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428674"/>
              </p:ext>
            </p:extLst>
          </p:nvPr>
        </p:nvGraphicFramePr>
        <p:xfrm>
          <a:off x="1444283" y="1268760"/>
          <a:ext cx="4711893" cy="9953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66194"/>
                <a:gridCol w="333054"/>
                <a:gridCol w="480893"/>
                <a:gridCol w="510461"/>
                <a:gridCol w="480893"/>
                <a:gridCol w="320199"/>
                <a:gridCol w="320199"/>
              </a:tblGrid>
              <a:tr h="241511">
                <a:tc rowSpan="4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30000" dirty="0" smtClean="0">
                          <a:solidFill>
                            <a:sysClr val="windowText" lastClr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H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30000" dirty="0" smtClean="0">
                          <a:solidFill>
                            <a:sysClr val="windowText" lastClr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13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30000" dirty="0" smtClean="0">
                          <a:solidFill>
                            <a:sysClr val="windowText" lastClr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19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F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T1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T2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241511"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300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r>
                        <a:rPr lang="en-US" sz="11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H  </a:t>
                      </a:r>
                      <a:endParaRPr lang="en-US" sz="1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400 M</a:t>
                      </a:r>
                      <a:endParaRPr lang="en-US" sz="1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2.8 </a:t>
                      </a:r>
                      <a:endParaRPr lang="en-US" sz="1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1.2 </a:t>
                      </a:r>
                      <a:endParaRPr lang="en-US" sz="1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AEC"/>
                    </a:solidFill>
                  </a:tcPr>
                </a:tc>
              </a:tr>
              <a:tr h="270828"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300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13</a:t>
                      </a:r>
                      <a:r>
                        <a:rPr lang="en-US" sz="11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 </a:t>
                      </a:r>
                      <a:endParaRPr lang="en-US" sz="1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160.7 </a:t>
                      </a:r>
                      <a:endParaRPr lang="en-US" sz="1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100 M</a:t>
                      </a:r>
                      <a:endParaRPr lang="en-US" sz="1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2.9 </a:t>
                      </a:r>
                      <a:endParaRPr lang="en-US" sz="1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1.1 </a:t>
                      </a:r>
                      <a:endParaRPr lang="en-US" sz="1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AEC"/>
                    </a:solidFill>
                  </a:tcPr>
                </a:tc>
              </a:tr>
              <a:tr h="241511"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300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19</a:t>
                      </a:r>
                      <a:r>
                        <a:rPr lang="en-US" sz="11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F  </a:t>
                      </a:r>
                      <a:endParaRPr lang="en-US" sz="1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47.6 </a:t>
                      </a:r>
                      <a:endParaRPr lang="en-US" sz="1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-194.4 </a:t>
                      </a:r>
                      <a:endParaRPr lang="en-US" sz="1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376 M</a:t>
                      </a:r>
                      <a:endParaRPr lang="en-US" sz="1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3.1 </a:t>
                      </a:r>
                      <a:endParaRPr lang="en-US" sz="1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1.3 </a:t>
                      </a:r>
                      <a:endParaRPr lang="en-US" sz="1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41681" marR="41681" marT="20841" marB="20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AEC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" descr="DRAW00052.png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9" b="16529"/>
          <a:stretch/>
        </p:blipFill>
        <p:spPr>
          <a:xfrm>
            <a:off x="1722688" y="1372293"/>
            <a:ext cx="1766865" cy="866125"/>
          </a:xfrm>
          <a:prstGeom prst="rect">
            <a:avLst/>
          </a:prstGeom>
        </p:spPr>
      </p:pic>
      <p:sp>
        <p:nvSpPr>
          <p:cNvPr id="7" name="Oval 21"/>
          <p:cNvSpPr/>
          <p:nvPr/>
        </p:nvSpPr>
        <p:spPr>
          <a:xfrm>
            <a:off x="2308254" y="1361395"/>
            <a:ext cx="176611" cy="593678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69471" y="1264457"/>
            <a:ext cx="264561" cy="21567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lang="en-US" sz="1100" b="1" baseline="30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</a:rPr>
              <a:t>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6281" y="1620664"/>
            <a:ext cx="483151" cy="215674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en-US" sz="1100" b="1" baseline="30000" dirty="0">
                <a:solidFill>
                  <a:schemeClr val="accent1">
                    <a:lumMod val="50000"/>
                  </a:schemeClr>
                </a:solidFill>
              </a:rPr>
              <a:t>13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96560" y="1858135"/>
            <a:ext cx="284385" cy="21567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lang="en-US" sz="1100" b="1" baseline="30000" dirty="0">
                <a:solidFill>
                  <a:schemeClr val="accent1">
                    <a:lumMod val="50000"/>
                  </a:schemeClr>
                </a:solidFill>
              </a:rPr>
              <a:t>19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</a:rPr>
              <a:t>F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120729" y="2420888"/>
            <a:ext cx="5539503" cy="1415630"/>
            <a:chOff x="114003" y="436602"/>
            <a:chExt cx="8942019" cy="2285149"/>
          </a:xfrm>
        </p:grpSpPr>
        <p:grpSp>
          <p:nvGrpSpPr>
            <p:cNvPr id="17" name="组合 16"/>
            <p:cNvGrpSpPr/>
            <p:nvPr/>
          </p:nvGrpSpPr>
          <p:grpSpPr>
            <a:xfrm>
              <a:off x="114003" y="1052736"/>
              <a:ext cx="8400975" cy="1669015"/>
              <a:chOff x="114003" y="620688"/>
              <a:chExt cx="8400975" cy="1669015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1010516" y="620688"/>
                <a:ext cx="6621675" cy="1152128"/>
              </a:xfrm>
              <a:prstGeom prst="roundRect">
                <a:avLst/>
              </a:prstGeom>
              <a:solidFill>
                <a:srgbClr val="DFFFCA">
                  <a:alpha val="52941"/>
                </a:srgbClr>
              </a:solidFill>
              <a:ln w="25400">
                <a:solidFill>
                  <a:schemeClr val="accent3">
                    <a:lumMod val="75000"/>
                  </a:schemeClr>
                </a:solidFill>
                <a:prstDash val="dash"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>
                <a:stCxn id="34" idx="3"/>
              </p:cNvCxnSpPr>
              <p:nvPr/>
            </p:nvCxnSpPr>
            <p:spPr>
              <a:xfrm>
                <a:off x="923201" y="1182544"/>
                <a:ext cx="6889430" cy="1939"/>
              </a:xfrm>
              <a:prstGeom prst="line">
                <a:avLst/>
              </a:prstGeom>
              <a:solidFill>
                <a:srgbClr val="FFC00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6" name="矩形 55"/>
              <p:cNvSpPr/>
              <p:nvPr/>
            </p:nvSpPr>
            <p:spPr>
              <a:xfrm>
                <a:off x="2963115" y="970499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811310" y="970075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dirty="0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7779268" y="980515"/>
                <a:ext cx="735710" cy="877816"/>
                <a:chOff x="7865677" y="2180704"/>
                <a:chExt cx="735710" cy="877816"/>
              </a:xfrm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7884368" y="2180704"/>
                  <a:ext cx="187187" cy="388634"/>
                  <a:chOff x="6081712" y="3328398"/>
                  <a:chExt cx="187187" cy="388634"/>
                </a:xfrm>
              </p:grpSpPr>
              <p:sp>
                <p:nvSpPr>
                  <p:cNvPr id="46" name="矩形 45"/>
                  <p:cNvSpPr/>
                  <p:nvPr/>
                </p:nvSpPr>
                <p:spPr>
                  <a:xfrm>
                    <a:off x="6081712" y="3328398"/>
                    <a:ext cx="184732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44" name="矩形 43"/>
                  <p:cNvSpPr/>
                  <p:nvPr/>
                </p:nvSpPr>
                <p:spPr>
                  <a:xfrm>
                    <a:off x="6084168" y="3347700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zh-CN" altLang="en-US" dirty="0"/>
                  </a:p>
                </p:txBody>
              </p:sp>
            </p:grpSp>
            <p:sp>
              <p:nvSpPr>
                <p:cNvPr id="41" name="弧形 40"/>
                <p:cNvSpPr/>
                <p:nvPr/>
              </p:nvSpPr>
              <p:spPr>
                <a:xfrm rot="18946261">
                  <a:off x="7865677" y="2337854"/>
                  <a:ext cx="735710" cy="720666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箭头连接符 41"/>
                <p:cNvCxnSpPr/>
                <p:nvPr/>
              </p:nvCxnSpPr>
              <p:spPr>
                <a:xfrm flipV="1">
                  <a:off x="8172400" y="2200006"/>
                  <a:ext cx="216024" cy="3021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114003" y="958974"/>
                    <a:ext cx="809198" cy="4471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〉"/>
                              <m:ctrlPr>
                                <a:rPr lang="zh-CN" alt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120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2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zh-CN" altLang="en-US" sz="120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003" y="958974"/>
                    <a:ext cx="809198" cy="44714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97826" r="-57317" b="-15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TextBox 34"/>
              <p:cNvSpPr txBox="1"/>
              <p:nvPr/>
            </p:nvSpPr>
            <p:spPr>
              <a:xfrm>
                <a:off x="3374735" y="1743200"/>
                <a:ext cx="2781442" cy="546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0070C0"/>
                    </a:solidFill>
                  </a:rPr>
                  <a:t>Loop 25 Times</a:t>
                </a:r>
                <a:endParaRPr lang="zh-CN" altLang="en-US" sz="16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8" name="下箭头 17"/>
            <p:cNvSpPr/>
            <p:nvPr/>
          </p:nvSpPr>
          <p:spPr>
            <a:xfrm>
              <a:off x="2327862" y="836712"/>
              <a:ext cx="200432" cy="360040"/>
            </a:xfrm>
            <a:prstGeom prst="down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下箭头 18"/>
            <p:cNvSpPr/>
            <p:nvPr/>
          </p:nvSpPr>
          <p:spPr>
            <a:xfrm>
              <a:off x="4139952" y="836712"/>
              <a:ext cx="200432" cy="360040"/>
            </a:xfrm>
            <a:prstGeom prst="down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下箭头 19"/>
            <p:cNvSpPr/>
            <p:nvPr/>
          </p:nvSpPr>
          <p:spPr>
            <a:xfrm>
              <a:off x="6948264" y="836712"/>
              <a:ext cx="200432" cy="360040"/>
            </a:xfrm>
            <a:prstGeom prst="down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74580" y="436602"/>
              <a:ext cx="2781442" cy="49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</a:rPr>
                <a:t>Potential)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09375" y="436602"/>
              <a:ext cx="2781442" cy="49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</a:rPr>
                <a:t>(Kinetic)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39912" y="436602"/>
              <a:ext cx="2781442" cy="49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</a:rPr>
                <a:t>(Laser Field)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1098485"/>
                  </p:ext>
                </p:extLst>
              </p:nvPr>
            </p:nvGraphicFramePr>
            <p:xfrm>
              <a:off x="1763688" y="2996952"/>
              <a:ext cx="450725" cy="3150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50725"/>
                  </a:tblGrid>
                  <a:tr h="315035">
                    <a:tc>
                      <a:txBody>
                        <a:bodyPr/>
                        <a:lstStyle/>
                        <a:p>
                          <a:pPr algn="di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zh-CN" alt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zh-CN" altLang="en-US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  <m:t>𝛿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kumimoji="0" lang="zh-CN" altLang="en-US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zh-CN" altLang="en-US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cs typeface="+mn-cs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kumimoji="0" lang="zh-CN" altLang="en-US" sz="12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latin typeface="Arial Unicode MS" pitchFamily="34" charset="-122"/>
                            <a:ea typeface="Arial Unicode MS" pitchFamily="34" charset="-122"/>
                            <a:cs typeface="Arial Unicode MS" pitchFamily="34" charset="-122"/>
                          </a:endParaRPr>
                        </a:p>
                      </a:txBody>
                      <a:tcPr marL="36471" marR="36471" marT="18236" marB="18236" anchor="ctr">
                        <a:lnL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gradFill flip="none" rotWithShape="1">
                          <a:gsLst>
                            <a:gs pos="0">
                              <a:srgbClr val="92D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92D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92D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1098485"/>
                  </p:ext>
                </p:extLst>
              </p:nvPr>
            </p:nvGraphicFramePr>
            <p:xfrm>
              <a:off x="1763688" y="2996952"/>
              <a:ext cx="450725" cy="3150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50725"/>
                  </a:tblGrid>
                  <a:tr h="3150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471" marR="36471" marT="18236" marB="18236" anchor="ctr">
                        <a:lnL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t="-31373" r="-1351" b="-9019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084110"/>
                  </p:ext>
                </p:extLst>
              </p:nvPr>
            </p:nvGraphicFramePr>
            <p:xfrm>
              <a:off x="2339752" y="2996952"/>
              <a:ext cx="450725" cy="3150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50725"/>
                  </a:tblGrid>
                  <a:tr h="315035">
                    <a:tc>
                      <a:txBody>
                        <a:bodyPr/>
                        <a:lstStyle/>
                        <a:p>
                          <a:pPr algn="di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zh-CN" alt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zh-CN" altLang="en-US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  <m:t>𝛿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kumimoji="0" lang="zh-CN" altLang="en-US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zh-CN" altLang="en-US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cs typeface="+mn-cs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kumimoji="0" lang="zh-CN" altLang="en-US" sz="12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latin typeface="Arial Unicode MS" pitchFamily="34" charset="-122"/>
                            <a:ea typeface="Arial Unicode MS" pitchFamily="34" charset="-122"/>
                            <a:cs typeface="Arial Unicode MS" pitchFamily="34" charset="-122"/>
                          </a:endParaRPr>
                        </a:p>
                      </a:txBody>
                      <a:tcPr marL="36471" marR="36471" marT="18236" marB="18236" anchor="ctr">
                        <a:lnL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gradFill flip="none" rotWithShape="1">
                          <a:gsLst>
                            <a:gs pos="0">
                              <a:srgbClr val="92D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92D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92D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084110"/>
                  </p:ext>
                </p:extLst>
              </p:nvPr>
            </p:nvGraphicFramePr>
            <p:xfrm>
              <a:off x="2339752" y="2996952"/>
              <a:ext cx="450725" cy="3150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50725"/>
                  </a:tblGrid>
                  <a:tr h="3150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471" marR="36471" marT="18236" marB="18236" anchor="ctr">
                        <a:lnL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351" t="-31373" b="-9019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1881898"/>
                  </p:ext>
                </p:extLst>
              </p:nvPr>
            </p:nvGraphicFramePr>
            <p:xfrm>
              <a:off x="2915816" y="2996952"/>
              <a:ext cx="450725" cy="3150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50725"/>
                  </a:tblGrid>
                  <a:tr h="31503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zh-CN" alt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𝑄𝐹</m:t>
                                </m:r>
                                <m:sSup>
                                  <m:sSupPr>
                                    <m:ctrlPr>
                                      <a:rPr kumimoji="0" lang="zh-CN" altLang="en-US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zh-CN" altLang="en-US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kumimoji="0" lang="zh-CN" altLang="en-US" sz="12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  <m:t>†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6471" marR="36471" marT="18236" marB="18236" anchor="ctr">
                        <a:lnL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gradFill flip="none" rotWithShape="1">
                          <a:gsLst>
                            <a:gs pos="0">
                              <a:srgbClr val="92D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92D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92D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1881898"/>
                  </p:ext>
                </p:extLst>
              </p:nvPr>
            </p:nvGraphicFramePr>
            <p:xfrm>
              <a:off x="2915816" y="2996952"/>
              <a:ext cx="450725" cy="3150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50725"/>
                  </a:tblGrid>
                  <a:tr h="3150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471" marR="36471" marT="18236" marB="18236" anchor="ctr">
                        <a:lnL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t="-1961" r="-1351" b="-196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3602868"/>
                  </p:ext>
                </p:extLst>
              </p:nvPr>
            </p:nvGraphicFramePr>
            <p:xfrm>
              <a:off x="3473203" y="2996952"/>
              <a:ext cx="450725" cy="3150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50725"/>
                  </a:tblGrid>
                  <a:tr h="315035">
                    <a:tc>
                      <a:txBody>
                        <a:bodyPr/>
                        <a:lstStyle/>
                        <a:p>
                          <a:pPr algn="di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zh-CN" alt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zh-CN" altLang="en-US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  <m:t>𝛿</m:t>
                                    </m:r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latin typeface="Arial Unicode MS" pitchFamily="34" charset="-122"/>
                            <a:ea typeface="Arial Unicode MS" pitchFamily="34" charset="-122"/>
                            <a:cs typeface="Arial Unicode MS" pitchFamily="34" charset="-122"/>
                          </a:endParaRPr>
                        </a:p>
                      </a:txBody>
                      <a:tcPr marL="36471" marR="36471" marT="18236" marB="18236" anchor="ctr">
                        <a:lnL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gradFill flip="none" rotWithShape="1">
                          <a:gsLst>
                            <a:gs pos="0">
                              <a:srgbClr val="92D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92D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92D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3602868"/>
                  </p:ext>
                </p:extLst>
              </p:nvPr>
            </p:nvGraphicFramePr>
            <p:xfrm>
              <a:off x="3473203" y="2996952"/>
              <a:ext cx="450725" cy="3150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50725"/>
                  </a:tblGrid>
                  <a:tr h="3150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471" marR="36471" marT="18236" marB="18236" anchor="ctr">
                        <a:lnL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351" t="-1961" b="-196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8974483"/>
                  </p:ext>
                </p:extLst>
              </p:nvPr>
            </p:nvGraphicFramePr>
            <p:xfrm>
              <a:off x="4049267" y="2996952"/>
              <a:ext cx="450725" cy="3150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50725"/>
                  </a:tblGrid>
                  <a:tr h="31503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zh-CN" alt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𝑄𝐹</m:t>
                                </m:r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6471" marR="36471" marT="18236" marB="18236" anchor="ctr">
                        <a:lnL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gradFill flip="none" rotWithShape="1">
                          <a:gsLst>
                            <a:gs pos="0">
                              <a:srgbClr val="92D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92D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92D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8974483"/>
                  </p:ext>
                </p:extLst>
              </p:nvPr>
            </p:nvGraphicFramePr>
            <p:xfrm>
              <a:off x="4049267" y="2996952"/>
              <a:ext cx="450725" cy="3150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50725"/>
                  </a:tblGrid>
                  <a:tr h="3150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471" marR="36471" marT="18236" marB="18236" anchor="ctr">
                        <a:lnL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9"/>
                          <a:stretch>
                            <a:fillRect t="-1961" r="-1351" b="-196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3628450"/>
                  </p:ext>
                </p:extLst>
              </p:nvPr>
            </p:nvGraphicFramePr>
            <p:xfrm>
              <a:off x="4625331" y="2996952"/>
              <a:ext cx="450725" cy="3150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50725"/>
                  </a:tblGrid>
                  <a:tr h="315035">
                    <a:tc>
                      <a:txBody>
                        <a:bodyPr/>
                        <a:lstStyle/>
                        <a:p>
                          <a:pPr algn="di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zh-CN" alt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zh-CN" altLang="en-US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  <m:t>𝛿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kumimoji="0" lang="zh-CN" altLang="en-US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zh-CN" altLang="en-US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cs typeface="+mn-cs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kumimoji="0" lang="zh-CN" altLang="en-US" sz="12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latin typeface="Arial Unicode MS" pitchFamily="34" charset="-122"/>
                            <a:ea typeface="Arial Unicode MS" pitchFamily="34" charset="-122"/>
                            <a:cs typeface="Arial Unicode MS" pitchFamily="34" charset="-122"/>
                          </a:endParaRPr>
                        </a:p>
                      </a:txBody>
                      <a:tcPr marL="36471" marR="36471" marT="18236" marB="18236" anchor="ctr">
                        <a:lnL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gradFill flip="none" rotWithShape="1">
                          <a:gsLst>
                            <a:gs pos="0">
                              <a:srgbClr val="92D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92D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92D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3628450"/>
                  </p:ext>
                </p:extLst>
              </p:nvPr>
            </p:nvGraphicFramePr>
            <p:xfrm>
              <a:off x="4625331" y="2996952"/>
              <a:ext cx="450725" cy="3150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50725"/>
                  </a:tblGrid>
                  <a:tr h="3150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471" marR="36471" marT="18236" marB="18236" anchor="ctr">
                        <a:lnL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351" t="-31373" b="-9019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4615730"/>
                  </p:ext>
                </p:extLst>
              </p:nvPr>
            </p:nvGraphicFramePr>
            <p:xfrm>
              <a:off x="5201395" y="2996952"/>
              <a:ext cx="450725" cy="3150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50725"/>
                  </a:tblGrid>
                  <a:tr h="315035">
                    <a:tc>
                      <a:txBody>
                        <a:bodyPr/>
                        <a:lstStyle/>
                        <a:p>
                          <a:pPr algn="di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zh-CN" alt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zh-CN" altLang="en-US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  <m:t>𝛿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kumimoji="0" lang="zh-CN" altLang="en-US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zh-CN" altLang="en-US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cs typeface="+mn-cs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kumimoji="0" lang="zh-CN" altLang="en-US" sz="12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latin typeface="Arial Unicode MS" pitchFamily="34" charset="-122"/>
                            <a:ea typeface="Arial Unicode MS" pitchFamily="34" charset="-122"/>
                            <a:cs typeface="Arial Unicode MS" pitchFamily="34" charset="-122"/>
                          </a:endParaRPr>
                        </a:p>
                      </a:txBody>
                      <a:tcPr marL="36471" marR="36471" marT="18236" marB="18236" anchor="ctr">
                        <a:lnL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gradFill flip="none" rotWithShape="1">
                          <a:gsLst>
                            <a:gs pos="0">
                              <a:srgbClr val="92D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92D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92D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4615730"/>
                  </p:ext>
                </p:extLst>
              </p:nvPr>
            </p:nvGraphicFramePr>
            <p:xfrm>
              <a:off x="5201395" y="2996952"/>
              <a:ext cx="450725" cy="3150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50725"/>
                  </a:tblGrid>
                  <a:tr h="3150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471" marR="36471" marT="18236" marB="18236" anchor="ctr">
                        <a:lnL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2D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t="-31373" r="-1351" b="-9019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9" name="矩形 78"/>
          <p:cNvSpPr/>
          <p:nvPr/>
        </p:nvSpPr>
        <p:spPr>
          <a:xfrm>
            <a:off x="1000974" y="960983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(a</a:t>
            </a:r>
            <a:r>
              <a:rPr lang="en-US" altLang="zh-CN" sz="14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)</a:t>
            </a:r>
            <a:endParaRPr lang="en-US" altLang="zh-CN" sz="14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000974" y="23488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(b)</a:t>
            </a:r>
            <a:endParaRPr lang="en-US" altLang="zh-CN" sz="14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2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102</Words>
  <Application>Microsoft Office PowerPoint</Application>
  <PresentationFormat>全屏显示(4:3)</PresentationFormat>
  <Paragraphs>38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stefanie</cp:lastModifiedBy>
  <cp:revision>11</cp:revision>
  <cp:lastPrinted>2011-05-10T12:52:25Z</cp:lastPrinted>
  <dcterms:created xsi:type="dcterms:W3CDTF">2011-05-10T10:43:46Z</dcterms:created>
  <dcterms:modified xsi:type="dcterms:W3CDTF">2011-05-10T12:57:38Z</dcterms:modified>
</cp:coreProperties>
</file>